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750D5-BF3C-4E68-9739-C68D48B38E31}" v="52" dt="2024-01-10T16:23:06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e Andestad" userId="9c8c8b9117e0c98e" providerId="LiveId" clId="{FAC750D5-BF3C-4E68-9739-C68D48B38E31}"/>
    <pc:docChg chg="custSel modSld">
      <pc:chgData name="Tore Andestad" userId="9c8c8b9117e0c98e" providerId="LiveId" clId="{FAC750D5-BF3C-4E68-9739-C68D48B38E31}" dt="2024-01-10T16:23:06.063" v="104"/>
      <pc:docMkLst>
        <pc:docMk/>
      </pc:docMkLst>
      <pc:sldChg chg="addSp delSp modSp mod delAnim modAnim">
        <pc:chgData name="Tore Andestad" userId="9c8c8b9117e0c98e" providerId="LiveId" clId="{FAC750D5-BF3C-4E68-9739-C68D48B38E31}" dt="2024-01-10T12:52:04.335" v="3"/>
        <pc:sldMkLst>
          <pc:docMk/>
          <pc:sldMk cId="2399146374" sldId="256"/>
        </pc:sldMkLst>
        <pc:picChg chg="add mod">
          <ac:chgData name="Tore Andestad" userId="9c8c8b9117e0c98e" providerId="LiveId" clId="{FAC750D5-BF3C-4E68-9739-C68D48B38E31}" dt="2024-01-10T12:52:00.346" v="2" actId="1076"/>
          <ac:picMkLst>
            <pc:docMk/>
            <pc:sldMk cId="2399146374" sldId="256"/>
            <ac:picMk id="3" creationId="{444FB8CF-B36B-8B22-5C03-408B1BC85596}"/>
          </ac:picMkLst>
        </pc:picChg>
        <pc:picChg chg="del">
          <ac:chgData name="Tore Andestad" userId="9c8c8b9117e0c98e" providerId="LiveId" clId="{FAC750D5-BF3C-4E68-9739-C68D48B38E31}" dt="2024-01-10T12:51:57.063" v="1" actId="478"/>
          <ac:picMkLst>
            <pc:docMk/>
            <pc:sldMk cId="2399146374" sldId="256"/>
            <ac:picMk id="6" creationId="{D95CF448-899E-76C7-49EF-52BD66DD594C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2:54:50.149" v="7"/>
        <pc:sldMkLst>
          <pc:docMk/>
          <pc:sldMk cId="3221157998" sldId="257"/>
        </pc:sldMkLst>
        <pc:picChg chg="add mod">
          <ac:chgData name="Tore Andestad" userId="9c8c8b9117e0c98e" providerId="LiveId" clId="{FAC750D5-BF3C-4E68-9739-C68D48B38E31}" dt="2024-01-10T12:54:44.808" v="6" actId="1076"/>
          <ac:picMkLst>
            <pc:docMk/>
            <pc:sldMk cId="3221157998" sldId="257"/>
            <ac:picMk id="3" creationId="{B1CBB5DD-69DE-7702-9FFB-3F3596A67D2C}"/>
          </ac:picMkLst>
        </pc:picChg>
        <pc:picChg chg="del">
          <ac:chgData name="Tore Andestad" userId="9c8c8b9117e0c98e" providerId="LiveId" clId="{FAC750D5-BF3C-4E68-9739-C68D48B38E31}" dt="2024-01-10T12:54:41.070" v="5" actId="478"/>
          <ac:picMkLst>
            <pc:docMk/>
            <pc:sldMk cId="3221157998" sldId="257"/>
            <ac:picMk id="8" creationId="{AFB40BC5-6329-99C4-FC8D-C0A9F67EDB12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2:57:30.040" v="11"/>
        <pc:sldMkLst>
          <pc:docMk/>
          <pc:sldMk cId="1895812144" sldId="258"/>
        </pc:sldMkLst>
        <pc:picChg chg="add mod">
          <ac:chgData name="Tore Andestad" userId="9c8c8b9117e0c98e" providerId="LiveId" clId="{FAC750D5-BF3C-4E68-9739-C68D48B38E31}" dt="2024-01-10T12:57:25.804" v="10" actId="1076"/>
          <ac:picMkLst>
            <pc:docMk/>
            <pc:sldMk cId="1895812144" sldId="258"/>
            <ac:picMk id="3" creationId="{44347928-998B-E021-363C-3B3CBD47FBA1}"/>
          </ac:picMkLst>
        </pc:picChg>
        <pc:picChg chg="del">
          <ac:chgData name="Tore Andestad" userId="9c8c8b9117e0c98e" providerId="LiveId" clId="{FAC750D5-BF3C-4E68-9739-C68D48B38E31}" dt="2024-01-10T12:57:21.781" v="9" actId="478"/>
          <ac:picMkLst>
            <pc:docMk/>
            <pc:sldMk cId="1895812144" sldId="258"/>
            <ac:picMk id="7" creationId="{4602CF9F-4A60-0255-E00C-3EA5E74247C9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01:18.735" v="16"/>
        <pc:sldMkLst>
          <pc:docMk/>
          <pc:sldMk cId="4061036241" sldId="259"/>
        </pc:sldMkLst>
        <pc:picChg chg="add mod">
          <ac:chgData name="Tore Andestad" userId="9c8c8b9117e0c98e" providerId="LiveId" clId="{FAC750D5-BF3C-4E68-9739-C68D48B38E31}" dt="2024-01-10T13:01:14.491" v="15" actId="1076"/>
          <ac:picMkLst>
            <pc:docMk/>
            <pc:sldMk cId="4061036241" sldId="259"/>
            <ac:picMk id="3" creationId="{D7CC645E-BB43-FC18-301B-A6EAABF3C3F2}"/>
          </ac:picMkLst>
        </pc:picChg>
        <pc:picChg chg="del mod">
          <ac:chgData name="Tore Andestad" userId="9c8c8b9117e0c98e" providerId="LiveId" clId="{FAC750D5-BF3C-4E68-9739-C68D48B38E31}" dt="2024-01-10T13:01:11.396" v="14" actId="478"/>
          <ac:picMkLst>
            <pc:docMk/>
            <pc:sldMk cId="4061036241" sldId="259"/>
            <ac:picMk id="6" creationId="{032D836B-A3FF-24FA-133F-B87C28C80F0A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20:57.458" v="99"/>
        <pc:sldMkLst>
          <pc:docMk/>
          <pc:sldMk cId="1164259481" sldId="260"/>
        </pc:sldMkLst>
        <pc:spChg chg="mod">
          <ac:chgData name="Tore Andestad" userId="9c8c8b9117e0c98e" providerId="LiveId" clId="{FAC750D5-BF3C-4E68-9739-C68D48B38E31}" dt="2024-01-10T13:03:15.070" v="20" actId="1076"/>
          <ac:spMkLst>
            <pc:docMk/>
            <pc:sldMk cId="1164259481" sldId="260"/>
            <ac:spMk id="5" creationId="{BF69C77A-4FF0-FF8C-40B5-FD91FBF971B7}"/>
          </ac:spMkLst>
        </pc:spChg>
        <pc:picChg chg="add mod">
          <ac:chgData name="Tore Andestad" userId="9c8c8b9117e0c98e" providerId="LiveId" clId="{FAC750D5-BF3C-4E68-9739-C68D48B38E31}" dt="2024-01-10T13:03:12.465" v="19" actId="1076"/>
          <ac:picMkLst>
            <pc:docMk/>
            <pc:sldMk cId="1164259481" sldId="260"/>
            <ac:picMk id="3" creationId="{888119E0-09B4-89EF-4135-749FADEAA601}"/>
          </ac:picMkLst>
        </pc:picChg>
        <pc:picChg chg="mod">
          <ac:chgData name="Tore Andestad" userId="9c8c8b9117e0c98e" providerId="LiveId" clId="{FAC750D5-BF3C-4E68-9739-C68D48B38E31}" dt="2024-01-10T16:20:51.847" v="97" actId="1076"/>
          <ac:picMkLst>
            <pc:docMk/>
            <pc:sldMk cId="1164259481" sldId="260"/>
            <ac:picMk id="6" creationId="{03CEB8DC-DB2A-34C2-1E06-7B546B628F52}"/>
          </ac:picMkLst>
        </pc:picChg>
        <pc:picChg chg="del">
          <ac:chgData name="Tore Andestad" userId="9c8c8b9117e0c98e" providerId="LiveId" clId="{FAC750D5-BF3C-4E68-9739-C68D48B38E31}" dt="2024-01-10T13:03:08.377" v="18" actId="478"/>
          <ac:picMkLst>
            <pc:docMk/>
            <pc:sldMk cId="1164259481" sldId="260"/>
            <ac:picMk id="7" creationId="{E1966294-A3F2-C7F4-BE0B-6088134955A7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21:28.283" v="100"/>
        <pc:sldMkLst>
          <pc:docMk/>
          <pc:sldMk cId="2323431700" sldId="261"/>
        </pc:sldMkLst>
        <pc:picChg chg="add mod">
          <ac:chgData name="Tore Andestad" userId="9c8c8b9117e0c98e" providerId="LiveId" clId="{FAC750D5-BF3C-4E68-9739-C68D48B38E31}" dt="2024-01-10T13:05:30.728" v="23" actId="1076"/>
          <ac:picMkLst>
            <pc:docMk/>
            <pc:sldMk cId="2323431700" sldId="261"/>
            <ac:picMk id="3" creationId="{5C140B46-59C5-5903-0334-9C094B7741DE}"/>
          </ac:picMkLst>
        </pc:picChg>
        <pc:picChg chg="del">
          <ac:chgData name="Tore Andestad" userId="9c8c8b9117e0c98e" providerId="LiveId" clId="{FAC750D5-BF3C-4E68-9739-C68D48B38E31}" dt="2024-01-10T13:05:27.562" v="22" actId="478"/>
          <ac:picMkLst>
            <pc:docMk/>
            <pc:sldMk cId="2323431700" sldId="261"/>
            <ac:picMk id="13" creationId="{1098468B-7393-BBD1-9677-00A9A4FD5722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21:51.099" v="101"/>
        <pc:sldMkLst>
          <pc:docMk/>
          <pc:sldMk cId="422487714" sldId="262"/>
        </pc:sldMkLst>
        <pc:picChg chg="add mod">
          <ac:chgData name="Tore Andestad" userId="9c8c8b9117e0c98e" providerId="LiveId" clId="{FAC750D5-BF3C-4E68-9739-C68D48B38E31}" dt="2024-01-10T13:08:42.268" v="26" actId="1076"/>
          <ac:picMkLst>
            <pc:docMk/>
            <pc:sldMk cId="422487714" sldId="262"/>
            <ac:picMk id="3" creationId="{FC64C845-FE83-CA77-D402-FC2734B4248B}"/>
          </ac:picMkLst>
        </pc:picChg>
        <pc:picChg chg="del">
          <ac:chgData name="Tore Andestad" userId="9c8c8b9117e0c98e" providerId="LiveId" clId="{FAC750D5-BF3C-4E68-9739-C68D48B38E31}" dt="2024-01-10T13:08:38.656" v="25" actId="478"/>
          <ac:picMkLst>
            <pc:docMk/>
            <pc:sldMk cId="422487714" sldId="262"/>
            <ac:picMk id="9" creationId="{6C361FC7-9990-53DF-DE8B-7BD07DA23D7B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10:50.407" v="30"/>
        <pc:sldMkLst>
          <pc:docMk/>
          <pc:sldMk cId="4253299540" sldId="263"/>
        </pc:sldMkLst>
        <pc:picChg chg="add mod">
          <ac:chgData name="Tore Andestad" userId="9c8c8b9117e0c98e" providerId="LiveId" clId="{FAC750D5-BF3C-4E68-9739-C68D48B38E31}" dt="2024-01-10T13:10:34.649" v="29" actId="1076"/>
          <ac:picMkLst>
            <pc:docMk/>
            <pc:sldMk cId="4253299540" sldId="263"/>
            <ac:picMk id="3" creationId="{7221E735-A9C6-631B-0505-6AC6DD5F1416}"/>
          </ac:picMkLst>
        </pc:picChg>
        <pc:picChg chg="del">
          <ac:chgData name="Tore Andestad" userId="9c8c8b9117e0c98e" providerId="LiveId" clId="{FAC750D5-BF3C-4E68-9739-C68D48B38E31}" dt="2024-01-10T13:10:31.425" v="28" actId="478"/>
          <ac:picMkLst>
            <pc:docMk/>
            <pc:sldMk cId="4253299540" sldId="263"/>
            <ac:picMk id="6" creationId="{1735AB1B-B043-167C-4C5D-4F218B67DE7E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13:31.430" v="34"/>
        <pc:sldMkLst>
          <pc:docMk/>
          <pc:sldMk cId="2378747971" sldId="264"/>
        </pc:sldMkLst>
        <pc:picChg chg="add mod">
          <ac:chgData name="Tore Andestad" userId="9c8c8b9117e0c98e" providerId="LiveId" clId="{FAC750D5-BF3C-4E68-9739-C68D48B38E31}" dt="2024-01-10T13:13:27.899" v="33" actId="1076"/>
          <ac:picMkLst>
            <pc:docMk/>
            <pc:sldMk cId="2378747971" sldId="264"/>
            <ac:picMk id="3" creationId="{360A2C83-29F4-3B61-54AB-3E82222C4C63}"/>
          </ac:picMkLst>
        </pc:picChg>
        <pc:picChg chg="del">
          <ac:chgData name="Tore Andestad" userId="9c8c8b9117e0c98e" providerId="LiveId" clId="{FAC750D5-BF3C-4E68-9739-C68D48B38E31}" dt="2024-01-10T13:13:24.851" v="32" actId="478"/>
          <ac:picMkLst>
            <pc:docMk/>
            <pc:sldMk cId="2378747971" sldId="264"/>
            <ac:picMk id="6" creationId="{C4F96E3A-88A6-371E-5A23-6811E486A45C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15:59.375" v="39"/>
        <pc:sldMkLst>
          <pc:docMk/>
          <pc:sldMk cId="975070591" sldId="265"/>
        </pc:sldMkLst>
        <pc:picChg chg="add mod">
          <ac:chgData name="Tore Andestad" userId="9c8c8b9117e0c98e" providerId="LiveId" clId="{FAC750D5-BF3C-4E68-9739-C68D48B38E31}" dt="2024-01-10T13:15:54.471" v="38" actId="1076"/>
          <ac:picMkLst>
            <pc:docMk/>
            <pc:sldMk cId="975070591" sldId="265"/>
            <ac:picMk id="3" creationId="{54111B8E-A2A1-9888-D122-8F2E43B4A3C7}"/>
          </ac:picMkLst>
        </pc:picChg>
        <pc:picChg chg="del mod">
          <ac:chgData name="Tore Andestad" userId="9c8c8b9117e0c98e" providerId="LiveId" clId="{FAC750D5-BF3C-4E68-9739-C68D48B38E31}" dt="2024-01-10T13:15:51.455" v="37" actId="478"/>
          <ac:picMkLst>
            <pc:docMk/>
            <pc:sldMk cId="975070591" sldId="265"/>
            <ac:picMk id="7" creationId="{D7F96953-AAFD-4E1F-06B3-35244E48E3F9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22:10.986" v="102"/>
        <pc:sldMkLst>
          <pc:docMk/>
          <pc:sldMk cId="1422530552" sldId="266"/>
        </pc:sldMkLst>
        <pc:picChg chg="add mod">
          <ac:chgData name="Tore Andestad" userId="9c8c8b9117e0c98e" providerId="LiveId" clId="{FAC750D5-BF3C-4E68-9739-C68D48B38E31}" dt="2024-01-10T13:19:36.241" v="42" actId="1076"/>
          <ac:picMkLst>
            <pc:docMk/>
            <pc:sldMk cId="1422530552" sldId="266"/>
            <ac:picMk id="3" creationId="{D3E972C5-CEF3-7FC9-BA71-DC267FCD8A60}"/>
          </ac:picMkLst>
        </pc:picChg>
        <pc:picChg chg="del">
          <ac:chgData name="Tore Andestad" userId="9c8c8b9117e0c98e" providerId="LiveId" clId="{FAC750D5-BF3C-4E68-9739-C68D48B38E31}" dt="2024-01-10T13:19:32.973" v="41" actId="478"/>
          <ac:picMkLst>
            <pc:docMk/>
            <pc:sldMk cId="1422530552" sldId="266"/>
            <ac:picMk id="6" creationId="{E080CE38-1B3C-C78A-D2DE-670341F6D862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23:58.647" v="46"/>
        <pc:sldMkLst>
          <pc:docMk/>
          <pc:sldMk cId="1840823196" sldId="268"/>
        </pc:sldMkLst>
        <pc:picChg chg="add mod">
          <ac:chgData name="Tore Andestad" userId="9c8c8b9117e0c98e" providerId="LiveId" clId="{FAC750D5-BF3C-4E68-9739-C68D48B38E31}" dt="2024-01-10T13:23:54.690" v="45" actId="1076"/>
          <ac:picMkLst>
            <pc:docMk/>
            <pc:sldMk cId="1840823196" sldId="268"/>
            <ac:picMk id="3" creationId="{5E60B1D3-DABA-15E7-DE19-E5FDB6895FA7}"/>
          </ac:picMkLst>
        </pc:picChg>
        <pc:picChg chg="del">
          <ac:chgData name="Tore Andestad" userId="9c8c8b9117e0c98e" providerId="LiveId" clId="{FAC750D5-BF3C-4E68-9739-C68D48B38E31}" dt="2024-01-10T13:23:50.938" v="44" actId="478"/>
          <ac:picMkLst>
            <pc:docMk/>
            <pc:sldMk cId="1840823196" sldId="268"/>
            <ac:picMk id="6" creationId="{A3448D3A-D4C4-136D-CBEF-F717F7C71395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25:44.939" v="50"/>
        <pc:sldMkLst>
          <pc:docMk/>
          <pc:sldMk cId="1906934134" sldId="269"/>
        </pc:sldMkLst>
        <pc:picChg chg="add mod">
          <ac:chgData name="Tore Andestad" userId="9c8c8b9117e0c98e" providerId="LiveId" clId="{FAC750D5-BF3C-4E68-9739-C68D48B38E31}" dt="2024-01-10T13:25:34.505" v="48" actId="1076"/>
          <ac:picMkLst>
            <pc:docMk/>
            <pc:sldMk cId="1906934134" sldId="269"/>
            <ac:picMk id="3" creationId="{6DE3409E-9FBF-C94B-4695-3F2FD75EADA7}"/>
          </ac:picMkLst>
        </pc:picChg>
        <pc:picChg chg="del">
          <ac:chgData name="Tore Andestad" userId="9c8c8b9117e0c98e" providerId="LiveId" clId="{FAC750D5-BF3C-4E68-9739-C68D48B38E31}" dt="2024-01-10T13:25:37.313" v="49" actId="478"/>
          <ac:picMkLst>
            <pc:docMk/>
            <pc:sldMk cId="1906934134" sldId="269"/>
            <ac:picMk id="6" creationId="{AC8713D9-FC3A-EBD6-9CD6-4844216E8499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28:27.776" v="54"/>
        <pc:sldMkLst>
          <pc:docMk/>
          <pc:sldMk cId="3554251662" sldId="270"/>
        </pc:sldMkLst>
        <pc:picChg chg="add mod">
          <ac:chgData name="Tore Andestad" userId="9c8c8b9117e0c98e" providerId="LiveId" clId="{FAC750D5-BF3C-4E68-9739-C68D48B38E31}" dt="2024-01-10T13:28:24.636" v="53" actId="1076"/>
          <ac:picMkLst>
            <pc:docMk/>
            <pc:sldMk cId="3554251662" sldId="270"/>
            <ac:picMk id="3" creationId="{4E8DA080-BE0F-C0DA-17B2-21182799A761}"/>
          </ac:picMkLst>
        </pc:picChg>
        <pc:picChg chg="del">
          <ac:chgData name="Tore Andestad" userId="9c8c8b9117e0c98e" providerId="LiveId" clId="{FAC750D5-BF3C-4E68-9739-C68D48B38E31}" dt="2024-01-10T13:28:21.951" v="52" actId="478"/>
          <ac:picMkLst>
            <pc:docMk/>
            <pc:sldMk cId="3554251662" sldId="270"/>
            <ac:picMk id="11" creationId="{9B47EB32-7883-270B-AB81-2374F3712C60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22:35.382" v="103"/>
        <pc:sldMkLst>
          <pc:docMk/>
          <pc:sldMk cId="2982192436" sldId="271"/>
        </pc:sldMkLst>
        <pc:picChg chg="add mod">
          <ac:chgData name="Tore Andestad" userId="9c8c8b9117e0c98e" providerId="LiveId" clId="{FAC750D5-BF3C-4E68-9739-C68D48B38E31}" dt="2024-01-10T13:38:32.910" v="57" actId="1076"/>
          <ac:picMkLst>
            <pc:docMk/>
            <pc:sldMk cId="2982192436" sldId="271"/>
            <ac:picMk id="3" creationId="{F41F92D2-9C93-39FE-9BD9-A0E533E41277}"/>
          </ac:picMkLst>
        </pc:picChg>
        <pc:picChg chg="del">
          <ac:chgData name="Tore Andestad" userId="9c8c8b9117e0c98e" providerId="LiveId" clId="{FAC750D5-BF3C-4E68-9739-C68D48B38E31}" dt="2024-01-10T13:38:29.666" v="56" actId="478"/>
          <ac:picMkLst>
            <pc:docMk/>
            <pc:sldMk cId="2982192436" sldId="271"/>
            <ac:picMk id="6" creationId="{9B5C5D35-A5AB-8FDB-C01A-DF5B70880579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3:43:39.495" v="61"/>
        <pc:sldMkLst>
          <pc:docMk/>
          <pc:sldMk cId="3283029171" sldId="272"/>
        </pc:sldMkLst>
        <pc:picChg chg="add mod">
          <ac:chgData name="Tore Andestad" userId="9c8c8b9117e0c98e" providerId="LiveId" clId="{FAC750D5-BF3C-4E68-9739-C68D48B38E31}" dt="2024-01-10T13:43:18.915" v="60" actId="1076"/>
          <ac:picMkLst>
            <pc:docMk/>
            <pc:sldMk cId="3283029171" sldId="272"/>
            <ac:picMk id="3" creationId="{DDD221D2-EDD0-7B20-D032-81ACA1BDA286}"/>
          </ac:picMkLst>
        </pc:picChg>
        <pc:picChg chg="del">
          <ac:chgData name="Tore Andestad" userId="9c8c8b9117e0c98e" providerId="LiveId" clId="{FAC750D5-BF3C-4E68-9739-C68D48B38E31}" dt="2024-01-10T13:43:15.864" v="59" actId="478"/>
          <ac:picMkLst>
            <pc:docMk/>
            <pc:sldMk cId="3283029171" sldId="272"/>
            <ac:picMk id="6" creationId="{930DCA7D-C8C5-D811-EBE1-2C03BF26C124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5:54:45.833" v="65"/>
        <pc:sldMkLst>
          <pc:docMk/>
          <pc:sldMk cId="1389976254" sldId="273"/>
        </pc:sldMkLst>
        <pc:picChg chg="add mod">
          <ac:chgData name="Tore Andestad" userId="9c8c8b9117e0c98e" providerId="LiveId" clId="{FAC750D5-BF3C-4E68-9739-C68D48B38E31}" dt="2024-01-10T15:54:41.539" v="64" actId="1076"/>
          <ac:picMkLst>
            <pc:docMk/>
            <pc:sldMk cId="1389976254" sldId="273"/>
            <ac:picMk id="3" creationId="{6AD82BF9-B6D1-517B-5F4C-57CE808B8066}"/>
          </ac:picMkLst>
        </pc:picChg>
        <pc:picChg chg="del">
          <ac:chgData name="Tore Andestad" userId="9c8c8b9117e0c98e" providerId="LiveId" clId="{FAC750D5-BF3C-4E68-9739-C68D48B38E31}" dt="2024-01-10T15:54:36.597" v="63" actId="478"/>
          <ac:picMkLst>
            <pc:docMk/>
            <pc:sldMk cId="1389976254" sldId="273"/>
            <ac:picMk id="7" creationId="{F8DE8482-9227-B240-A451-315032AF84F8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5:57:44.581" v="71"/>
        <pc:sldMkLst>
          <pc:docMk/>
          <pc:sldMk cId="2730365775" sldId="274"/>
        </pc:sldMkLst>
        <pc:picChg chg="add mod">
          <ac:chgData name="Tore Andestad" userId="9c8c8b9117e0c98e" providerId="LiveId" clId="{FAC750D5-BF3C-4E68-9739-C68D48B38E31}" dt="2024-01-10T15:57:20.193" v="69" actId="1076"/>
          <ac:picMkLst>
            <pc:docMk/>
            <pc:sldMk cId="2730365775" sldId="274"/>
            <ac:picMk id="3" creationId="{0D07FE4E-E935-D307-9768-8D93BDD2F035}"/>
          </ac:picMkLst>
        </pc:picChg>
        <pc:picChg chg="del">
          <ac:chgData name="Tore Andestad" userId="9c8c8b9117e0c98e" providerId="LiveId" clId="{FAC750D5-BF3C-4E68-9739-C68D48B38E31}" dt="2024-01-10T15:57:14.850" v="67" actId="478"/>
          <ac:picMkLst>
            <pc:docMk/>
            <pc:sldMk cId="2730365775" sldId="274"/>
            <ac:picMk id="8" creationId="{D69912AD-BB93-F579-DD4F-6867B9D4FFA3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23:06.063" v="104"/>
        <pc:sldMkLst>
          <pc:docMk/>
          <pc:sldMk cId="3855601712" sldId="275"/>
        </pc:sldMkLst>
        <pc:picChg chg="add mod">
          <ac:chgData name="Tore Andestad" userId="9c8c8b9117e0c98e" providerId="LiveId" clId="{FAC750D5-BF3C-4E68-9739-C68D48B38E31}" dt="2024-01-10T16:01:21.711" v="74" actId="1076"/>
          <ac:picMkLst>
            <pc:docMk/>
            <pc:sldMk cId="3855601712" sldId="275"/>
            <ac:picMk id="3" creationId="{2F62E5A4-AE65-2A91-E839-B65AC77130F3}"/>
          </ac:picMkLst>
        </pc:picChg>
        <pc:picChg chg="del">
          <ac:chgData name="Tore Andestad" userId="9c8c8b9117e0c98e" providerId="LiveId" clId="{FAC750D5-BF3C-4E68-9739-C68D48B38E31}" dt="2024-01-10T16:01:18.066" v="73" actId="478"/>
          <ac:picMkLst>
            <pc:docMk/>
            <pc:sldMk cId="3855601712" sldId="275"/>
            <ac:picMk id="6" creationId="{6C7F848E-DA62-971B-122E-096ADCB239E5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04:24.337" v="78"/>
        <pc:sldMkLst>
          <pc:docMk/>
          <pc:sldMk cId="1889376739" sldId="277"/>
        </pc:sldMkLst>
        <pc:picChg chg="add mod">
          <ac:chgData name="Tore Andestad" userId="9c8c8b9117e0c98e" providerId="LiveId" clId="{FAC750D5-BF3C-4E68-9739-C68D48B38E31}" dt="2024-01-10T16:04:16.502" v="77" actId="1076"/>
          <ac:picMkLst>
            <pc:docMk/>
            <pc:sldMk cId="1889376739" sldId="277"/>
            <ac:picMk id="3" creationId="{214D02A6-A50F-5BAE-7953-77E36E0C5282}"/>
          </ac:picMkLst>
        </pc:picChg>
        <pc:picChg chg="del">
          <ac:chgData name="Tore Andestad" userId="9c8c8b9117e0c98e" providerId="LiveId" clId="{FAC750D5-BF3C-4E68-9739-C68D48B38E31}" dt="2024-01-10T16:04:12.248" v="76" actId="478"/>
          <ac:picMkLst>
            <pc:docMk/>
            <pc:sldMk cId="1889376739" sldId="277"/>
            <ac:picMk id="6" creationId="{286D49FC-0232-BCC3-1CCE-0BAAC502EA1A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11:32.009" v="82"/>
        <pc:sldMkLst>
          <pc:docMk/>
          <pc:sldMk cId="2625406675" sldId="278"/>
        </pc:sldMkLst>
        <pc:picChg chg="add mod">
          <ac:chgData name="Tore Andestad" userId="9c8c8b9117e0c98e" providerId="LiveId" clId="{FAC750D5-BF3C-4E68-9739-C68D48B38E31}" dt="2024-01-10T16:11:28.355" v="81" actId="1076"/>
          <ac:picMkLst>
            <pc:docMk/>
            <pc:sldMk cId="2625406675" sldId="278"/>
            <ac:picMk id="3" creationId="{51300477-D412-37DE-32C1-3D1EBED3916E}"/>
          </ac:picMkLst>
        </pc:picChg>
        <pc:picChg chg="del">
          <ac:chgData name="Tore Andestad" userId="9c8c8b9117e0c98e" providerId="LiveId" clId="{FAC750D5-BF3C-4E68-9739-C68D48B38E31}" dt="2024-01-10T16:11:24.238" v="80" actId="478"/>
          <ac:picMkLst>
            <pc:docMk/>
            <pc:sldMk cId="2625406675" sldId="278"/>
            <ac:picMk id="6" creationId="{65E70347-6D13-BD08-812A-E5B88D3071A3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13:53.894" v="86"/>
        <pc:sldMkLst>
          <pc:docMk/>
          <pc:sldMk cId="911586384" sldId="279"/>
        </pc:sldMkLst>
        <pc:picChg chg="add mod">
          <ac:chgData name="Tore Andestad" userId="9c8c8b9117e0c98e" providerId="LiveId" clId="{FAC750D5-BF3C-4E68-9739-C68D48B38E31}" dt="2024-01-10T16:13:49.524" v="85" actId="1076"/>
          <ac:picMkLst>
            <pc:docMk/>
            <pc:sldMk cId="911586384" sldId="279"/>
            <ac:picMk id="3" creationId="{9D142047-3D70-A858-7272-145BD92BF0E4}"/>
          </ac:picMkLst>
        </pc:picChg>
        <pc:picChg chg="del">
          <ac:chgData name="Tore Andestad" userId="9c8c8b9117e0c98e" providerId="LiveId" clId="{FAC750D5-BF3C-4E68-9739-C68D48B38E31}" dt="2024-01-10T16:13:46.222" v="84" actId="478"/>
          <ac:picMkLst>
            <pc:docMk/>
            <pc:sldMk cId="911586384" sldId="279"/>
            <ac:picMk id="6" creationId="{5D0DF163-5D76-13AE-E424-BE23E4897947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15:54.596" v="91"/>
        <pc:sldMkLst>
          <pc:docMk/>
          <pc:sldMk cId="3869719925" sldId="280"/>
        </pc:sldMkLst>
        <pc:picChg chg="add mod">
          <ac:chgData name="Tore Andestad" userId="9c8c8b9117e0c98e" providerId="LiveId" clId="{FAC750D5-BF3C-4E68-9739-C68D48B38E31}" dt="2024-01-10T16:15:43.999" v="89" actId="1076"/>
          <ac:picMkLst>
            <pc:docMk/>
            <pc:sldMk cId="3869719925" sldId="280"/>
            <ac:picMk id="3" creationId="{AD49D81B-4C0B-A78A-79A4-678514C0771F}"/>
          </ac:picMkLst>
        </pc:picChg>
        <pc:picChg chg="del">
          <ac:chgData name="Tore Andestad" userId="9c8c8b9117e0c98e" providerId="LiveId" clId="{FAC750D5-BF3C-4E68-9739-C68D48B38E31}" dt="2024-01-10T16:15:40.053" v="88" actId="478"/>
          <ac:picMkLst>
            <pc:docMk/>
            <pc:sldMk cId="3869719925" sldId="280"/>
            <ac:picMk id="6" creationId="{9388236B-A8C1-E1B2-3907-F3226D26C196}"/>
          </ac:picMkLst>
        </pc:picChg>
      </pc:sldChg>
      <pc:sldChg chg="addSp delSp modSp mod delAnim modAnim">
        <pc:chgData name="Tore Andestad" userId="9c8c8b9117e0c98e" providerId="LiveId" clId="{FAC750D5-BF3C-4E68-9739-C68D48B38E31}" dt="2024-01-10T16:19:35.239" v="96"/>
        <pc:sldMkLst>
          <pc:docMk/>
          <pc:sldMk cId="1054576880" sldId="281"/>
        </pc:sldMkLst>
        <pc:picChg chg="add mod">
          <ac:chgData name="Tore Andestad" userId="9c8c8b9117e0c98e" providerId="LiveId" clId="{FAC750D5-BF3C-4E68-9739-C68D48B38E31}" dt="2024-01-10T16:19:18.740" v="94" actId="1076"/>
          <ac:picMkLst>
            <pc:docMk/>
            <pc:sldMk cId="1054576880" sldId="281"/>
            <ac:picMk id="3" creationId="{4B1A5954-7000-C05F-C24D-FB88D861203E}"/>
          </ac:picMkLst>
        </pc:picChg>
        <pc:picChg chg="del">
          <ac:chgData name="Tore Andestad" userId="9c8c8b9117e0c98e" providerId="LiveId" clId="{FAC750D5-BF3C-4E68-9739-C68D48B38E31}" dt="2024-01-10T16:19:14.428" v="93" actId="478"/>
          <ac:picMkLst>
            <pc:docMk/>
            <pc:sldMk cId="1054576880" sldId="281"/>
            <ac:picMk id="9" creationId="{935AE8CD-E2A2-1952-1310-A0C7AA8B9B8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D7E66-64FE-44D1-9A84-A1776AED1344}" type="datetimeFigureOut">
              <a:rPr lang="nb-NO" smtClean="0"/>
              <a:t>10.01.2024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22E9B-19ED-4273-98C8-3573A3F896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261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0EE9DF-42AD-60C6-E03D-7307100D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69CBEFA-6030-8037-189C-284D1F617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A1CF5D9-D11F-FEB3-CA8F-5FEE8C45A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7AF4D-A47D-489F-8DF2-0A56C9CF5699}" type="datetime1">
              <a:rPr lang="nb-NO" smtClean="0"/>
              <a:t>10.01.2024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F28504-A2BF-2F5F-B1F0-2BC33B713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8B9D610-2962-4060-C3A5-31A00CCF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02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CABDF6-47AF-E923-BB28-2BF09BE7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10665D2-9F38-B8C1-9411-19812C906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8F479F1-BDBC-C85F-AF5A-0DF7EFD0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3667B-6581-4631-9056-065ACF162C80}" type="datetime1">
              <a:rPr lang="nb-NO" smtClean="0"/>
              <a:t>10.01.2024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7D2D22-5A44-BD33-900B-87AFACF2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54E6375-7E4D-BB2D-B227-0B36CCA5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84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097B8A8-E222-A3FF-4CD8-B47D71869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F2E8518-748C-05E5-74FC-ECAB3431F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B89F19-B1CA-4CDD-9187-5419F886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0779-02EE-405B-93E0-6BB6079564F8}" type="datetime1">
              <a:rPr lang="nb-NO" smtClean="0"/>
              <a:t>10.01.2024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340C2C-0031-6621-703F-12105C3C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CBA264-492F-0856-B577-2109FED9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499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CF243C-ED7A-01D5-849E-407EEA29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C8302E-D62A-E770-594F-E88FCEFAA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83B6BD-E903-63D2-805E-C255CD34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F7F1-3F15-4A59-95FB-2877BF22279B}" type="datetime1">
              <a:rPr lang="nb-NO" smtClean="0"/>
              <a:t>10.01.2024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D6CD48-FB4F-F6BB-D419-69B404311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2973C0F-4128-D505-7B40-2634C526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73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B59AF7-B35E-2FC5-35B2-82A5088F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CF6ACB-FCB2-BC49-54E0-B7846D163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2E5E35-A9E8-576E-2AD5-DBADB7C0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AA4B-BAE5-43A2-A690-028B7EAE4288}" type="datetime1">
              <a:rPr lang="nb-NO" smtClean="0"/>
              <a:t>10.01.2024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77FF2CA-1C73-1055-E647-E52E7D34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85879D8-6C8D-AB98-48D5-03EDE4A35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719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F6ECCD-E889-A443-6678-42C0350F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3FDD36-E27E-5191-6C2D-C978E541A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6D0EB7-57AB-9DF5-3002-A35654EB7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B4DBDE-A9C8-C821-7B8B-8EDE33B2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7036-E978-49EC-A5C6-4516ABC8410F}" type="datetime1">
              <a:rPr lang="nb-NO" smtClean="0"/>
              <a:t>10.01.2024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682F05-DBAB-3B83-C086-D5CBA743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4A4B657-067C-B1E0-812F-B2957E31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003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E6B854-9507-4274-EDEA-69BCD442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B06EF78-0F70-4BCF-1103-65E1A9A65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6C133E3-1D6E-3B9A-7414-773AE9A52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9822E9D-2408-EA06-62B9-3C7982CDB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2386BF5-71F5-3C62-0654-17AE5243D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B4E50B5-B486-B8A9-D634-FE3522A4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B03EA-180C-43A2-8DC4-8B182AF3959F}" type="datetime1">
              <a:rPr lang="nb-NO" smtClean="0"/>
              <a:t>10.01.2024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D976D3C-1517-5405-BAA3-21B7864E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4213425-2366-0A77-4735-5F60EF8E4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35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7EDDB8-DB49-79C8-572D-A8DFAAA3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2DF96D4-1258-5341-F379-88395EB9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517A-4AA9-46BD-A993-77419DF4042E}" type="datetime1">
              <a:rPr lang="nb-NO" smtClean="0"/>
              <a:t>10.01.2024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0A335E-EA5F-5CF5-1B11-1CC5C5FF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D6233AB-53A5-3375-7EC3-EC5C547E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686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B960477-A5DC-7791-C77F-D68FF2F0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486BA-F36E-4DAF-94CB-F6460830DE73}" type="datetime1">
              <a:rPr lang="nb-NO" smtClean="0"/>
              <a:t>10.01.2024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4466468-DB7C-E138-D3C6-BBE98EA0D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5844CC5-067D-4BD5-5645-79E8D119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177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23BA6F-EB52-B7D3-8609-64148879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F7D258-4483-97FA-0C94-DAF2EF2A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EA0F76B-7CD0-907C-1118-BF089BF3A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D6CD0DF-6626-8904-751F-0C1C8A3B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38B0-36E9-4414-922D-123ED9E13F3A}" type="datetime1">
              <a:rPr lang="nb-NO" smtClean="0"/>
              <a:t>10.01.2024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EACDF39-C91F-D2A4-85A2-73DF813E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92C1FC9-294D-3F3C-D69F-266387A80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324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61F500-C9E1-1472-CD5F-AFC84308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53EDEE2-6B59-FA5D-7957-E09FC0CC1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61B632-B9B2-6193-999F-96E65067A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4D31C46-F306-F267-C558-D36D39E4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087F-0985-4163-A2D0-D1E71ACE9CC2}" type="datetime1">
              <a:rPr lang="nb-NO" smtClean="0"/>
              <a:t>10.01.2024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B90B8C6-2F9F-5D1B-3A4B-1655BAEE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Oppsummering kapittel 9  jegerprøvekurset.no  1/24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17364F3-B977-5701-0341-971F931C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0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530A714-98FD-3325-584A-16BF9A99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E93BDA6-9E13-9814-308F-FA4BEF368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8A3F47C-8927-EDDE-04E6-D9C505806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32055-A96B-474C-96C0-FA0386A320EE}" type="datetime1">
              <a:rPr lang="nb-NO" smtClean="0"/>
              <a:t>10.01.2024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EB0AD6-4C3B-5C2E-1233-C08E08072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Oppsummering kapittel 9  jegerprøvekurset.no  1/24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1B9ECF-7F61-2341-02FB-5C3D6EBD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4F4C-1F0B-4E7A-90E2-50A163ED50B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852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video" Target="https://www.youtube.com/embed/erYPveQuRwE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video" Target="https://www.youtube.com/embed/FA-nHvYraiM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video" Target="https://www.youtube.com/embed/Z3VOlIwrCBU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aL3M5AjTHLg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konstruksjon, utendørs, fugl, hvit&#10;&#10;Automatisk generert beskrivelse">
            <a:extLst>
              <a:ext uri="{FF2B5EF4-FFF2-40B4-BE49-F238E27FC236}">
                <a16:creationId xmlns:a16="http://schemas.microsoft.com/office/drawing/2014/main" id="{96C5B2BF-80A5-335A-18EB-6C5D67585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 r="-1" b="639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2EC4BA4-F605-64BE-909D-F6AE15EDD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nb-NO" sz="6600" dirty="0">
                <a:solidFill>
                  <a:schemeClr val="bg1"/>
                </a:solidFill>
              </a:rPr>
              <a:t>Oppsummering kapittel 9</a:t>
            </a:r>
            <a:br>
              <a:rPr lang="nb-NO" sz="6600" dirty="0">
                <a:solidFill>
                  <a:schemeClr val="bg1"/>
                </a:solidFill>
              </a:rPr>
            </a:br>
            <a:r>
              <a:rPr lang="nb-NO" sz="4400" dirty="0">
                <a:solidFill>
                  <a:schemeClr val="bg1"/>
                </a:solidFill>
              </a:rPr>
              <a:t>Stell av vilt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BC7DDC7-BBF2-6BC9-9B1D-E80CE0AD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Oppsummering kapittel 9  jegerprøvekurset.no  1/24</a:t>
            </a:r>
          </a:p>
        </p:txBody>
      </p:sp>
      <p:pic>
        <p:nvPicPr>
          <p:cNvPr id="3" name="Spiller inn">
            <a:hlinkClick r:id="" action="ppaction://media"/>
            <a:extLst>
              <a:ext uri="{FF2B5EF4-FFF2-40B4-BE49-F238E27FC236}">
                <a16:creationId xmlns:a16="http://schemas.microsoft.com/office/drawing/2014/main" id="{444FB8CF-B36B-8B22-5C03-408B1BC85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5471" y="5064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4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87"/>
    </mc:Choice>
    <mc:Fallback xmlns="">
      <p:transition spd="slow" advTm="9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5D4A87D-6FF3-3444-2BE0-4D9E1F4290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769C84E-453A-BEC7-003A-0D8393EB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9  Når bør du vanligvis flå en elg som er skutt først i jakta?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DD4423-5A3C-F0C1-B371-4B54E3000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4292528" cy="3742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Flå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elgen</a:t>
            </a:r>
            <a:r>
              <a:rPr lang="en-US" sz="2600" i="0" dirty="0">
                <a:effectLst/>
              </a:rPr>
              <a:t> med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gang </a:t>
            </a:r>
            <a:r>
              <a:rPr lang="en-US" sz="2600" i="0" dirty="0" err="1">
                <a:effectLst/>
              </a:rPr>
              <a:t>etter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skuddet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Flå</a:t>
            </a:r>
            <a:r>
              <a:rPr lang="en-US" sz="2600" i="0" dirty="0">
                <a:effectLst/>
              </a:rPr>
              <a:t> den </a:t>
            </a:r>
            <a:r>
              <a:rPr lang="en-US" sz="2600" i="0" dirty="0" err="1">
                <a:effectLst/>
              </a:rPr>
              <a:t>før</a:t>
            </a:r>
            <a:r>
              <a:rPr lang="en-US" sz="2600" i="0" dirty="0">
                <a:effectLst/>
              </a:rPr>
              <a:t> du </a:t>
            </a:r>
            <a:r>
              <a:rPr lang="en-US" sz="2600" i="0" dirty="0" err="1">
                <a:effectLst/>
              </a:rPr>
              <a:t>vommer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ut</a:t>
            </a:r>
            <a:endParaRPr lang="en-US" sz="2600" i="0" dirty="0">
              <a:effectLst/>
            </a:endParaRP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Dra den </a:t>
            </a:r>
            <a:r>
              <a:rPr lang="en-US" sz="2600" i="0" dirty="0" err="1">
                <a:effectLst/>
              </a:rPr>
              <a:t>fram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til</a:t>
            </a:r>
            <a:r>
              <a:rPr lang="en-US" sz="2600" i="0" dirty="0">
                <a:effectLst/>
              </a:rPr>
              <a:t> veg </a:t>
            </a:r>
            <a:r>
              <a:rPr lang="en-US" sz="2600" i="0" dirty="0" err="1">
                <a:effectLst/>
              </a:rPr>
              <a:t>før</a:t>
            </a:r>
            <a:r>
              <a:rPr lang="en-US" sz="2600" i="0" dirty="0">
                <a:effectLst/>
              </a:rPr>
              <a:t> du </a:t>
            </a:r>
            <a:r>
              <a:rPr lang="en-US" sz="2600" i="0" dirty="0" err="1">
                <a:effectLst/>
              </a:rPr>
              <a:t>flår</a:t>
            </a:r>
            <a:r>
              <a:rPr lang="en-US" sz="2600" i="0" dirty="0">
                <a:effectLst/>
              </a:rPr>
              <a:t> den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Flå</a:t>
            </a:r>
            <a:r>
              <a:rPr lang="en-US" sz="2600" i="0" dirty="0">
                <a:effectLst/>
              </a:rPr>
              <a:t> den der du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slakteplass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hvor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dyret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henges </a:t>
            </a:r>
            <a:r>
              <a:rPr lang="en-US" sz="2600" i="0" dirty="0" err="1">
                <a:effectLst/>
              </a:rPr>
              <a:t>opp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mørnes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8D4D86F-F34B-90D8-4250-E939123A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0)">
            <a:hlinkClick r:id="" action="ppaction://media"/>
            <a:extLst>
              <a:ext uri="{FF2B5EF4-FFF2-40B4-BE49-F238E27FC236}">
                <a16:creationId xmlns:a16="http://schemas.microsoft.com/office/drawing/2014/main" id="{54111B8E-A2A1-9888-D122-8F2E43B4A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4826" y="5487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47"/>
    </mc:Choice>
    <mc:Fallback xmlns="">
      <p:transition spd="slow" advTm="62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68B5857-9BB2-E2CF-78F7-C296594B01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b="3617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4549C5-F644-B096-69E9-98B1BFCF4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10  Hvorfor er det viktig å reinskjære godt rundt skuddsåret?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F8B3A3-E780-C781-0042-D1054F4D4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4376611" cy="3742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Slaktet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blir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delikat</a:t>
            </a:r>
            <a:r>
              <a:rPr lang="en-US" sz="2600" i="0" dirty="0">
                <a:effectLst/>
              </a:rPr>
              <a:t> da.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For å </a:t>
            </a:r>
            <a:r>
              <a:rPr lang="en-US" sz="2600" i="0" dirty="0" err="1">
                <a:effectLst/>
              </a:rPr>
              <a:t>unngå</a:t>
            </a:r>
            <a:r>
              <a:rPr lang="en-US" sz="2600" i="0" dirty="0">
                <a:effectLst/>
              </a:rPr>
              <a:t> at det </a:t>
            </a:r>
            <a:r>
              <a:rPr lang="en-US" sz="2600" i="0" dirty="0" err="1">
                <a:effectLst/>
              </a:rPr>
              <a:t>blir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surt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bakteriefyllt</a:t>
            </a:r>
            <a:r>
              <a:rPr lang="en-US" sz="2600" i="0" dirty="0">
                <a:effectLst/>
              </a:rPr>
              <a:t> der, og for å </a:t>
            </a:r>
            <a:r>
              <a:rPr lang="en-US" sz="2600" i="0" dirty="0" err="1">
                <a:effectLst/>
              </a:rPr>
              <a:t>fjerne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blyrester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For å </a:t>
            </a:r>
            <a:r>
              <a:rPr lang="en-US" sz="2600" i="0" dirty="0" err="1">
                <a:effectLst/>
              </a:rPr>
              <a:t>få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vekk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ødelagt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kjøtt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slik</a:t>
            </a:r>
            <a:r>
              <a:rPr lang="en-US" sz="2600" i="0" dirty="0">
                <a:effectLst/>
              </a:rPr>
              <a:t> at </a:t>
            </a:r>
            <a:r>
              <a:rPr lang="en-US" sz="2600" i="0" dirty="0" err="1">
                <a:effectLst/>
              </a:rPr>
              <a:t>en</a:t>
            </a:r>
            <a:r>
              <a:rPr lang="en-US" sz="2600" i="0" dirty="0">
                <a:effectLst/>
              </a:rPr>
              <a:t> slipper å </a:t>
            </a:r>
            <a:r>
              <a:rPr lang="en-US" sz="2600" i="0" dirty="0" err="1">
                <a:effectLst/>
              </a:rPr>
              <a:t>betale</a:t>
            </a:r>
            <a:r>
              <a:rPr lang="en-US" sz="2600" i="0" dirty="0">
                <a:effectLst/>
              </a:rPr>
              <a:t> for det.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For å </a:t>
            </a:r>
            <a:r>
              <a:rPr lang="en-US" sz="2600" i="0" dirty="0" err="1">
                <a:effectLst/>
              </a:rPr>
              <a:t>få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luft</a:t>
            </a:r>
            <a:r>
              <a:rPr lang="en-US" sz="2600" i="0" dirty="0">
                <a:effectLst/>
              </a:rPr>
              <a:t> inn i </a:t>
            </a:r>
            <a:r>
              <a:rPr lang="en-US" sz="2600" i="0" dirty="0" err="1">
                <a:effectLst/>
              </a:rPr>
              <a:t>dyrekroppen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6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54193C-13BA-69F9-E384-C97F2F8AD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1)">
            <a:hlinkClick r:id="" action="ppaction://media"/>
            <a:extLst>
              <a:ext uri="{FF2B5EF4-FFF2-40B4-BE49-F238E27FC236}">
                <a16:creationId xmlns:a16="http://schemas.microsoft.com/office/drawing/2014/main" id="{D3E972C5-CEF3-7FC9-BA71-DC267FCD8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8885" y="5270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93"/>
    </mc:Choice>
    <mc:Fallback xmlns="">
      <p:transition spd="slow" advTm="8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31B1B1B-373B-9150-E710-8BCE6EE55AE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4" b="956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50B620-8B8E-C30A-3BA6-EC0CEAC8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11  Hvor lenge skal viltkjøtt mørne?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3DC32F9-83EE-5553-7782-82211C7A0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det </a:t>
            </a:r>
            <a:r>
              <a:rPr lang="en-US" sz="2400" i="0" dirty="0" err="1">
                <a:effectLst/>
              </a:rPr>
              <a:t>begynner</a:t>
            </a:r>
            <a:r>
              <a:rPr lang="en-US" sz="2400" i="0" dirty="0">
                <a:effectLst/>
              </a:rPr>
              <a:t> å </a:t>
            </a:r>
            <a:r>
              <a:rPr lang="en-US" sz="2400" i="0" dirty="0" err="1">
                <a:effectLst/>
              </a:rPr>
              <a:t>lukte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det er </a:t>
            </a:r>
            <a:r>
              <a:rPr lang="en-US" sz="2400" i="0" dirty="0" err="1">
                <a:effectLst/>
              </a:rPr>
              <a:t>blitt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mykt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det </a:t>
            </a:r>
            <a:r>
              <a:rPr lang="en-US" sz="2400" i="0" dirty="0" err="1">
                <a:effectLst/>
              </a:rPr>
              <a:t>slutter</a:t>
            </a:r>
            <a:r>
              <a:rPr lang="en-US" sz="2400" i="0" dirty="0">
                <a:effectLst/>
              </a:rPr>
              <a:t> å </a:t>
            </a:r>
            <a:r>
              <a:rPr lang="en-US" sz="2400" i="0" dirty="0" err="1">
                <a:effectLst/>
              </a:rPr>
              <a:t>lukte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Vanligvis</a:t>
            </a:r>
            <a:r>
              <a:rPr lang="en-US" sz="2400" i="0" dirty="0">
                <a:effectLst/>
              </a:rPr>
              <a:t> i 40 </a:t>
            </a:r>
            <a:r>
              <a:rPr lang="en-US" sz="2400" i="0" dirty="0" err="1">
                <a:effectLst/>
              </a:rPr>
              <a:t>døgngrader</a:t>
            </a:r>
            <a:r>
              <a:rPr lang="en-US" sz="2400" i="0" dirty="0">
                <a:effectLst/>
              </a:rPr>
              <a:t>. Er det </a:t>
            </a:r>
            <a:r>
              <a:rPr lang="en-US" sz="2400" i="0" dirty="0" err="1">
                <a:effectLst/>
              </a:rPr>
              <a:t>tørt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kaldt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luftig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kan</a:t>
            </a:r>
            <a:r>
              <a:rPr lang="en-US" sz="2400" i="0" dirty="0">
                <a:effectLst/>
              </a:rPr>
              <a:t> det henge </a:t>
            </a:r>
            <a:r>
              <a:rPr lang="en-US" sz="2400" i="0" dirty="0" err="1">
                <a:effectLst/>
              </a:rPr>
              <a:t>lengre</a:t>
            </a:r>
            <a:r>
              <a:rPr lang="en-US" sz="2400" i="0" dirty="0">
                <a:effectLst/>
              </a:rPr>
              <a:t>.</a:t>
            </a:r>
            <a:br>
              <a:rPr lang="en-US" sz="2400" i="0" dirty="0">
                <a:effectLst/>
              </a:rPr>
            </a:br>
            <a:br>
              <a:rPr lang="en-US" sz="2000" i="0" dirty="0">
                <a:effectLst/>
              </a:rPr>
            </a:br>
            <a:br>
              <a:rPr lang="en-US" sz="2000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8FEBFD8-D110-02F8-C571-17B31864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2)">
            <a:hlinkClick r:id="" action="ppaction://media"/>
            <a:extLst>
              <a:ext uri="{FF2B5EF4-FFF2-40B4-BE49-F238E27FC236}">
                <a16:creationId xmlns:a16="http://schemas.microsoft.com/office/drawing/2014/main" id="{5E60B1D3-DABA-15E7-DE19-E5FDB6895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445" y="53045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67"/>
    </mc:Choice>
    <mc:Fallback xmlns="">
      <p:transition spd="slow" advTm="8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F6A63B9-2FDE-B056-1C0D-7092F92FAD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205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F01922F-DEB2-2C0C-122C-F3283E4F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>
                <a:solidFill>
                  <a:srgbClr val="FFFFFF"/>
                </a:solidFill>
              </a:rPr>
              <a:t>12  </a:t>
            </a:r>
            <a:r>
              <a:rPr lang="en-US" sz="4100" b="1" dirty="0" err="1">
                <a:solidFill>
                  <a:srgbClr val="FFFFFF"/>
                </a:solidFill>
              </a:rPr>
              <a:t>Kjøttet</a:t>
            </a:r>
            <a:r>
              <a:rPr lang="en-US" sz="4100" b="1" dirty="0">
                <a:solidFill>
                  <a:srgbClr val="FFFFFF"/>
                </a:solidFill>
              </a:rPr>
              <a:t> </a:t>
            </a:r>
            <a:r>
              <a:rPr lang="en-US" sz="4100" b="1" dirty="0" err="1">
                <a:solidFill>
                  <a:srgbClr val="FFFFFF"/>
                </a:solidFill>
              </a:rPr>
              <a:t>skal</a:t>
            </a:r>
            <a:r>
              <a:rPr lang="en-US" sz="4100" b="1" dirty="0">
                <a:solidFill>
                  <a:srgbClr val="FFFFFF"/>
                </a:solidFill>
              </a:rPr>
              <a:t> ha </a:t>
            </a:r>
            <a:r>
              <a:rPr lang="en-US" sz="4100" b="1" dirty="0" err="1">
                <a:solidFill>
                  <a:srgbClr val="FFFFFF"/>
                </a:solidFill>
              </a:rPr>
              <a:t>en</a:t>
            </a:r>
            <a:r>
              <a:rPr lang="en-US" sz="4100" b="1" dirty="0">
                <a:solidFill>
                  <a:srgbClr val="FFFFFF"/>
                </a:solidFill>
              </a:rPr>
              <a:t> </a:t>
            </a:r>
            <a:r>
              <a:rPr lang="en-US" sz="4100" b="1" dirty="0" err="1">
                <a:solidFill>
                  <a:srgbClr val="FFFFFF"/>
                </a:solidFill>
              </a:rPr>
              <a:t>viss</a:t>
            </a:r>
            <a:r>
              <a:rPr lang="en-US" sz="4100" b="1" dirty="0">
                <a:solidFill>
                  <a:srgbClr val="FFFFFF"/>
                </a:solidFill>
              </a:rPr>
              <a:t> </a:t>
            </a:r>
            <a:r>
              <a:rPr lang="en-US" sz="4100" b="1" dirty="0" err="1">
                <a:solidFill>
                  <a:srgbClr val="FFFFFF"/>
                </a:solidFill>
              </a:rPr>
              <a:t>minimumstemeperatur</a:t>
            </a:r>
            <a:r>
              <a:rPr lang="en-US" sz="4100" b="1" dirty="0">
                <a:solidFill>
                  <a:srgbClr val="FFFFFF"/>
                </a:solidFill>
              </a:rPr>
              <a:t> </a:t>
            </a:r>
            <a:r>
              <a:rPr lang="en-US" sz="4100" b="1" dirty="0" err="1">
                <a:solidFill>
                  <a:srgbClr val="FFFFFF"/>
                </a:solidFill>
              </a:rPr>
              <a:t>mens</a:t>
            </a:r>
            <a:r>
              <a:rPr lang="en-US" sz="4100" b="1" dirty="0">
                <a:solidFill>
                  <a:srgbClr val="FFFFFF"/>
                </a:solidFill>
              </a:rPr>
              <a:t> det er </a:t>
            </a:r>
            <a:r>
              <a:rPr lang="en-US" sz="4100" b="1" dirty="0" err="1">
                <a:solidFill>
                  <a:srgbClr val="FFFFFF"/>
                </a:solidFill>
              </a:rPr>
              <a:t>dødsstivt</a:t>
            </a:r>
            <a:r>
              <a:rPr lang="en-US" sz="4100" b="1" dirty="0">
                <a:solidFill>
                  <a:srgbClr val="FFFFFF"/>
                </a:solidFill>
              </a:rPr>
              <a:t>. </a:t>
            </a:r>
            <a:r>
              <a:rPr lang="en-US" sz="4100" b="1" dirty="0" err="1">
                <a:solidFill>
                  <a:srgbClr val="FFFFFF"/>
                </a:solidFill>
              </a:rPr>
              <a:t>Hvilken</a:t>
            </a:r>
            <a:r>
              <a:rPr lang="en-US" sz="4100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385A58C-D5DA-2ED2-8CB5-7541A4847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10-15 grader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0-5 grader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8-10 grader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5-10 grader</a:t>
            </a:r>
          </a:p>
          <a:p>
            <a:pPr marL="0" indent="0">
              <a:buNone/>
            </a:pPr>
            <a:br>
              <a:rPr lang="en-US" b="1" i="0" dirty="0">
                <a:solidFill>
                  <a:srgbClr val="FFFFFF"/>
                </a:solidFill>
                <a:effectLst/>
              </a:rPr>
            </a:br>
            <a:br>
              <a:rPr lang="en-US" b="1" i="0" dirty="0">
                <a:solidFill>
                  <a:srgbClr val="FFFFFF"/>
                </a:solidFill>
                <a:effectLst/>
              </a:rPr>
            </a:br>
            <a:br>
              <a:rPr lang="en-US" b="1" i="0" dirty="0">
                <a:solidFill>
                  <a:srgbClr val="FFFFFF"/>
                </a:solidFill>
                <a:effectLst/>
              </a:rPr>
            </a:br>
            <a:br>
              <a:rPr lang="en-US" b="1" i="0" dirty="0">
                <a:solidFill>
                  <a:srgbClr val="FFFFFF"/>
                </a:solidFill>
                <a:effectLst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E79881-C1CF-6EED-31B6-60442892B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3)">
            <a:hlinkClick r:id="" action="ppaction://media"/>
            <a:extLst>
              <a:ext uri="{FF2B5EF4-FFF2-40B4-BE49-F238E27FC236}">
                <a16:creationId xmlns:a16="http://schemas.microsoft.com/office/drawing/2014/main" id="{6DE3409E-9FBF-C94B-4695-3F2FD75EA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2405" y="4191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34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1162"/>
    </mc:Choice>
    <mc:Fallback xmlns="">
      <p:transition spd="slow" advTm="91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C5994-3A7B-197A-2D2E-6F89BA37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13  </a:t>
            </a:r>
            <a:r>
              <a:rPr lang="en-US" sz="3200" dirty="0" err="1"/>
              <a:t>Hvor</a:t>
            </a:r>
            <a:r>
              <a:rPr lang="en-US" sz="3200" dirty="0"/>
              <a:t> </a:t>
            </a:r>
            <a:r>
              <a:rPr lang="en-US" sz="3200" dirty="0" err="1"/>
              <a:t>lenge</a:t>
            </a:r>
            <a:r>
              <a:rPr lang="en-US" sz="3200" dirty="0"/>
              <a:t> </a:t>
            </a:r>
            <a:r>
              <a:rPr lang="en-US" sz="3200" dirty="0" err="1"/>
              <a:t>varer</a:t>
            </a:r>
            <a:r>
              <a:rPr lang="en-US" sz="3200" dirty="0"/>
              <a:t> </a:t>
            </a:r>
            <a:r>
              <a:rPr lang="en-US" sz="3200" dirty="0" err="1"/>
              <a:t>dødsstivheten</a:t>
            </a:r>
            <a:r>
              <a:rPr lang="en-US" sz="3200" dirty="0"/>
              <a:t> på et </a:t>
            </a:r>
            <a:r>
              <a:rPr lang="en-US" sz="3200" dirty="0" err="1"/>
              <a:t>hjortevilt</a:t>
            </a:r>
            <a:r>
              <a:rPr lang="en-US" sz="3200" dirty="0"/>
              <a:t>?</a:t>
            </a:r>
          </a:p>
        </p:txBody>
      </p:sp>
      <p:pic>
        <p:nvPicPr>
          <p:cNvPr id="7" name="Plassholder for innhold 6" descr="Et bilde som inneholder grotte, brann, kunst&#10;&#10;Automatisk generert beskrivelse med middels konfidens">
            <a:extLst>
              <a:ext uri="{FF2B5EF4-FFF2-40B4-BE49-F238E27FC236}">
                <a16:creationId xmlns:a16="http://schemas.microsoft.com/office/drawing/2014/main" id="{D104F682-A4B4-9038-10D1-EB055B6349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19319" y="381000"/>
            <a:ext cx="6858000" cy="6096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029D979-8BD3-3C5C-7EA3-C7FF07CBE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878" y="2533476"/>
            <a:ext cx="4491820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Bare </a:t>
            </a:r>
            <a:r>
              <a:rPr lang="en-US" sz="2400" i="0" dirty="0" err="1">
                <a:effectLst/>
              </a:rPr>
              <a:t>noen</a:t>
            </a:r>
            <a:r>
              <a:rPr lang="en-US" sz="2400" i="0" dirty="0">
                <a:effectLst/>
              </a:rPr>
              <a:t> timer.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fire </a:t>
            </a:r>
            <a:r>
              <a:rPr lang="en-US" sz="2400" i="0" dirty="0" err="1">
                <a:effectLst/>
              </a:rPr>
              <a:t>dager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Ca </a:t>
            </a:r>
            <a:r>
              <a:rPr lang="en-US" sz="2400" i="0" dirty="0" err="1">
                <a:effectLst/>
              </a:rPr>
              <a:t>ett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døgn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Ca to </a:t>
            </a:r>
            <a:r>
              <a:rPr lang="en-US" sz="2400" i="0" dirty="0" err="1">
                <a:effectLst/>
              </a:rPr>
              <a:t>døgn</a:t>
            </a:r>
            <a:endParaRPr lang="en-US" sz="2400" i="0" dirty="0">
              <a:effectLst/>
            </a:endParaRPr>
          </a:p>
          <a:p>
            <a:pPr marL="0" indent="0">
              <a:buNone/>
            </a:pP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008225-61C9-E485-3AFE-F87FF751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3878" y="6356350"/>
            <a:ext cx="268861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4)">
            <a:hlinkClick r:id="" action="ppaction://media"/>
            <a:extLst>
              <a:ext uri="{FF2B5EF4-FFF2-40B4-BE49-F238E27FC236}">
                <a16:creationId xmlns:a16="http://schemas.microsoft.com/office/drawing/2014/main" id="{4E8DA080-BE0F-C0DA-17B2-21182799A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6859" y="48168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90"/>
    </mc:Choice>
    <mc:Fallback xmlns="">
      <p:transition spd="slow" advTm="9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6883D4E-D612-F1D4-43AB-51A567668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14  Hvorfor bruker vi nettingpose på småvilt?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9CB63BF-E013-6841-03AC-C93332421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Slaktet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blir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luftigere</a:t>
            </a:r>
            <a:r>
              <a:rPr lang="en-US" sz="2400" i="0" dirty="0">
                <a:effectLst/>
              </a:rPr>
              <a:t> da.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For å </a:t>
            </a:r>
            <a:r>
              <a:rPr lang="en-US" sz="2400" i="0" dirty="0" err="1">
                <a:effectLst/>
              </a:rPr>
              <a:t>unngå</a:t>
            </a:r>
            <a:r>
              <a:rPr lang="en-US" sz="2400" i="0" dirty="0">
                <a:effectLst/>
              </a:rPr>
              <a:t> at </a:t>
            </a:r>
            <a:r>
              <a:rPr lang="en-US" sz="2400" i="0" dirty="0" err="1">
                <a:effectLst/>
              </a:rPr>
              <a:t>kråka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andre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fugler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hakker</a:t>
            </a:r>
            <a:r>
              <a:rPr lang="en-US" sz="2400" i="0" dirty="0">
                <a:effectLst/>
              </a:rPr>
              <a:t> på det.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For at det </a:t>
            </a:r>
            <a:r>
              <a:rPr lang="en-US" sz="2400" i="0" dirty="0" err="1">
                <a:effectLst/>
              </a:rPr>
              <a:t>skal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komme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mindre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lys</a:t>
            </a:r>
            <a:r>
              <a:rPr lang="en-US" sz="2400" i="0" dirty="0">
                <a:effectLst/>
              </a:rPr>
              <a:t> på </a:t>
            </a:r>
            <a:r>
              <a:rPr lang="en-US" sz="2400" i="0" dirty="0" err="1">
                <a:effectLst/>
              </a:rPr>
              <a:t>slaktet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For at </a:t>
            </a:r>
            <a:r>
              <a:rPr lang="en-US" sz="2400" i="0" dirty="0" err="1">
                <a:effectLst/>
              </a:rPr>
              <a:t>fluene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skal</a:t>
            </a:r>
            <a:r>
              <a:rPr lang="en-US" sz="2400" i="0" dirty="0">
                <a:effectLst/>
              </a:rPr>
              <a:t> legger egg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blir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larver</a:t>
            </a:r>
            <a:r>
              <a:rPr lang="en-US" sz="2400" i="0" dirty="0">
                <a:effectLst/>
              </a:rPr>
              <a:t> i </a:t>
            </a:r>
            <a:r>
              <a:rPr lang="en-US" sz="2400" i="0" dirty="0" err="1">
                <a:effectLst/>
              </a:rPr>
              <a:t>kjøttet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endParaRPr lang="en-US" sz="19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64170E5-2E28-CEC0-0A7C-8906FA3A46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207311-BE67-D834-C1A4-6DDF19E4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5)">
            <a:hlinkClick r:id="" action="ppaction://media"/>
            <a:extLst>
              <a:ext uri="{FF2B5EF4-FFF2-40B4-BE49-F238E27FC236}">
                <a16:creationId xmlns:a16="http://schemas.microsoft.com/office/drawing/2014/main" id="{F41F92D2-9C93-39FE-9BD9-A0E533E41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4671" y="5331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5"/>
    </mc:Choice>
    <mc:Fallback xmlns="">
      <p:transition spd="slow" advTm="4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8D0F569-17F5-0E9D-353F-DE8A74C2CE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 b="27695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F7453F6-A31D-46EE-D5EF-C309C21A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15  </a:t>
            </a:r>
            <a:r>
              <a:rPr lang="en-US" b="1" dirty="0" err="1">
                <a:solidFill>
                  <a:srgbClr val="FFFFFF"/>
                </a:solidFill>
              </a:rPr>
              <a:t>Hvor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finner</a:t>
            </a:r>
            <a:r>
              <a:rPr lang="en-US" b="1" dirty="0">
                <a:solidFill>
                  <a:srgbClr val="FFFFFF"/>
                </a:solidFill>
              </a:rPr>
              <a:t> du det </a:t>
            </a:r>
            <a:r>
              <a:rPr lang="en-US" b="1" dirty="0" err="1">
                <a:solidFill>
                  <a:srgbClr val="FFFFFF"/>
                </a:solidFill>
              </a:rPr>
              <a:t>aller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meste</a:t>
            </a:r>
            <a:r>
              <a:rPr lang="en-US" b="1" dirty="0">
                <a:solidFill>
                  <a:srgbClr val="FFFFFF"/>
                </a:solidFill>
              </a:rPr>
              <a:t> av </a:t>
            </a:r>
            <a:r>
              <a:rPr lang="en-US" b="1" dirty="0" err="1">
                <a:solidFill>
                  <a:srgbClr val="FFFFFF"/>
                </a:solidFill>
              </a:rPr>
              <a:t>kjøttet</a:t>
            </a:r>
            <a:r>
              <a:rPr lang="en-US" b="1" dirty="0">
                <a:solidFill>
                  <a:srgbClr val="FFFFFF"/>
                </a:solidFill>
              </a:rPr>
              <a:t> på </a:t>
            </a:r>
            <a:r>
              <a:rPr lang="en-US" b="1" dirty="0" err="1">
                <a:solidFill>
                  <a:srgbClr val="FFFFFF"/>
                </a:solidFill>
              </a:rPr>
              <a:t>fuglevilt</a:t>
            </a:r>
            <a:r>
              <a:rPr lang="en-US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96BCC36-807D-C510-4453-BD2D90BD3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På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lårene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På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vingefestene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På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brystfiletene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Fordelt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over hele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skroget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000" b="1" i="0" dirty="0">
                <a:solidFill>
                  <a:srgbClr val="FFFFFF"/>
                </a:solidFill>
                <a:effectLst/>
              </a:rPr>
            </a:br>
            <a:br>
              <a:rPr lang="en-US" sz="2000" b="1" i="0" dirty="0">
                <a:solidFill>
                  <a:srgbClr val="FFFFFF"/>
                </a:solidFill>
                <a:effectLst/>
              </a:rPr>
            </a:br>
            <a:br>
              <a:rPr lang="en-US" sz="2000" b="1" i="0" dirty="0">
                <a:solidFill>
                  <a:srgbClr val="FFFFFF"/>
                </a:solidFill>
                <a:effectLst/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CCD33E-EEE9-2652-C96C-6EE510BA5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6)">
            <a:hlinkClick r:id="" action="ppaction://media"/>
            <a:extLst>
              <a:ext uri="{FF2B5EF4-FFF2-40B4-BE49-F238E27FC236}">
                <a16:creationId xmlns:a16="http://schemas.microsoft.com/office/drawing/2014/main" id="{DDD221D2-EDD0-7B20-D032-81ACA1BDA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7979" y="47762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39"/>
    </mc:Choice>
    <mc:Fallback xmlns="">
      <p:transition spd="slow" advTm="6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C8ECC24-9E2F-7DA4-1234-79EBEABE69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28119"/>
          <a:stretch/>
        </p:blipFill>
        <p:spPr bwMode="auto">
          <a:xfrm>
            <a:off x="-1" y="10"/>
            <a:ext cx="12192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7990A0E-14E7-1AE7-5FD3-A710103B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16  Er det </a:t>
            </a:r>
            <a:r>
              <a:rPr lang="en-US" b="1" dirty="0" err="1">
                <a:solidFill>
                  <a:srgbClr val="FFFFFF"/>
                </a:solidFill>
              </a:rPr>
              <a:t>greit</a:t>
            </a:r>
            <a:r>
              <a:rPr lang="en-US" b="1" dirty="0">
                <a:solidFill>
                  <a:srgbClr val="FFFFFF"/>
                </a:solidFill>
              </a:rPr>
              <a:t> at </a:t>
            </a:r>
            <a:r>
              <a:rPr lang="en-US" b="1" dirty="0" err="1">
                <a:solidFill>
                  <a:srgbClr val="FFFFFF"/>
                </a:solidFill>
              </a:rPr>
              <a:t>kjøttet</a:t>
            </a:r>
            <a:r>
              <a:rPr lang="en-US" b="1" dirty="0">
                <a:solidFill>
                  <a:srgbClr val="FFFFFF"/>
                </a:solidFill>
              </a:rPr>
              <a:t> på </a:t>
            </a:r>
            <a:r>
              <a:rPr lang="en-US" b="1" dirty="0" err="1">
                <a:solidFill>
                  <a:srgbClr val="FFFFFF"/>
                </a:solidFill>
              </a:rPr>
              <a:t>småvilt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fryser</a:t>
            </a:r>
            <a:r>
              <a:rPr lang="en-US" b="1" dirty="0">
                <a:solidFill>
                  <a:srgbClr val="FFFFFF"/>
                </a:solidFill>
              </a:rPr>
              <a:t> like </a:t>
            </a:r>
            <a:r>
              <a:rPr lang="en-US" b="1" dirty="0" err="1">
                <a:solidFill>
                  <a:srgbClr val="FFFFFF"/>
                </a:solidFill>
              </a:rPr>
              <a:t>etter</a:t>
            </a:r>
            <a:r>
              <a:rPr lang="en-US" b="1" dirty="0">
                <a:solidFill>
                  <a:srgbClr val="FFFFFF"/>
                </a:solidFill>
              </a:rPr>
              <a:t> felling?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D076336-F0D3-3695-D4F5-C68B42357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Ja.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Selv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om det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fryser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så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det like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mørt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Nei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Også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frosset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småviltkjøtt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blir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seigt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b="1" i="0" dirty="0">
                <a:solidFill>
                  <a:srgbClr val="FFFFFF"/>
                </a:solidFill>
                <a:effectLst/>
              </a:rPr>
            </a:br>
            <a:br>
              <a:rPr lang="en-US" sz="2000" b="1" i="0" dirty="0">
                <a:solidFill>
                  <a:srgbClr val="FFFFFF"/>
                </a:solidFill>
                <a:effectLst/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0D74F8-2C49-BF5F-D823-A6391D92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7)">
            <a:hlinkClick r:id="" action="ppaction://media"/>
            <a:extLst>
              <a:ext uri="{FF2B5EF4-FFF2-40B4-BE49-F238E27FC236}">
                <a16:creationId xmlns:a16="http://schemas.microsoft.com/office/drawing/2014/main" id="{6AD82BF9-B6D1-517B-5F4C-57CE808B8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4219" y="45595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3"/>
    </mc:Choice>
    <mc:Fallback xmlns="">
      <p:transition spd="slow" advTm="4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274E560-A66D-0B52-A787-643630A70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  Krever ribbing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eller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flåing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fuglevilt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minst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arbeid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AFF5CCA-819D-C3EF-D833-894693516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Ribbing er </a:t>
            </a:r>
            <a:r>
              <a:rPr lang="en-US" sz="2400" i="0" dirty="0" err="1">
                <a:effectLst/>
              </a:rPr>
              <a:t>snarest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Flåing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snarest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endParaRPr lang="en-US" sz="2400" dirty="0"/>
          </a:p>
        </p:txBody>
      </p:sp>
      <p:pic>
        <p:nvPicPr>
          <p:cNvPr id="6" name="Media på Internett 5" title="Ribbing og flåing av ryper på jegerkurs.">
            <a:hlinkClick r:id="" action="ppaction://media"/>
            <a:extLst>
              <a:ext uri="{FF2B5EF4-FFF2-40B4-BE49-F238E27FC236}">
                <a16:creationId xmlns:a16="http://schemas.microsoft.com/office/drawing/2014/main" id="{6827E0C2-9367-F581-564B-DCEDC209EBB1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54296" y="1478699"/>
            <a:ext cx="6903720" cy="3900601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574777A-A6F1-B541-2A5F-DC20C99A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8)">
            <a:hlinkClick r:id="" action="ppaction://media"/>
            <a:extLst>
              <a:ext uri="{FF2B5EF4-FFF2-40B4-BE49-F238E27FC236}">
                <a16:creationId xmlns:a16="http://schemas.microsoft.com/office/drawing/2014/main" id="{0D07FE4E-E935-D307-9768-8D93BDD2F0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894" y="4370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7"/>
    </mc:Choice>
    <mc:Fallback xmlns="">
      <p:transition spd="slow" advTm="5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596A74F-5743-12FC-8223-D63F1ABC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18  </a:t>
            </a:r>
            <a:r>
              <a:rPr lang="en-US" sz="3400" dirty="0" err="1"/>
              <a:t>Hvorfor</a:t>
            </a:r>
            <a:r>
              <a:rPr lang="en-US" sz="3400" dirty="0"/>
              <a:t> </a:t>
            </a:r>
            <a:r>
              <a:rPr lang="en-US" sz="3400" dirty="0" err="1"/>
              <a:t>må</a:t>
            </a:r>
            <a:r>
              <a:rPr lang="en-US" sz="3400" dirty="0"/>
              <a:t> vi </a:t>
            </a:r>
            <a:r>
              <a:rPr lang="en-US" sz="3400" dirty="0" err="1"/>
              <a:t>fjerne</a:t>
            </a:r>
            <a:r>
              <a:rPr lang="en-US" sz="3400" dirty="0"/>
              <a:t> det </a:t>
            </a:r>
            <a:r>
              <a:rPr lang="en-US" sz="3400" dirty="0" err="1"/>
              <a:t>gulaktige</a:t>
            </a:r>
            <a:r>
              <a:rPr lang="en-US" sz="3400" dirty="0"/>
              <a:t> </a:t>
            </a:r>
            <a:r>
              <a:rPr lang="en-US" sz="3400" dirty="0" err="1"/>
              <a:t>fettet</a:t>
            </a:r>
            <a:r>
              <a:rPr lang="en-US" sz="3400" dirty="0"/>
              <a:t> </a:t>
            </a:r>
            <a:r>
              <a:rPr lang="en-US" sz="3400" dirty="0" err="1"/>
              <a:t>utenpå</a:t>
            </a:r>
            <a:r>
              <a:rPr lang="en-US" sz="3400" dirty="0"/>
              <a:t> </a:t>
            </a:r>
            <a:r>
              <a:rPr lang="en-US" sz="3400" dirty="0" err="1"/>
              <a:t>skroget</a:t>
            </a:r>
            <a:r>
              <a:rPr lang="en-US" sz="3400" dirty="0"/>
              <a:t> </a:t>
            </a:r>
            <a:r>
              <a:rPr lang="en-US" sz="3400" dirty="0" err="1"/>
              <a:t>til</a:t>
            </a:r>
            <a:r>
              <a:rPr lang="en-US" sz="3400" dirty="0"/>
              <a:t> </a:t>
            </a:r>
            <a:r>
              <a:rPr lang="en-US" sz="3400" dirty="0" err="1"/>
              <a:t>skarv</a:t>
            </a:r>
            <a:r>
              <a:rPr lang="en-US" sz="3400" dirty="0"/>
              <a:t>, </a:t>
            </a:r>
            <a:r>
              <a:rPr lang="en-US" sz="3400" dirty="0" err="1"/>
              <a:t>dykkender</a:t>
            </a:r>
            <a:r>
              <a:rPr lang="en-US" sz="3400" dirty="0"/>
              <a:t> og </a:t>
            </a:r>
            <a:r>
              <a:rPr lang="en-US" sz="3400" dirty="0" err="1"/>
              <a:t>fiskeender</a:t>
            </a:r>
            <a:r>
              <a:rPr lang="en-US" sz="3400" dirty="0"/>
              <a:t>?</a:t>
            </a:r>
          </a:p>
        </p:txBody>
      </p:sp>
      <p:pic>
        <p:nvPicPr>
          <p:cNvPr id="7" name="Plassholder for innhold 6" descr="Et bilde som inneholder utendørs, himmel, fugl, sittende høyt oppe&#10;&#10;Automatisk generert beskrivelse">
            <a:extLst>
              <a:ext uri="{FF2B5EF4-FFF2-40B4-BE49-F238E27FC236}">
                <a16:creationId xmlns:a16="http://schemas.microsoft.com/office/drawing/2014/main" id="{45FA96C2-4A51-4414-93EC-18AAEA83D0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r="867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14B065A-6C57-A8A4-FF99-5FAEC2EF8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1" y="2706624"/>
            <a:ext cx="6568417" cy="348386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For </a:t>
            </a:r>
            <a:r>
              <a:rPr lang="en-US" sz="2600" i="0" dirty="0" err="1">
                <a:effectLst/>
              </a:rPr>
              <a:t>mye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fett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gi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høyt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kolestrol-innhold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hjertefeil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Fettet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gi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transmak</a:t>
            </a:r>
            <a:r>
              <a:rPr lang="en-US" sz="2600" i="0" dirty="0">
                <a:effectLst/>
              </a:rPr>
              <a:t> på </a:t>
            </a:r>
            <a:r>
              <a:rPr lang="en-US" sz="2600" i="0" dirty="0" err="1">
                <a:effectLst/>
              </a:rPr>
              <a:t>fuglekjøttet</a:t>
            </a:r>
            <a:r>
              <a:rPr lang="en-US" sz="2600" i="0" dirty="0">
                <a:effectLst/>
              </a:rPr>
              <a:t> under </a:t>
            </a:r>
            <a:r>
              <a:rPr lang="en-US" sz="2600" i="0" dirty="0" err="1">
                <a:effectLst/>
              </a:rPr>
              <a:t>steiking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Fett er </a:t>
            </a:r>
            <a:r>
              <a:rPr lang="en-US" sz="2600" i="0" dirty="0" err="1">
                <a:effectLst/>
              </a:rPr>
              <a:t>fetende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Det er lite </a:t>
            </a:r>
            <a:r>
              <a:rPr lang="en-US" sz="2600" i="0" dirty="0" err="1">
                <a:effectLst/>
              </a:rPr>
              <a:t>delikat</a:t>
            </a:r>
            <a:r>
              <a:rPr lang="en-US" sz="2600" i="0" dirty="0">
                <a:effectLst/>
              </a:rPr>
              <a:t> å se på.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4583E40-B0A8-CF78-584C-2950A5C8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776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19)">
            <a:hlinkClick r:id="" action="ppaction://media"/>
            <a:extLst>
              <a:ext uri="{FF2B5EF4-FFF2-40B4-BE49-F238E27FC236}">
                <a16:creationId xmlns:a16="http://schemas.microsoft.com/office/drawing/2014/main" id="{2F62E5A4-AE65-2A91-E839-B65AC7713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0794" y="4972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0"/>
    </mc:Choice>
    <mc:Fallback xmlns="">
      <p:transition spd="slow" advTm="73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innendørs, person, klær, kjøtt&#10;&#10;Automatisk generert beskrivelse">
            <a:extLst>
              <a:ext uri="{FF2B5EF4-FFF2-40B4-BE49-F238E27FC236}">
                <a16:creationId xmlns:a16="http://schemas.microsoft.com/office/drawing/2014/main" id="{F3E4CB85-CA29-CAB3-438E-BC433D76D9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ECC7302-3B48-6EE8-D4AD-A65123B9C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1  </a:t>
            </a:r>
            <a:r>
              <a:rPr lang="en-US" sz="3100" dirty="0" err="1"/>
              <a:t>Hvorfor</a:t>
            </a:r>
            <a:r>
              <a:rPr lang="en-US" sz="3100" dirty="0"/>
              <a:t> </a:t>
            </a:r>
            <a:r>
              <a:rPr lang="en-US" sz="3100" dirty="0" err="1"/>
              <a:t>kan</a:t>
            </a:r>
            <a:r>
              <a:rPr lang="en-US" sz="3100" dirty="0"/>
              <a:t> </a:t>
            </a:r>
            <a:r>
              <a:rPr lang="en-US" sz="3100" dirty="0" err="1"/>
              <a:t>viltkjøtt</a:t>
            </a:r>
            <a:r>
              <a:rPr lang="en-US" sz="3100" dirty="0"/>
              <a:t> </a:t>
            </a:r>
            <a:r>
              <a:rPr lang="en-US" sz="3100" dirty="0" err="1"/>
              <a:t>lagres</a:t>
            </a:r>
            <a:r>
              <a:rPr lang="en-US" sz="3100" dirty="0"/>
              <a:t> </a:t>
            </a:r>
            <a:r>
              <a:rPr lang="en-US" sz="3100" dirty="0" err="1"/>
              <a:t>lengre</a:t>
            </a:r>
            <a:r>
              <a:rPr lang="en-US" sz="3100" dirty="0"/>
              <a:t> </a:t>
            </a:r>
            <a:r>
              <a:rPr lang="en-US" sz="3100" dirty="0" err="1"/>
              <a:t>enn</a:t>
            </a:r>
            <a:r>
              <a:rPr lang="en-US" sz="3100" dirty="0"/>
              <a:t> </a:t>
            </a:r>
            <a:r>
              <a:rPr lang="en-US" sz="3100" dirty="0" err="1"/>
              <a:t>annet</a:t>
            </a:r>
            <a:r>
              <a:rPr lang="en-US" sz="3100" dirty="0"/>
              <a:t> </a:t>
            </a:r>
            <a:r>
              <a:rPr lang="en-US" sz="3100" dirty="0" err="1"/>
              <a:t>kjøtt</a:t>
            </a:r>
            <a:r>
              <a:rPr lang="en-US" sz="3100" dirty="0"/>
              <a:t> i </a:t>
            </a:r>
            <a:r>
              <a:rPr lang="en-US" sz="3100" dirty="0" err="1"/>
              <a:t>fryser</a:t>
            </a:r>
            <a:r>
              <a:rPr lang="en-US" sz="31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23DD2C8-D78A-4F27-3649-153C746C6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4303038" cy="405867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0" dirty="0" err="1">
                <a:effectLst/>
              </a:rPr>
              <a:t>Fettet</a:t>
            </a:r>
            <a:r>
              <a:rPr lang="en-US" sz="2400" i="0" dirty="0">
                <a:effectLst/>
              </a:rPr>
              <a:t> ligger </a:t>
            </a:r>
            <a:r>
              <a:rPr lang="en-US" sz="2400" i="0" dirty="0" err="1">
                <a:effectLst/>
              </a:rPr>
              <a:t>utenpå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musklene</a:t>
            </a:r>
            <a:r>
              <a:rPr lang="en-US" sz="2400" i="0" dirty="0">
                <a:effectLst/>
              </a:rPr>
              <a:t>. Hos </a:t>
            </a:r>
            <a:r>
              <a:rPr lang="en-US" sz="2400" i="0" dirty="0" err="1">
                <a:effectLst/>
              </a:rPr>
              <a:t>tamdyr</a:t>
            </a:r>
            <a:r>
              <a:rPr lang="en-US" sz="2400" i="0" dirty="0">
                <a:effectLst/>
              </a:rPr>
              <a:t> ligger </a:t>
            </a:r>
            <a:r>
              <a:rPr lang="en-US" sz="2400" i="0" dirty="0" err="1">
                <a:effectLst/>
              </a:rPr>
              <a:t>fettet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inni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musklene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Viltkjøtt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pakkes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vanligvis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bedre</a:t>
            </a:r>
            <a:r>
              <a:rPr lang="en-US" sz="2400" i="0" dirty="0">
                <a:effectLst/>
              </a:rPr>
              <a:t> inn </a:t>
            </a:r>
            <a:r>
              <a:rPr lang="en-US" sz="2400" i="0" dirty="0" err="1">
                <a:effectLst/>
              </a:rPr>
              <a:t>før</a:t>
            </a:r>
            <a:r>
              <a:rPr lang="en-US" sz="2400" i="0" dirty="0">
                <a:effectLst/>
              </a:rPr>
              <a:t> det </a:t>
            </a:r>
            <a:r>
              <a:rPr lang="en-US" sz="2400" i="0" dirty="0" err="1">
                <a:effectLst/>
              </a:rPr>
              <a:t>fryses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Viltet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spiser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andre</a:t>
            </a:r>
            <a:r>
              <a:rPr lang="en-US" sz="2400" i="0" dirty="0">
                <a:effectLst/>
              </a:rPr>
              <a:t> planter </a:t>
            </a:r>
            <a:r>
              <a:rPr lang="en-US" sz="2400" i="0" dirty="0" err="1">
                <a:effectLst/>
              </a:rPr>
              <a:t>enn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tamdyr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Det er </a:t>
            </a:r>
            <a:r>
              <a:rPr lang="en-US" sz="2400" i="0" dirty="0" err="1">
                <a:effectLst/>
              </a:rPr>
              <a:t>dyrere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annet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kjøtt</a:t>
            </a:r>
            <a:endParaRPr lang="en-US" sz="2400" i="0" dirty="0">
              <a:effectLst/>
            </a:endParaRPr>
          </a:p>
          <a:p>
            <a:pPr marL="0" indent="0">
              <a:buNone/>
            </a:pP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br>
              <a:rPr lang="en-US" sz="1900" b="1" i="0" dirty="0">
                <a:effectLst/>
              </a:rPr>
            </a:br>
            <a:endParaRPr lang="en-US" sz="19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7A41EF-10D1-EA3A-D1F2-D87A259B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2)">
            <a:hlinkClick r:id="" action="ppaction://media"/>
            <a:extLst>
              <a:ext uri="{FF2B5EF4-FFF2-40B4-BE49-F238E27FC236}">
                <a16:creationId xmlns:a16="http://schemas.microsoft.com/office/drawing/2014/main" id="{B1CBB5DD-69DE-7702-9FFB-3F3596A67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151" y="5473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571"/>
    </mc:Choice>
    <mc:Fallback xmlns="">
      <p:transition spd="slow" advTm="84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utendørs, person, klær, plante&#10;&#10;Automatisk generert beskrivelse">
            <a:extLst>
              <a:ext uri="{FF2B5EF4-FFF2-40B4-BE49-F238E27FC236}">
                <a16:creationId xmlns:a16="http://schemas.microsoft.com/office/drawing/2014/main" id="{6F8A4D7D-FC84-7EB6-4F9F-3591AC969D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" b="370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D6876A2-AC2C-22DE-7CA8-67A37324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19 </a:t>
            </a:r>
            <a:r>
              <a:rPr lang="en-US" sz="3200" dirty="0" err="1"/>
              <a:t>Hvorfor</a:t>
            </a:r>
            <a:r>
              <a:rPr lang="en-US" sz="3200" dirty="0"/>
              <a:t> er det bra med </a:t>
            </a:r>
            <a:r>
              <a:rPr lang="en-US" sz="3200" dirty="0" err="1"/>
              <a:t>plasthansker</a:t>
            </a:r>
            <a:r>
              <a:rPr lang="en-US" sz="3200" dirty="0"/>
              <a:t> </a:t>
            </a:r>
            <a:r>
              <a:rPr lang="en-US" sz="3200" dirty="0" err="1"/>
              <a:t>når</a:t>
            </a:r>
            <a:r>
              <a:rPr lang="en-US" sz="3200" dirty="0"/>
              <a:t> du </a:t>
            </a:r>
            <a:r>
              <a:rPr lang="en-US" sz="3200" dirty="0" err="1"/>
              <a:t>slakter</a:t>
            </a:r>
            <a:r>
              <a:rPr lang="en-US" sz="3200" dirty="0"/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6AA14A-DD32-AC75-B5EB-C04B33D2A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434201"/>
            <a:ext cx="4616669" cy="4058674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Lettere</a:t>
            </a:r>
            <a:r>
              <a:rPr lang="en-US" sz="2400" i="0" dirty="0">
                <a:effectLst/>
              </a:rPr>
              <a:t> å </a:t>
            </a:r>
            <a:r>
              <a:rPr lang="en-US" sz="2400" i="0" dirty="0" err="1">
                <a:effectLst/>
              </a:rPr>
              <a:t>vaske</a:t>
            </a:r>
            <a:r>
              <a:rPr lang="en-US" sz="2400" i="0" dirty="0">
                <a:effectLst/>
              </a:rPr>
              <a:t> av seg </a:t>
            </a:r>
            <a:r>
              <a:rPr lang="en-US" sz="2400" i="0" dirty="0" err="1">
                <a:effectLst/>
              </a:rPr>
              <a:t>blodet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Du </a:t>
            </a:r>
            <a:r>
              <a:rPr lang="en-US" sz="2400" i="0" dirty="0" err="1">
                <a:effectLst/>
              </a:rPr>
              <a:t>smitter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med </a:t>
            </a:r>
            <a:r>
              <a:rPr lang="en-US" sz="2400" i="0" dirty="0" err="1">
                <a:effectLst/>
              </a:rPr>
              <a:t>bakterier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smitter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deg.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Det er </a:t>
            </a:r>
            <a:r>
              <a:rPr lang="en-US" sz="2400" i="0" dirty="0" err="1">
                <a:effectLst/>
              </a:rPr>
              <a:t>varmere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Slaktinga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kjennes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mindre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ekkel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17E282-A85A-4674-2809-1B202AC9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20)">
            <a:hlinkClick r:id="" action="ppaction://media"/>
            <a:extLst>
              <a:ext uri="{FF2B5EF4-FFF2-40B4-BE49-F238E27FC236}">
                <a16:creationId xmlns:a16="http://schemas.microsoft.com/office/drawing/2014/main" id="{214D02A6-A50F-5BAE-7953-77E36E0C5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9218" y="5318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86"/>
    </mc:Choice>
    <mc:Fallback xmlns="">
      <p:transition spd="slow" advTm="45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5" name="Rectangle 1639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E4EFAD7-72F0-5B81-ADF8-71A59D4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20  </a:t>
            </a:r>
            <a:r>
              <a:rPr lang="en-US" sz="4200" dirty="0" err="1"/>
              <a:t>Hvorfor</a:t>
            </a:r>
            <a:r>
              <a:rPr lang="en-US" sz="4200" dirty="0"/>
              <a:t> er </a:t>
            </a:r>
            <a:r>
              <a:rPr lang="en-US" sz="4200" dirty="0" err="1"/>
              <a:t>viltkjøtt</a:t>
            </a:r>
            <a:r>
              <a:rPr lang="en-US" sz="4200" dirty="0"/>
              <a:t> </a:t>
            </a:r>
            <a:r>
              <a:rPr lang="en-US" sz="4200" dirty="0" err="1"/>
              <a:t>miljøvennlig</a:t>
            </a:r>
            <a:r>
              <a:rPr lang="en-US" sz="4200" dirty="0"/>
              <a:t>?</a:t>
            </a:r>
          </a:p>
        </p:txBody>
      </p:sp>
      <p:sp>
        <p:nvSpPr>
          <p:cNvPr id="1639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8BAAA81-F5E8-BC21-0E49-3508E2F1A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810" y="2872899"/>
            <a:ext cx="4909382" cy="384857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Viltet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promper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mindre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enn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tamdyr</a:t>
            </a:r>
            <a:r>
              <a:rPr lang="en-US" sz="2600" i="0" dirty="0">
                <a:effectLst/>
              </a:rPr>
              <a:t>. Det er bra for </a:t>
            </a:r>
            <a:r>
              <a:rPr lang="en-US" sz="2600" i="0" dirty="0" err="1">
                <a:effectLst/>
              </a:rPr>
              <a:t>klimaet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i="0" dirty="0">
                <a:effectLst/>
              </a:rPr>
              <a:t>Det er </a:t>
            </a:r>
            <a:r>
              <a:rPr lang="en-US" sz="2600" i="0" dirty="0" err="1">
                <a:effectLst/>
              </a:rPr>
              <a:t>vanskelig</a:t>
            </a:r>
            <a:r>
              <a:rPr lang="en-US" sz="2600" i="0" dirty="0">
                <a:effectLst/>
              </a:rPr>
              <a:t> å </a:t>
            </a:r>
            <a:r>
              <a:rPr lang="en-US" sz="2600" i="0" dirty="0" err="1">
                <a:effectLst/>
              </a:rPr>
              <a:t>få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tak</a:t>
            </a:r>
            <a:r>
              <a:rPr lang="en-US" sz="2600" i="0" dirty="0">
                <a:effectLst/>
              </a:rPr>
              <a:t> i det. </a:t>
            </a:r>
            <a:r>
              <a:rPr lang="en-US" sz="2600" i="0" dirty="0" err="1">
                <a:effectLst/>
              </a:rPr>
              <a:t>Derfor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spiser</a:t>
            </a:r>
            <a:r>
              <a:rPr lang="en-US" sz="2600" i="0" dirty="0">
                <a:effectLst/>
              </a:rPr>
              <a:t> folk </a:t>
            </a:r>
            <a:r>
              <a:rPr lang="en-US" sz="2600" i="0" dirty="0" err="1">
                <a:effectLst/>
              </a:rPr>
              <a:t>mer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poteter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grønnsaker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Viltet</a:t>
            </a:r>
            <a:r>
              <a:rPr lang="en-US" sz="2600" i="0" dirty="0">
                <a:effectLst/>
              </a:rPr>
              <a:t> er </a:t>
            </a:r>
            <a:r>
              <a:rPr lang="en-US" sz="2600" i="0" dirty="0" err="1">
                <a:effectLst/>
              </a:rPr>
              <a:t>vanligvis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kortreis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utnytter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beiter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ellers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ikke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blir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brukt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Viltet</a:t>
            </a:r>
            <a:r>
              <a:rPr lang="en-US" sz="2600" i="0" dirty="0">
                <a:effectLst/>
              </a:rPr>
              <a:t> lever i </a:t>
            </a:r>
            <a:r>
              <a:rPr lang="en-US" sz="2600" i="0" dirty="0" err="1">
                <a:effectLst/>
              </a:rPr>
              <a:t>naturen</a:t>
            </a:r>
            <a:r>
              <a:rPr lang="en-US" sz="2600" i="0" dirty="0">
                <a:effectLst/>
              </a:rPr>
              <a:t> og er </a:t>
            </a:r>
            <a:r>
              <a:rPr lang="en-US" sz="2600" i="0" dirty="0" err="1">
                <a:effectLst/>
              </a:rPr>
              <a:t>derfor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miljøvennlig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3496C6D-9EF5-8B1D-0BB5-BF70B5C885A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r="-1" b="1926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7B3AA8A-DC52-A2B8-07B5-989B3DDA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21)">
            <a:hlinkClick r:id="" action="ppaction://media"/>
            <a:extLst>
              <a:ext uri="{FF2B5EF4-FFF2-40B4-BE49-F238E27FC236}">
                <a16:creationId xmlns:a16="http://schemas.microsoft.com/office/drawing/2014/main" id="{51300477-D412-37DE-32C1-3D1EBED39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5019" y="5995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37"/>
    </mc:Choice>
    <mc:Fallback xmlns="">
      <p:transition spd="slow" advTm="81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E170F013-165E-198C-BEE0-D267008825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2" b="16705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BDA0FB-FB9E-8F2C-5C60-35CE5BC0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21  Kan du </a:t>
            </a:r>
            <a:r>
              <a:rPr lang="en-US" sz="4000" dirty="0" err="1"/>
              <a:t>lære</a:t>
            </a:r>
            <a:r>
              <a:rPr lang="en-US" sz="4000" dirty="0"/>
              <a:t> </a:t>
            </a:r>
            <a:r>
              <a:rPr lang="en-US" sz="4000" dirty="0" err="1"/>
              <a:t>slakting</a:t>
            </a:r>
            <a:r>
              <a:rPr lang="en-US" sz="4000" dirty="0"/>
              <a:t> </a:t>
            </a:r>
            <a:r>
              <a:rPr lang="en-US" sz="4000" dirty="0" err="1"/>
              <a:t>ved</a:t>
            </a:r>
            <a:r>
              <a:rPr lang="en-US" sz="4000" dirty="0"/>
              <a:t> </a:t>
            </a:r>
            <a:r>
              <a:rPr lang="en-US" sz="4000" dirty="0" err="1"/>
              <a:t>hjelp</a:t>
            </a:r>
            <a:r>
              <a:rPr lang="en-US" sz="4000" dirty="0"/>
              <a:t> av video?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8ADDB18-3F35-16FE-F2A3-DD7812F9C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Ja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 err="1">
                <a:effectLst/>
              </a:rPr>
              <a:t>Nei</a:t>
            </a:r>
            <a:r>
              <a:rPr lang="en-US" sz="2400" i="0" dirty="0">
                <a:effectLst/>
              </a:rPr>
              <a:t>, </a:t>
            </a:r>
            <a:r>
              <a:rPr lang="en-US" sz="2400" i="0" dirty="0" err="1">
                <a:effectLst/>
              </a:rPr>
              <a:t>bortkastet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tid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Ja </a:t>
            </a:r>
            <a:r>
              <a:rPr lang="en-US" sz="2400" i="0" dirty="0" err="1">
                <a:effectLst/>
              </a:rPr>
              <a:t>dersom</a:t>
            </a:r>
            <a:r>
              <a:rPr lang="en-US" sz="2400" i="0" dirty="0">
                <a:effectLst/>
              </a:rPr>
              <a:t> det er bra film.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dirty="0">
                <a:effectLst/>
              </a:rPr>
              <a:t>Det </a:t>
            </a:r>
            <a:r>
              <a:rPr lang="en-US" sz="2400" i="0" dirty="0" err="1">
                <a:effectLst/>
              </a:rPr>
              <a:t>hjelper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som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forberedelse</a:t>
            </a:r>
            <a:r>
              <a:rPr lang="en-US" sz="2400" i="0" dirty="0">
                <a:effectLst/>
              </a:rPr>
              <a:t>, men du </a:t>
            </a:r>
            <a:r>
              <a:rPr lang="en-US" sz="2400" i="0" dirty="0" err="1">
                <a:effectLst/>
              </a:rPr>
              <a:t>må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etter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hvert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prøve</a:t>
            </a:r>
            <a:r>
              <a:rPr lang="en-US" sz="2400" i="0" dirty="0">
                <a:effectLst/>
              </a:rPr>
              <a:t> med </a:t>
            </a:r>
            <a:r>
              <a:rPr lang="en-US" sz="2400" i="0" dirty="0" err="1">
                <a:effectLst/>
              </a:rPr>
              <a:t>egen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kniv</a:t>
            </a:r>
            <a:r>
              <a:rPr lang="en-US" sz="2400" i="0" dirty="0">
                <a:effectLst/>
              </a:rPr>
              <a:t>.</a:t>
            </a: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endParaRPr lang="en-US" sz="24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61329F-B38B-BD32-2335-DB6015027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22)">
            <a:hlinkClick r:id="" action="ppaction://media"/>
            <a:extLst>
              <a:ext uri="{FF2B5EF4-FFF2-40B4-BE49-F238E27FC236}">
                <a16:creationId xmlns:a16="http://schemas.microsoft.com/office/drawing/2014/main" id="{9D142047-3D70-A858-7272-145BD92BF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122" y="5453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65"/>
    </mc:Choice>
    <mc:Fallback xmlns="">
      <p:transition spd="slow" advTm="84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BBBADFD-BB3B-9987-ADB3-C9EEC968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22  Kan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viltkjøttet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bli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dårligere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viltet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</a:t>
            </a:r>
            <a:r>
              <a:rPr lang="en-US" sz="3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stresset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752D4D7-5AB9-D23F-78C1-13A9E9C2F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7"/>
            <a:ext cx="3772898" cy="39142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7429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Nei</a:t>
            </a:r>
            <a:endParaRPr lang="en-US" sz="2600" i="0" dirty="0">
              <a:effectLst/>
            </a:endParaRPr>
          </a:p>
          <a:p>
            <a:pPr marL="7429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Nei</a:t>
            </a:r>
            <a:r>
              <a:rPr lang="en-US" sz="2600" i="0" dirty="0">
                <a:effectLst/>
              </a:rPr>
              <a:t>, </a:t>
            </a:r>
            <a:r>
              <a:rPr lang="en-US" sz="2600" i="0" dirty="0" err="1">
                <a:effectLst/>
              </a:rPr>
              <a:t>dyra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dør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raskt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uansett</a:t>
            </a:r>
            <a:r>
              <a:rPr lang="en-US" sz="2600" i="0" dirty="0">
                <a:effectLst/>
              </a:rPr>
              <a:t>.</a:t>
            </a:r>
          </a:p>
          <a:p>
            <a:pPr marL="7429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Bare om </a:t>
            </a:r>
            <a:r>
              <a:rPr lang="en-US" sz="2600" i="0" dirty="0" err="1">
                <a:effectLst/>
              </a:rPr>
              <a:t>dyret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må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ettersøkes</a:t>
            </a:r>
            <a:r>
              <a:rPr lang="en-US" sz="2600" i="0" dirty="0">
                <a:effectLst/>
              </a:rPr>
              <a:t> med </a:t>
            </a:r>
            <a:r>
              <a:rPr lang="en-US" sz="2600" i="0" dirty="0" err="1">
                <a:effectLst/>
              </a:rPr>
              <a:t>vomskudd</a:t>
            </a:r>
            <a:r>
              <a:rPr lang="en-US" sz="2600" i="0" dirty="0">
                <a:effectLst/>
              </a:rPr>
              <a:t>.</a:t>
            </a:r>
          </a:p>
          <a:p>
            <a:pPr marL="7429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Langvarig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jaktstress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skadeskyting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gi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dårlig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mørning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1700" i="0" dirty="0">
                <a:effectLst/>
              </a:rPr>
            </a:br>
            <a:br>
              <a:rPr lang="en-US" sz="1700" i="0" dirty="0">
                <a:effectLst/>
              </a:rPr>
            </a:br>
            <a:br>
              <a:rPr lang="en-US" sz="1700" i="0" dirty="0">
                <a:effectLst/>
              </a:rPr>
            </a:br>
            <a:br>
              <a:rPr lang="en-US" sz="1700" i="0" dirty="0">
                <a:effectLst/>
              </a:rPr>
            </a:br>
            <a:endParaRPr lang="en-US" sz="1700" dirty="0"/>
          </a:p>
        </p:txBody>
      </p:sp>
      <p:pic>
        <p:nvPicPr>
          <p:cNvPr id="8" name="Media på Internett 7" title="Spissbukk springer forbi">
            <a:hlinkClick r:id="" action="ppaction://media"/>
            <a:extLst>
              <a:ext uri="{FF2B5EF4-FFF2-40B4-BE49-F238E27FC236}">
                <a16:creationId xmlns:a16="http://schemas.microsoft.com/office/drawing/2014/main" id="{67A2ADE5-4A17-6F17-B09A-C2FBE6E60A13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F2FFF8-10E1-BD19-21A1-650B80DD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23)">
            <a:hlinkClick r:id="" action="ppaction://media"/>
            <a:extLst>
              <a:ext uri="{FF2B5EF4-FFF2-40B4-BE49-F238E27FC236}">
                <a16:creationId xmlns:a16="http://schemas.microsoft.com/office/drawing/2014/main" id="{AD49D81B-4C0B-A78A-79A4-678514C07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3462" y="5731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82"/>
    </mc:Choice>
    <mc:Fallback xmlns="">
      <p:transition spd="slow" advTm="7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71619D-F4A6-F350-F40D-F1AB28B8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23 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kommer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skadelige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bakterier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ødelegge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viltkjøttet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BD3570-6EFA-52A2-6FDB-3F9264BEF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5" y="2807208"/>
            <a:ext cx="3846471" cy="38823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1435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Vanligvis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mose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lyng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når</a:t>
            </a:r>
            <a:r>
              <a:rPr lang="en-US" sz="2600" i="0" dirty="0">
                <a:effectLst/>
              </a:rPr>
              <a:t> vi </a:t>
            </a:r>
            <a:r>
              <a:rPr lang="en-US" sz="2600" i="0" dirty="0" err="1">
                <a:effectLst/>
              </a:rPr>
              <a:t>drar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dyret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fram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til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vei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i="0" dirty="0" err="1">
                <a:effectLst/>
              </a:rPr>
              <a:t>Oftest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jegere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ikke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vasket</a:t>
            </a:r>
            <a:r>
              <a:rPr lang="en-US" sz="2600" i="0" dirty="0">
                <a:effectLst/>
              </a:rPr>
              <a:t> seg, og </a:t>
            </a:r>
            <a:r>
              <a:rPr lang="en-US" sz="2600" i="0" dirty="0" err="1">
                <a:effectLst/>
              </a:rPr>
              <a:t>fra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dyrets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skinn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avføring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Fra </a:t>
            </a:r>
            <a:r>
              <a:rPr lang="en-US" sz="2600" i="0" dirty="0" err="1">
                <a:effectLst/>
              </a:rPr>
              <a:t>fugler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hakker</a:t>
            </a:r>
            <a:r>
              <a:rPr lang="en-US" sz="2600" i="0" dirty="0">
                <a:effectLst/>
              </a:rPr>
              <a:t> på </a:t>
            </a:r>
            <a:r>
              <a:rPr lang="en-US" sz="2600" i="0" dirty="0" err="1">
                <a:effectLst/>
              </a:rPr>
              <a:t>slaktet</a:t>
            </a:r>
            <a:r>
              <a:rPr lang="en-US" sz="2600" i="0" dirty="0">
                <a:effectLst/>
              </a:rPr>
              <a:t>.</a:t>
            </a:r>
          </a:p>
          <a:p>
            <a:pPr marL="51435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Fra </a:t>
            </a:r>
            <a:r>
              <a:rPr lang="en-US" sz="2600" i="0" dirty="0" err="1">
                <a:effectLst/>
              </a:rPr>
              <a:t>fluer</a:t>
            </a:r>
            <a:endParaRPr lang="en-US" sz="2600" i="0" dirty="0">
              <a:effectLst/>
            </a:endParaRPr>
          </a:p>
          <a:p>
            <a:pPr marL="0" indent="0">
              <a:buNone/>
            </a:pP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pic>
        <p:nvPicPr>
          <p:cNvPr id="8" name="Media på Internett 7" title="Draging av hjortebukk">
            <a:hlinkClick r:id="" action="ppaction://media"/>
            <a:extLst>
              <a:ext uri="{FF2B5EF4-FFF2-40B4-BE49-F238E27FC236}">
                <a16:creationId xmlns:a16="http://schemas.microsoft.com/office/drawing/2014/main" id="{1FB3EBC9-EAEB-DF19-42A8-B9E65786DF57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654296" y="1478699"/>
            <a:ext cx="6903720" cy="3900601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0650D2-5665-57F3-3B04-D2539138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24)">
            <a:hlinkClick r:id="" action="ppaction://media"/>
            <a:extLst>
              <a:ext uri="{FF2B5EF4-FFF2-40B4-BE49-F238E27FC236}">
                <a16:creationId xmlns:a16="http://schemas.microsoft.com/office/drawing/2014/main" id="{4B1A5954-7000-C05F-C24D-FB88D86120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7340" y="5486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20"/>
    </mc:Choice>
    <mc:Fallback xmlns="">
      <p:transition spd="slow" advTm="104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 descr="Et bilde som inneholder gress, utendørs, pattedyr, tre&#10;&#10;Automatisk generert beskrivelse">
            <a:extLst>
              <a:ext uri="{FF2B5EF4-FFF2-40B4-BE49-F238E27FC236}">
                <a16:creationId xmlns:a16="http://schemas.microsoft.com/office/drawing/2014/main" id="{2BF41FCE-4C63-3D22-9A7B-1B7414F6F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b="17577"/>
          <a:stretch/>
        </p:blipFill>
        <p:spPr>
          <a:xfrm>
            <a:off x="0" y="-2"/>
            <a:ext cx="12192001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058B693-D9F8-89E1-8A5A-09EC6CAE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94" y="2638522"/>
            <a:ext cx="4155825" cy="1386941"/>
          </a:xfrm>
        </p:spPr>
        <p:txBody>
          <a:bodyPr anchor="t">
            <a:normAutofit/>
          </a:bodyPr>
          <a:lstStyle/>
          <a:p>
            <a:r>
              <a:rPr lang="nb-NO" b="1" dirty="0">
                <a:solidFill>
                  <a:srgbClr val="FFFFFF"/>
                </a:solidFill>
              </a:rPr>
              <a:t>Gikk dette bra?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BCCE6F-EDEB-5162-D1FA-C3E63BA14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5944" y="1671569"/>
            <a:ext cx="6167248" cy="4072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>
                <a:solidFill>
                  <a:srgbClr val="FFFFFF"/>
                </a:solidFill>
              </a:rPr>
              <a:t>Du har nå svart på 23 spørsmål</a:t>
            </a:r>
          </a:p>
          <a:p>
            <a:pPr marL="0" indent="0">
              <a:buNone/>
            </a:pPr>
            <a:endParaRPr lang="nb-NO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0-12	  Dette er litt svakt.</a:t>
            </a:r>
          </a:p>
          <a:p>
            <a:pPr marL="0" indent="0">
              <a:buNone/>
            </a:pPr>
            <a:endParaRPr lang="nb-NO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13-18	  Her sitter litt kunnskap</a:t>
            </a:r>
          </a:p>
          <a:p>
            <a:pPr marL="0" indent="0">
              <a:buNone/>
            </a:pPr>
            <a:endParaRPr lang="nb-NO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b-NO" dirty="0">
                <a:solidFill>
                  <a:srgbClr val="FFFFFF"/>
                </a:solidFill>
              </a:rPr>
              <a:t>19-23	  Dette er brukbart. Godt jobba.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E6FE27B-F192-E488-82A4-86B9456C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>
                <a:solidFill>
                  <a:srgbClr val="FFFFFF"/>
                </a:solidFill>
              </a:rPr>
              <a:t>Oppsummering kapittel 9  jegerprøvekurset.no  1/24</a:t>
            </a:r>
          </a:p>
        </p:txBody>
      </p:sp>
    </p:spTree>
    <p:extLst>
      <p:ext uri="{BB962C8B-B14F-4D97-AF65-F5344CB8AC3E}">
        <p14:creationId xmlns:p14="http://schemas.microsoft.com/office/powerpoint/2010/main" val="327518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4C9BDC-AC08-61C1-2F65-BAB5FD92F20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8" b="1113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F37D696-EB34-3A8A-D037-396AD4B8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2  </a:t>
            </a:r>
            <a:r>
              <a:rPr lang="en-US" b="1" dirty="0" err="1">
                <a:solidFill>
                  <a:srgbClr val="FFFFFF"/>
                </a:solidFill>
              </a:rPr>
              <a:t>Hvorfor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kan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storfugl</a:t>
            </a:r>
            <a:r>
              <a:rPr lang="en-US" b="1" dirty="0">
                <a:solidFill>
                  <a:srgbClr val="FFFFFF"/>
                </a:solidFill>
              </a:rPr>
              <a:t> ha </a:t>
            </a:r>
            <a:r>
              <a:rPr lang="en-US" b="1" dirty="0" err="1">
                <a:solidFill>
                  <a:srgbClr val="FFFFFF"/>
                </a:solidFill>
              </a:rPr>
              <a:t>litt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forskjellig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smak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tidlig</a:t>
            </a:r>
            <a:r>
              <a:rPr lang="en-US" b="1" dirty="0">
                <a:solidFill>
                  <a:srgbClr val="FFFFFF"/>
                </a:solidFill>
              </a:rPr>
              <a:t> på </a:t>
            </a:r>
            <a:r>
              <a:rPr lang="en-US" b="1" dirty="0" err="1">
                <a:solidFill>
                  <a:srgbClr val="FFFFFF"/>
                </a:solidFill>
              </a:rPr>
              <a:t>høsten</a:t>
            </a:r>
            <a:r>
              <a:rPr lang="en-US" b="1" dirty="0">
                <a:solidFill>
                  <a:srgbClr val="FFFFFF"/>
                </a:solidFill>
              </a:rPr>
              <a:t> og </a:t>
            </a:r>
            <a:r>
              <a:rPr lang="en-US" b="1" dirty="0" err="1">
                <a:solidFill>
                  <a:srgbClr val="FFFFFF"/>
                </a:solidFill>
              </a:rPr>
              <a:t>oppunder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jul</a:t>
            </a:r>
            <a:r>
              <a:rPr lang="en-US" b="1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C0E6EEB-0C7E-233C-2384-F4E050AC9B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Det er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mindre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lys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nærmere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jul.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Lyset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påvirker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smaken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Spiser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bær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sommer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og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høst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senere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furunåler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som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gir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skarpere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smak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 err="1">
                <a:solidFill>
                  <a:srgbClr val="FFFFFF"/>
                </a:solidFill>
                <a:effectLst/>
              </a:rPr>
              <a:t>Fuglen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er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magrere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nærmere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jul.</a:t>
            </a:r>
            <a:endParaRPr lang="en-US" sz="2400" b="1" i="0" dirty="0">
              <a:solidFill>
                <a:srgbClr val="FFFFFF"/>
              </a:solidFill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b="1" i="0" dirty="0">
                <a:solidFill>
                  <a:srgbClr val="FFFFFF"/>
                </a:solidFill>
                <a:effectLst/>
              </a:rPr>
              <a:t>Det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nærmer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seg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spilltiden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og da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forandrer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 de </a:t>
            </a:r>
            <a:r>
              <a:rPr lang="en-US" sz="2400" b="1" i="0" dirty="0" err="1">
                <a:solidFill>
                  <a:srgbClr val="FFFFFF"/>
                </a:solidFill>
                <a:effectLst/>
              </a:rPr>
              <a:t>smak</a:t>
            </a:r>
            <a:r>
              <a:rPr lang="en-US" sz="2400" b="1" i="0" dirty="0">
                <a:solidFill>
                  <a:srgbClr val="FFFFFF"/>
                </a:solidFill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600" b="1" i="0" dirty="0">
                <a:solidFill>
                  <a:srgbClr val="FFFFFF"/>
                </a:solidFill>
                <a:effectLst/>
              </a:rPr>
            </a:br>
            <a:br>
              <a:rPr lang="en-US" sz="2600" b="1" i="0" dirty="0">
                <a:solidFill>
                  <a:srgbClr val="FFFFFF"/>
                </a:solidFill>
                <a:effectLst/>
              </a:rPr>
            </a:br>
            <a:br>
              <a:rPr lang="en-US" sz="2600" b="1" i="0" dirty="0">
                <a:solidFill>
                  <a:srgbClr val="FFFFFF"/>
                </a:solidFill>
                <a:effectLst/>
              </a:rPr>
            </a:br>
            <a:br>
              <a:rPr lang="en-US" sz="2600" b="1" i="0" dirty="0">
                <a:solidFill>
                  <a:srgbClr val="FFFFFF"/>
                </a:solidFill>
                <a:effectLst/>
              </a:rPr>
            </a:b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BF63E3-A3BB-C0A7-AB67-7EC3331D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3)">
            <a:hlinkClick r:id="" action="ppaction://media"/>
            <a:extLst>
              <a:ext uri="{FF2B5EF4-FFF2-40B4-BE49-F238E27FC236}">
                <a16:creationId xmlns:a16="http://schemas.microsoft.com/office/drawing/2014/main" id="{44347928-998B-E021-363C-3B3CBD47F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3979" y="4302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2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7029"/>
    </mc:Choice>
    <mc:Fallback xmlns="">
      <p:transition spd="slow" advTm="6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person, utendørs, klær, gress&#10;&#10;Automatisk generert beskrivelse">
            <a:extLst>
              <a:ext uri="{FF2B5EF4-FFF2-40B4-BE49-F238E27FC236}">
                <a16:creationId xmlns:a16="http://schemas.microsoft.com/office/drawing/2014/main" id="{DB54B19C-F41B-35FB-E629-C9FF2016B5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3825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233614F-1CD0-DB27-2ACA-61B9D28E3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3  Hva regner du for viktigst når du slakter hjortevilt?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77D7975-6670-81D0-AE26-20386A12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4114800" cy="4058674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Reinslighet</a:t>
            </a:r>
            <a:r>
              <a:rPr lang="en-US" sz="2600" i="0" dirty="0">
                <a:effectLst/>
              </a:rPr>
              <a:t>. Maten </a:t>
            </a:r>
            <a:r>
              <a:rPr lang="en-US" sz="2600" i="0" dirty="0" err="1">
                <a:effectLst/>
              </a:rPr>
              <a:t>skal</a:t>
            </a:r>
            <a:r>
              <a:rPr lang="en-US" sz="2600" i="0" dirty="0">
                <a:effectLst/>
              </a:rPr>
              <a:t> på din </a:t>
            </a:r>
            <a:r>
              <a:rPr lang="en-US" sz="2600" i="0" dirty="0" err="1">
                <a:effectLst/>
              </a:rPr>
              <a:t>egen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tallerken</a:t>
            </a:r>
            <a:r>
              <a:rPr lang="en-US" sz="2600" i="0" dirty="0">
                <a:effectLst/>
              </a:rPr>
              <a:t>!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At </a:t>
            </a:r>
            <a:r>
              <a:rPr lang="en-US" sz="2600" i="0" dirty="0" err="1">
                <a:effectLst/>
              </a:rPr>
              <a:t>kniven</a:t>
            </a:r>
            <a:r>
              <a:rPr lang="en-US" sz="2600" i="0" dirty="0">
                <a:effectLst/>
              </a:rPr>
              <a:t> er </a:t>
            </a:r>
            <a:r>
              <a:rPr lang="en-US" sz="2600" i="0" dirty="0" err="1">
                <a:effectLst/>
              </a:rPr>
              <a:t>skarp</a:t>
            </a:r>
            <a:r>
              <a:rPr lang="en-US" sz="2600" i="0" dirty="0">
                <a:effectLst/>
              </a:rPr>
              <a:t>. </a:t>
            </a:r>
            <a:r>
              <a:rPr lang="en-US" sz="2600" i="0" dirty="0" err="1">
                <a:effectLst/>
              </a:rPr>
              <a:t>Sløve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kniver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glipper</a:t>
            </a:r>
            <a:r>
              <a:rPr lang="en-US" sz="2600" i="0" dirty="0">
                <a:effectLst/>
              </a:rPr>
              <a:t> letter og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lage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skade</a:t>
            </a:r>
            <a:r>
              <a:rPr lang="en-US" sz="26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At </a:t>
            </a:r>
            <a:r>
              <a:rPr lang="en-US" sz="2600" i="0" dirty="0" err="1">
                <a:effectLst/>
              </a:rPr>
              <a:t>jeg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klær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tåler</a:t>
            </a:r>
            <a:r>
              <a:rPr lang="en-US" sz="2600" i="0" dirty="0">
                <a:effectLst/>
              </a:rPr>
              <a:t> å </a:t>
            </a:r>
            <a:r>
              <a:rPr lang="en-US" sz="2600" i="0" dirty="0" err="1">
                <a:effectLst/>
              </a:rPr>
              <a:t>bli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litt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tilgriset</a:t>
            </a:r>
            <a:r>
              <a:rPr lang="en-US" sz="26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At </a:t>
            </a:r>
            <a:r>
              <a:rPr lang="en-US" sz="2600" i="0" dirty="0" err="1">
                <a:effectLst/>
              </a:rPr>
              <a:t>jeg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har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godt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lys</a:t>
            </a:r>
            <a:r>
              <a:rPr lang="en-US" sz="2600" i="0" dirty="0">
                <a:effectLst/>
              </a:rPr>
              <a:t> der </a:t>
            </a:r>
            <a:r>
              <a:rPr lang="en-US" sz="2600" i="0" dirty="0" err="1">
                <a:effectLst/>
              </a:rPr>
              <a:t>jeg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skal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arbeide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1700" b="1" i="0" dirty="0">
                <a:effectLst/>
              </a:rPr>
            </a:br>
            <a:br>
              <a:rPr lang="en-US" sz="1700" b="1" i="0" dirty="0">
                <a:effectLst/>
              </a:rPr>
            </a:br>
            <a:endParaRPr lang="en-US" sz="17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A13C8AD-77BF-FC08-6D90-153887B5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4)">
            <a:hlinkClick r:id="" action="ppaction://media"/>
            <a:extLst>
              <a:ext uri="{FF2B5EF4-FFF2-40B4-BE49-F238E27FC236}">
                <a16:creationId xmlns:a16="http://schemas.microsoft.com/office/drawing/2014/main" id="{D7CC645E-BB43-FC18-301B-A6EAABF3C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5738" y="54264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69"/>
    </mc:Choice>
    <mc:Fallback xmlns="">
      <p:transition spd="slow" advTm="4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D66E7F-7DF6-7527-CB83-E7B5CF5B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  Kan jaktform og skuddsituasjon påvirke kvaliteten på kjøttet?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4314E29-61B0-4E36-129C-58EB7812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925" y="2533475"/>
            <a:ext cx="4372304" cy="39724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80010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Nei</a:t>
            </a:r>
            <a:endParaRPr lang="en-US" sz="2600" i="0" dirty="0">
              <a:effectLst/>
            </a:endParaRPr>
          </a:p>
          <a:p>
            <a:pPr marL="80010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Bare </a:t>
            </a:r>
            <a:r>
              <a:rPr lang="en-US" sz="2600" i="0" dirty="0" err="1">
                <a:effectLst/>
              </a:rPr>
              <a:t>dersom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dyret</a:t>
            </a:r>
            <a:r>
              <a:rPr lang="en-US" sz="2600" i="0" dirty="0">
                <a:effectLst/>
              </a:rPr>
              <a:t> er </a:t>
            </a:r>
            <a:r>
              <a:rPr lang="en-US" sz="2600" i="0" dirty="0" err="1">
                <a:effectLst/>
              </a:rPr>
              <a:t>skutt</a:t>
            </a:r>
            <a:r>
              <a:rPr lang="en-US" sz="2600" i="0" dirty="0">
                <a:effectLst/>
              </a:rPr>
              <a:t> mot </a:t>
            </a:r>
            <a:r>
              <a:rPr lang="en-US" sz="2600" i="0" dirty="0" err="1">
                <a:effectLst/>
              </a:rPr>
              <a:t>kvelden</a:t>
            </a:r>
            <a:r>
              <a:rPr lang="en-US" sz="2600" i="0" dirty="0">
                <a:effectLst/>
              </a:rPr>
              <a:t>.</a:t>
            </a:r>
          </a:p>
          <a:p>
            <a:pPr marL="800100" indent="-514350" fontAlgn="ctr">
              <a:buFont typeface="+mj-lt"/>
              <a:buAutoNum type="arabicPeriod"/>
            </a:pPr>
            <a:r>
              <a:rPr lang="en-US" sz="2600" i="0" dirty="0" err="1">
                <a:effectLst/>
              </a:rPr>
              <a:t>Drivjakt</a:t>
            </a:r>
            <a:r>
              <a:rPr lang="en-US" sz="2600" i="0" dirty="0">
                <a:effectLst/>
              </a:rPr>
              <a:t> og </a:t>
            </a:r>
            <a:r>
              <a:rPr lang="en-US" sz="2600" i="0" dirty="0" err="1">
                <a:effectLst/>
              </a:rPr>
              <a:t>dårlig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plasserte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skudd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kan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gi</a:t>
            </a:r>
            <a:r>
              <a:rPr lang="en-US" sz="2600" i="0" dirty="0">
                <a:effectLst/>
              </a:rPr>
              <a:t> stress </a:t>
            </a:r>
            <a:r>
              <a:rPr lang="en-US" sz="2600" i="0" dirty="0" err="1">
                <a:effectLst/>
              </a:rPr>
              <a:t>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reduserer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kjøttkvaliteten</a:t>
            </a:r>
            <a:r>
              <a:rPr lang="en-US" sz="2600" i="0" dirty="0">
                <a:effectLst/>
              </a:rPr>
              <a:t>.</a:t>
            </a:r>
          </a:p>
          <a:p>
            <a:pPr marL="800100" indent="-514350" fontAlgn="ctr">
              <a:buFont typeface="+mj-lt"/>
              <a:buAutoNum type="arabicPeriod"/>
            </a:pPr>
            <a:r>
              <a:rPr lang="en-US" sz="2600" i="0" dirty="0">
                <a:effectLst/>
              </a:rPr>
              <a:t>Bare </a:t>
            </a:r>
            <a:r>
              <a:rPr lang="en-US" sz="2600" i="0" dirty="0" err="1">
                <a:effectLst/>
              </a:rPr>
              <a:t>dersom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skuddet</a:t>
            </a:r>
            <a:r>
              <a:rPr lang="en-US" sz="2600" i="0" dirty="0">
                <a:effectLst/>
              </a:rPr>
              <a:t> </a:t>
            </a:r>
            <a:r>
              <a:rPr lang="en-US" sz="2600" i="0" dirty="0" err="1">
                <a:effectLst/>
              </a:rPr>
              <a:t>gikk</a:t>
            </a:r>
            <a:r>
              <a:rPr lang="en-US" sz="2600" i="0" dirty="0">
                <a:effectLst/>
              </a:rPr>
              <a:t> i </a:t>
            </a:r>
            <a:r>
              <a:rPr lang="en-US" sz="2600" i="0" dirty="0" err="1">
                <a:effectLst/>
              </a:rPr>
              <a:t>vomma</a:t>
            </a:r>
            <a:r>
              <a:rPr lang="en-US" sz="26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br>
              <a:rPr lang="en-US" sz="1400" b="1" i="0" dirty="0">
                <a:effectLst/>
              </a:rPr>
            </a:br>
            <a:endParaRPr lang="en-US" sz="1400" dirty="0"/>
          </a:p>
        </p:txBody>
      </p:sp>
      <p:pic>
        <p:nvPicPr>
          <p:cNvPr id="6" name="Media på Internett 5" title="9.1.2 Flåing av hjort.mp4">
            <a:hlinkClick r:id="" action="ppaction://media"/>
            <a:extLst>
              <a:ext uri="{FF2B5EF4-FFF2-40B4-BE49-F238E27FC236}">
                <a16:creationId xmlns:a16="http://schemas.microsoft.com/office/drawing/2014/main" id="{03CEB8DC-DB2A-34C2-1E06-7B546B628F52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75060" y="1032995"/>
            <a:ext cx="6389346" cy="4792009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69C77A-4FF0-FF8C-40B5-FD91FBF9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4849" y="6323339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Oppsummering kapittel 9  jegerprøvekurset.no  1/24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Spiller inn (5)">
            <a:hlinkClick r:id="" action="ppaction://media"/>
            <a:extLst>
              <a:ext uri="{FF2B5EF4-FFF2-40B4-BE49-F238E27FC236}">
                <a16:creationId xmlns:a16="http://schemas.microsoft.com/office/drawing/2014/main" id="{888119E0-09B4-89EF-4135-749FADEAA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300" y="5589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5"/>
    </mc:Choice>
    <mc:Fallback xmlns="">
      <p:transition spd="slow" advTm="4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7EA768-5343-DB0B-36C3-995B8D3B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41391"/>
            <a:ext cx="336923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5  Når vokser bakterier fortest?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BC5434D-99A2-084A-65DA-579F28628D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 r="-2" b="7028"/>
          <a:stretch/>
        </p:blipFill>
        <p:spPr bwMode="auto">
          <a:xfrm>
            <a:off x="20" y="10"/>
            <a:ext cx="73902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Rectangle 5126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8580292-FFB6-46E6-6029-BD40A4816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9978" y="2533476"/>
            <a:ext cx="4112002" cy="34478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Der det er </a:t>
            </a:r>
            <a:r>
              <a:rPr lang="en-US" sz="2400" i="0" dirty="0" err="1">
                <a:effectLst/>
              </a:rPr>
              <a:t>tørt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kaldt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Der det er </a:t>
            </a:r>
            <a:r>
              <a:rPr lang="en-US" sz="2400" i="0" dirty="0" err="1">
                <a:effectLst/>
              </a:rPr>
              <a:t>fuktig</a:t>
            </a:r>
            <a:r>
              <a:rPr lang="en-US" sz="2400" i="0" dirty="0">
                <a:effectLst/>
              </a:rPr>
              <a:t> og </a:t>
            </a:r>
            <a:r>
              <a:rPr lang="en-US" sz="2400" i="0" dirty="0" err="1">
                <a:effectLst/>
              </a:rPr>
              <a:t>varmt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Der det er </a:t>
            </a:r>
            <a:r>
              <a:rPr lang="en-US" sz="2400" i="0" dirty="0" err="1">
                <a:effectLst/>
              </a:rPr>
              <a:t>litt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vind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Der </a:t>
            </a:r>
            <a:r>
              <a:rPr lang="en-US" sz="2400" i="0" dirty="0" err="1">
                <a:effectLst/>
              </a:rPr>
              <a:t>dyret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mørnes</a:t>
            </a:r>
            <a:r>
              <a:rPr lang="en-US" sz="2400" i="0" dirty="0">
                <a:effectLst/>
              </a:rPr>
              <a:t> under </a:t>
            </a:r>
            <a:r>
              <a:rPr lang="en-US" sz="2400" i="0" dirty="0" err="1">
                <a:effectLst/>
              </a:rPr>
              <a:t>tak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9A768F-D28E-25B0-4082-BBE303D9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14569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6)">
            <a:hlinkClick r:id="" action="ppaction://media"/>
            <a:extLst>
              <a:ext uri="{FF2B5EF4-FFF2-40B4-BE49-F238E27FC236}">
                <a16:creationId xmlns:a16="http://schemas.microsoft.com/office/drawing/2014/main" id="{5C140B46-59C5-5903-0334-9C094B774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445" y="4891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4"/>
    </mc:Choice>
    <mc:Fallback xmlns="">
      <p:transition spd="slow" advTm="5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lassholder for innhold 6" descr="Et bilde som inneholder Slakteri, Slakter, Kjøtt, kjøtt&#10;&#10;Automatisk generert beskrivelse">
            <a:extLst>
              <a:ext uri="{FF2B5EF4-FFF2-40B4-BE49-F238E27FC236}">
                <a16:creationId xmlns:a16="http://schemas.microsoft.com/office/drawing/2014/main" id="{DDD4C023-9F11-1CB2-F693-0C7B0BE769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r="28404"/>
          <a:stretch/>
        </p:blipFill>
        <p:spPr>
          <a:xfrm rot="162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481A7F8-220E-8C71-BB63-D0CB38793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108" y="820213"/>
            <a:ext cx="4927237" cy="18999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6  </a:t>
            </a:r>
            <a:r>
              <a:rPr lang="en-US" sz="3200" dirty="0" err="1"/>
              <a:t>Hvor</a:t>
            </a:r>
            <a:r>
              <a:rPr lang="en-US" sz="3200" dirty="0"/>
              <a:t> mange grader </a:t>
            </a:r>
            <a:r>
              <a:rPr lang="en-US" sz="3200" dirty="0" err="1"/>
              <a:t>må</a:t>
            </a:r>
            <a:r>
              <a:rPr lang="en-US" sz="3200" dirty="0"/>
              <a:t> vi under for at </a:t>
            </a:r>
            <a:r>
              <a:rPr lang="en-US" sz="3200" dirty="0" err="1"/>
              <a:t>bakterier</a:t>
            </a:r>
            <a:r>
              <a:rPr lang="en-US" sz="3200" dirty="0"/>
              <a:t> </a:t>
            </a:r>
            <a:r>
              <a:rPr lang="en-US" sz="3200" dirty="0" err="1"/>
              <a:t>som</a:t>
            </a:r>
            <a:r>
              <a:rPr lang="en-US" sz="3200" dirty="0"/>
              <a:t> </a:t>
            </a:r>
            <a:r>
              <a:rPr lang="en-US" sz="3200" dirty="0" err="1"/>
              <a:t>kan</a:t>
            </a:r>
            <a:r>
              <a:rPr lang="en-US" sz="3200" dirty="0"/>
              <a:t> </a:t>
            </a:r>
            <a:r>
              <a:rPr lang="en-US" sz="3200" dirty="0" err="1"/>
              <a:t>gi</a:t>
            </a:r>
            <a:r>
              <a:rPr lang="en-US" sz="3200" dirty="0"/>
              <a:t> </a:t>
            </a:r>
            <a:r>
              <a:rPr lang="en-US" sz="3200" dirty="0" err="1"/>
              <a:t>sykdom</a:t>
            </a:r>
            <a:r>
              <a:rPr lang="en-US" sz="3200" dirty="0"/>
              <a:t> på </a:t>
            </a:r>
            <a:r>
              <a:rPr lang="en-US" sz="3200" dirty="0" err="1"/>
              <a:t>mennesker</a:t>
            </a:r>
            <a:r>
              <a:rPr lang="en-US" sz="3200" dirty="0"/>
              <a:t> </a:t>
            </a:r>
            <a:r>
              <a:rPr lang="en-US" sz="3200" dirty="0" err="1"/>
              <a:t>har</a:t>
            </a:r>
            <a:r>
              <a:rPr lang="en-US" sz="3200" dirty="0"/>
              <a:t> </a:t>
            </a:r>
            <a:r>
              <a:rPr lang="en-US" sz="3200" dirty="0" err="1"/>
              <a:t>vansker</a:t>
            </a:r>
            <a:r>
              <a:rPr lang="en-US" sz="3200" dirty="0"/>
              <a:t> med å </a:t>
            </a:r>
            <a:r>
              <a:rPr lang="en-US" sz="3200" dirty="0" err="1"/>
              <a:t>utvikle</a:t>
            </a:r>
            <a:r>
              <a:rPr lang="en-US" sz="3200" dirty="0"/>
              <a:t> seg?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A9F0BB6-D1B0-5D7E-E130-7234B5E72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3540338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Under 2 grader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Under 5 grader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Under 8 grader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Under 12 grader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4C106EA-49A5-A472-B46C-310EF5D3E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7)">
            <a:hlinkClick r:id="" action="ppaction://media"/>
            <a:extLst>
              <a:ext uri="{FF2B5EF4-FFF2-40B4-BE49-F238E27FC236}">
                <a16:creationId xmlns:a16="http://schemas.microsoft.com/office/drawing/2014/main" id="{FC64C845-FE83-CA77-D402-FC2734B42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1145" y="55521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3"/>
    </mc:Choice>
    <mc:Fallback xmlns="">
      <p:transition spd="slow" advTm="4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9DC9C6-5B2F-A97D-D534-F7671F88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/>
              <a:t>7  Mellomgulvet deler hulrommet inni dyret i to deler. Hvor ligger vomma og tarmene?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894CBB-1DEA-B372-E6DA-B981E378D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6692" y="2533476"/>
            <a:ext cx="4355265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brysthulen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bukhulen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magesekken</a:t>
            </a:r>
            <a:endParaRPr lang="en-US" sz="2400" i="0" dirty="0">
              <a:effectLst/>
            </a:endParaRP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I </a:t>
            </a:r>
            <a:r>
              <a:rPr lang="en-US" sz="2400" i="0" dirty="0" err="1">
                <a:effectLst/>
              </a:rPr>
              <a:t>tarmrommet</a:t>
            </a:r>
            <a:endParaRPr lang="en-US" sz="2400" i="0" dirty="0">
              <a:effectLst/>
            </a:endParaRPr>
          </a:p>
          <a:p>
            <a:pPr marL="0" indent="0" fontAlgn="ctr">
              <a:buNone/>
            </a:pP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br>
              <a:rPr lang="en-US" sz="2000" b="1" i="0" dirty="0">
                <a:effectLst/>
              </a:rPr>
            </a:br>
            <a:endParaRPr lang="en-US" sz="2000" dirty="0"/>
          </a:p>
        </p:txBody>
      </p:sp>
      <p:pic>
        <p:nvPicPr>
          <p:cNvPr id="8" name="Plassholder for innhold 7" descr="Et bilde som inneholder maling, tegning, kunst, plakat&#10;&#10;Automatisk generert beskrivelse">
            <a:extLst>
              <a:ext uri="{FF2B5EF4-FFF2-40B4-BE49-F238E27FC236}">
                <a16:creationId xmlns:a16="http://schemas.microsoft.com/office/drawing/2014/main" id="{7FAB1220-DC86-319F-F904-DC1BA5C1A9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r="5836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908C0A4-3ACA-3482-8441-6FADE9EF4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7706" y="6356350"/>
            <a:ext cx="309603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8)">
            <a:hlinkClick r:id="" action="ppaction://media"/>
            <a:extLst>
              <a:ext uri="{FF2B5EF4-FFF2-40B4-BE49-F238E27FC236}">
                <a16:creationId xmlns:a16="http://schemas.microsoft.com/office/drawing/2014/main" id="{7221E735-A9C6-631B-0505-6AC6DD5F1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525" y="4653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1"/>
    </mc:Choice>
    <mc:Fallback xmlns="">
      <p:transition spd="slow" advTm="5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7180" name="Rectangle 717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855D613-E1A2-212C-CF53-C9734421A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8  Hva er viktig når du skal åpne bukhulen?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03ADFF2-6142-5D1B-732B-65368563A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At </a:t>
            </a:r>
            <a:r>
              <a:rPr lang="en-US" sz="2400" i="0" dirty="0" err="1">
                <a:effectLst/>
              </a:rPr>
              <a:t>kniven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skarp</a:t>
            </a:r>
            <a:r>
              <a:rPr lang="en-US" sz="2400" i="0" dirty="0">
                <a:effectLst/>
              </a:rPr>
              <a:t>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At </a:t>
            </a:r>
            <a:r>
              <a:rPr lang="en-US" sz="2400" i="0" dirty="0" err="1">
                <a:effectLst/>
              </a:rPr>
              <a:t>kniven</a:t>
            </a:r>
            <a:r>
              <a:rPr lang="en-US" sz="2400" i="0" dirty="0">
                <a:effectLst/>
              </a:rPr>
              <a:t> er rein..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At du </a:t>
            </a:r>
            <a:r>
              <a:rPr lang="en-US" sz="2400" i="0" dirty="0" err="1">
                <a:effectLst/>
              </a:rPr>
              <a:t>har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latexhansker</a:t>
            </a:r>
            <a:r>
              <a:rPr lang="en-US" sz="2400" i="0" dirty="0">
                <a:effectLst/>
              </a:rPr>
              <a:t> på.</a:t>
            </a:r>
          </a:p>
          <a:p>
            <a:pPr marL="457200" indent="-457200" fontAlgn="ctr">
              <a:buFont typeface="+mj-lt"/>
              <a:buAutoNum type="arabicPeriod"/>
            </a:pPr>
            <a:r>
              <a:rPr lang="en-US" sz="2400" i="0" dirty="0">
                <a:effectLst/>
              </a:rPr>
              <a:t>At du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skjærer</a:t>
            </a:r>
            <a:r>
              <a:rPr lang="en-US" sz="2400" i="0" dirty="0">
                <a:effectLst/>
              </a:rPr>
              <a:t> hull på </a:t>
            </a:r>
            <a:r>
              <a:rPr lang="en-US" sz="2400" i="0" dirty="0" err="1">
                <a:effectLst/>
              </a:rPr>
              <a:t>vomma</a:t>
            </a:r>
            <a:r>
              <a:rPr lang="en-US" sz="2400" i="0" dirty="0">
                <a:effectLst/>
              </a:rPr>
              <a:t>.</a:t>
            </a:r>
          </a:p>
          <a:p>
            <a:pPr marL="0" indent="0">
              <a:buNone/>
            </a:pP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br>
              <a:rPr lang="en-US" sz="2400" i="0" dirty="0">
                <a:effectLst/>
              </a:rPr>
            </a:br>
            <a:endParaRPr lang="en-US" sz="24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175B178-C477-E1DF-5645-0A5989072E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4" r="7385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7C7324-696B-7860-341F-66B123A4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Oppsummering kapittel 9  jegerprøvekurset.no  1/24</a:t>
            </a:r>
          </a:p>
        </p:txBody>
      </p:sp>
      <p:pic>
        <p:nvPicPr>
          <p:cNvPr id="3" name="Spiller inn (9)">
            <a:hlinkClick r:id="" action="ppaction://media"/>
            <a:extLst>
              <a:ext uri="{FF2B5EF4-FFF2-40B4-BE49-F238E27FC236}">
                <a16:creationId xmlns:a16="http://schemas.microsoft.com/office/drawing/2014/main" id="{360A2C83-29F4-3B61-54AB-3E82222C4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152" y="51623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0"/>
    </mc:Choice>
    <mc:Fallback xmlns="">
      <p:transition spd="slow" advTm="3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1207</Words>
  <Application>Microsoft Office PowerPoint</Application>
  <PresentationFormat>Widescreen</PresentationFormat>
  <Paragraphs>166</Paragraphs>
  <Slides>25</Slides>
  <Notes>0</Notes>
  <HiddenSlides>0</HiddenSlides>
  <MMClips>28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Oppsummering kapittel 9 Stell av vilt</vt:lpstr>
      <vt:lpstr>1  Hvorfor kan viltkjøtt lagres lengre enn annet kjøtt i fryser?</vt:lpstr>
      <vt:lpstr>2  Hvorfor kan storfugl ha litt forskjellig smak tidlig på høsten og oppunder jul?</vt:lpstr>
      <vt:lpstr>3  Hva regner du for viktigst når du slakter hjortevilt?</vt:lpstr>
      <vt:lpstr>4  Kan jaktform og skuddsituasjon påvirke kvaliteten på kjøttet?</vt:lpstr>
      <vt:lpstr>5  Når vokser bakterier fortest?</vt:lpstr>
      <vt:lpstr>6  Hvor mange grader må vi under for at bakterier som kan gi sykdom på mennesker har vansker med å utvikle seg?</vt:lpstr>
      <vt:lpstr>7  Mellomgulvet deler hulrommet inni dyret i to deler. Hvor ligger vomma og tarmene?</vt:lpstr>
      <vt:lpstr>8  Hva er viktig når du skal åpne bukhulen?</vt:lpstr>
      <vt:lpstr>9  Når bør du vanligvis flå en elg som er skutt først i jakta?</vt:lpstr>
      <vt:lpstr>10  Hvorfor er det viktig å reinskjære godt rundt skuddsåret?</vt:lpstr>
      <vt:lpstr>11  Hvor lenge skal viltkjøtt mørne?</vt:lpstr>
      <vt:lpstr>12  Kjøttet skal ha en viss minimumstemeperatur mens det er dødsstivt. Hvilken?</vt:lpstr>
      <vt:lpstr>13  Hvor lenge varer dødsstivheten på et hjortevilt?</vt:lpstr>
      <vt:lpstr>14  Hvorfor bruker vi nettingpose på småvilt?</vt:lpstr>
      <vt:lpstr>15  Hvor finner du det aller meste av kjøttet på fuglevilt?</vt:lpstr>
      <vt:lpstr>16  Er det greit at kjøttet på småvilt fryser like etter felling?</vt:lpstr>
      <vt:lpstr>17  Krever ribbing eller flåing av fuglevilt minst arbeid?</vt:lpstr>
      <vt:lpstr>18  Hvorfor må vi fjerne det gulaktige fettet utenpå skroget til skarv, dykkender og fiskeender?</vt:lpstr>
      <vt:lpstr>19 Hvorfor er det bra med plasthansker når du slakter?</vt:lpstr>
      <vt:lpstr>20  Hvorfor er viltkjøtt miljøvennlig?</vt:lpstr>
      <vt:lpstr>21  Kan du lære slakting ved hjelp av video?</vt:lpstr>
      <vt:lpstr>22  Kan viltkjøttet bli dårligere om viltet er stresset?</vt:lpstr>
      <vt:lpstr>23  Hvor kommer de skadelige bakterier fra som kan ødelegge viltkjøttet?</vt:lpstr>
      <vt:lpstr>Gikk dette bra?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Oppsummering kapittel 9 Stell av vilt</dc:title>
  <dc:creator>Tore Andestad</dc:creator>
  <cp:lastModifiedBy>Tore Andestad</cp:lastModifiedBy>
  <cp:revision>3</cp:revision>
  <dcterms:created xsi:type="dcterms:W3CDTF">2023-12-18T07:36:27Z</dcterms:created>
  <dcterms:modified xsi:type="dcterms:W3CDTF">2024-01-10T16:23:14Z</dcterms:modified>
</cp:coreProperties>
</file>