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960742-0BA4-4E66-8294-3C5FC7AB5900}" v="79" dt="2024-01-09T17:31:22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523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e Andestad" userId="9c8c8b9117e0c98e" providerId="LiveId" clId="{24960742-0BA4-4E66-8294-3C5FC7AB5900}"/>
    <pc:docChg chg="custSel modSld">
      <pc:chgData name="Tore Andestad" userId="9c8c8b9117e0c98e" providerId="LiveId" clId="{24960742-0BA4-4E66-8294-3C5FC7AB5900}" dt="2024-01-09T17:31:22.516" v="426"/>
      <pc:docMkLst>
        <pc:docMk/>
      </pc:docMkLst>
      <pc:sldChg chg="addSp delSp modSp mod delAnim modAnim">
        <pc:chgData name="Tore Andestad" userId="9c8c8b9117e0c98e" providerId="LiveId" clId="{24960742-0BA4-4E66-8294-3C5FC7AB5900}" dt="2024-01-08T16:55:12.520" v="249" actId="1076"/>
        <pc:sldMkLst>
          <pc:docMk/>
          <pc:sldMk cId="1516925648" sldId="256"/>
        </pc:sldMkLst>
        <pc:spChg chg="add mod">
          <ac:chgData name="Tore Andestad" userId="9c8c8b9117e0c98e" providerId="LiveId" clId="{24960742-0BA4-4E66-8294-3C5FC7AB5900}" dt="2024-01-08T16:52:06.249" v="245" actId="12"/>
          <ac:spMkLst>
            <pc:docMk/>
            <pc:sldMk cId="1516925648" sldId="256"/>
            <ac:spMk id="3" creationId="{069833B9-C2E2-EE6A-B9E6-1639DD531A11}"/>
          </ac:spMkLst>
        </pc:spChg>
        <pc:picChg chg="mod">
          <ac:chgData name="Tore Andestad" userId="9c8c8b9117e0c98e" providerId="LiveId" clId="{24960742-0BA4-4E66-8294-3C5FC7AB5900}" dt="2024-01-08T16:52:10.036" v="246" actId="1076"/>
          <ac:picMkLst>
            <pc:docMk/>
            <pc:sldMk cId="1516925648" sldId="256"/>
            <ac:picMk id="5" creationId="{287E1294-27AB-FDB3-55C2-A71171456D7F}"/>
          </ac:picMkLst>
        </pc:picChg>
        <pc:picChg chg="del">
          <ac:chgData name="Tore Andestad" userId="9c8c8b9117e0c98e" providerId="LiveId" clId="{24960742-0BA4-4E66-8294-3C5FC7AB5900}" dt="2024-01-08T16:55:08.032" v="248" actId="478"/>
          <ac:picMkLst>
            <pc:docMk/>
            <pc:sldMk cId="1516925648" sldId="256"/>
            <ac:picMk id="6" creationId="{F08CE441-CABD-0A2F-5003-DD58E53722E7}"/>
          </ac:picMkLst>
        </pc:picChg>
        <pc:picChg chg="add mod">
          <ac:chgData name="Tore Andestad" userId="9c8c8b9117e0c98e" providerId="LiveId" clId="{24960742-0BA4-4E66-8294-3C5FC7AB5900}" dt="2024-01-08T16:55:12.520" v="249" actId="1076"/>
          <ac:picMkLst>
            <pc:docMk/>
            <pc:sldMk cId="1516925648" sldId="256"/>
            <ac:picMk id="7" creationId="{C2CD77F5-D079-E399-CA6E-1592C0867146}"/>
          </ac:picMkLst>
        </pc:picChg>
      </pc:sldChg>
      <pc:sldChg chg="addSp delSp modSp mod delAnim modAnim">
        <pc:chgData name="Tore Andestad" userId="9c8c8b9117e0c98e" providerId="LiveId" clId="{24960742-0BA4-4E66-8294-3C5FC7AB5900}" dt="2024-01-08T16:59:09.741" v="252" actId="1076"/>
        <pc:sldMkLst>
          <pc:docMk/>
          <pc:sldMk cId="1110047225" sldId="257"/>
        </pc:sldMkLst>
        <pc:picChg chg="add mod">
          <ac:chgData name="Tore Andestad" userId="9c8c8b9117e0c98e" providerId="LiveId" clId="{24960742-0BA4-4E66-8294-3C5FC7AB5900}" dt="2024-01-08T16:59:09.741" v="252" actId="1076"/>
          <ac:picMkLst>
            <pc:docMk/>
            <pc:sldMk cId="1110047225" sldId="257"/>
            <ac:picMk id="3" creationId="{3BE3E14D-534E-6856-DBBD-B1E899D493D1}"/>
          </ac:picMkLst>
        </pc:picChg>
        <pc:picChg chg="del">
          <ac:chgData name="Tore Andestad" userId="9c8c8b9117e0c98e" providerId="LiveId" clId="{24960742-0BA4-4E66-8294-3C5FC7AB5900}" dt="2024-01-08T16:59:06.619" v="251" actId="478"/>
          <ac:picMkLst>
            <pc:docMk/>
            <pc:sldMk cId="1110047225" sldId="257"/>
            <ac:picMk id="7" creationId="{F5300300-7500-94B5-FD87-1A30A0D9A34D}"/>
          </ac:picMkLst>
        </pc:picChg>
      </pc:sldChg>
      <pc:sldChg chg="addSp delSp modSp mod delAnim modAnim">
        <pc:chgData name="Tore Andestad" userId="9c8c8b9117e0c98e" providerId="LiveId" clId="{24960742-0BA4-4E66-8294-3C5FC7AB5900}" dt="2024-01-08T17:04:04.844" v="256"/>
        <pc:sldMkLst>
          <pc:docMk/>
          <pc:sldMk cId="325128086" sldId="258"/>
        </pc:sldMkLst>
        <pc:picChg chg="add mod">
          <ac:chgData name="Tore Andestad" userId="9c8c8b9117e0c98e" providerId="LiveId" clId="{24960742-0BA4-4E66-8294-3C5FC7AB5900}" dt="2024-01-08T17:04:01.487" v="255" actId="1076"/>
          <ac:picMkLst>
            <pc:docMk/>
            <pc:sldMk cId="325128086" sldId="258"/>
            <ac:picMk id="3" creationId="{1D85C36A-67C9-9685-ABB9-B5828DCD1FE7}"/>
          </ac:picMkLst>
        </pc:picChg>
        <pc:picChg chg="del">
          <ac:chgData name="Tore Andestad" userId="9c8c8b9117e0c98e" providerId="LiveId" clId="{24960742-0BA4-4E66-8294-3C5FC7AB5900}" dt="2024-01-08T17:03:56.675" v="254" actId="478"/>
          <ac:picMkLst>
            <pc:docMk/>
            <pc:sldMk cId="325128086" sldId="258"/>
            <ac:picMk id="8" creationId="{9FB06E7C-D821-08F7-6B47-0012A95590D1}"/>
          </ac:picMkLst>
        </pc:picChg>
      </pc:sldChg>
      <pc:sldChg chg="addSp delSp modSp mod delAnim modAnim">
        <pc:chgData name="Tore Andestad" userId="9c8c8b9117e0c98e" providerId="LiveId" clId="{24960742-0BA4-4E66-8294-3C5FC7AB5900}" dt="2024-01-08T17:06:35.317" v="260"/>
        <pc:sldMkLst>
          <pc:docMk/>
          <pc:sldMk cId="3979477042" sldId="259"/>
        </pc:sldMkLst>
        <pc:picChg chg="add mod">
          <ac:chgData name="Tore Andestad" userId="9c8c8b9117e0c98e" providerId="LiveId" clId="{24960742-0BA4-4E66-8294-3C5FC7AB5900}" dt="2024-01-08T17:06:25.993" v="259" actId="1076"/>
          <ac:picMkLst>
            <pc:docMk/>
            <pc:sldMk cId="3979477042" sldId="259"/>
            <ac:picMk id="3" creationId="{5DDFB28D-63D4-43C6-4DDE-0B409ECDE31D}"/>
          </ac:picMkLst>
        </pc:picChg>
        <pc:picChg chg="del">
          <ac:chgData name="Tore Andestad" userId="9c8c8b9117e0c98e" providerId="LiveId" clId="{24960742-0BA4-4E66-8294-3C5FC7AB5900}" dt="2024-01-08T17:06:23.250" v="258" actId="478"/>
          <ac:picMkLst>
            <pc:docMk/>
            <pc:sldMk cId="3979477042" sldId="259"/>
            <ac:picMk id="7" creationId="{703D5163-CD3D-1379-33B6-CF781D255729}"/>
          </ac:picMkLst>
        </pc:picChg>
      </pc:sldChg>
      <pc:sldChg chg="addSp delSp modSp mod delAnim modAnim">
        <pc:chgData name="Tore Andestad" userId="9c8c8b9117e0c98e" providerId="LiveId" clId="{24960742-0BA4-4E66-8294-3C5FC7AB5900}" dt="2024-01-08T17:09:47.258" v="263" actId="1076"/>
        <pc:sldMkLst>
          <pc:docMk/>
          <pc:sldMk cId="517295069" sldId="260"/>
        </pc:sldMkLst>
        <pc:picChg chg="add mod">
          <ac:chgData name="Tore Andestad" userId="9c8c8b9117e0c98e" providerId="LiveId" clId="{24960742-0BA4-4E66-8294-3C5FC7AB5900}" dt="2024-01-08T17:09:47.258" v="263" actId="1076"/>
          <ac:picMkLst>
            <pc:docMk/>
            <pc:sldMk cId="517295069" sldId="260"/>
            <ac:picMk id="3" creationId="{34A618A7-5CAB-D68C-90F3-B6A583EFA42D}"/>
          </ac:picMkLst>
        </pc:picChg>
        <pc:picChg chg="del">
          <ac:chgData name="Tore Andestad" userId="9c8c8b9117e0c98e" providerId="LiveId" clId="{24960742-0BA4-4E66-8294-3C5FC7AB5900}" dt="2024-01-08T17:09:44.173" v="262" actId="478"/>
          <ac:picMkLst>
            <pc:docMk/>
            <pc:sldMk cId="517295069" sldId="260"/>
            <ac:picMk id="7" creationId="{1FBB9CC5-DEE6-5194-CDD9-23AB3A7310FD}"/>
          </ac:picMkLst>
        </pc:picChg>
      </pc:sldChg>
      <pc:sldChg chg="addSp delSp modSp mod delAnim modAnim">
        <pc:chgData name="Tore Andestad" userId="9c8c8b9117e0c98e" providerId="LiveId" clId="{24960742-0BA4-4E66-8294-3C5FC7AB5900}" dt="2024-01-08T17:14:22.998" v="268" actId="1076"/>
        <pc:sldMkLst>
          <pc:docMk/>
          <pc:sldMk cId="3412925600" sldId="261"/>
        </pc:sldMkLst>
        <pc:picChg chg="add mod">
          <ac:chgData name="Tore Andestad" userId="9c8c8b9117e0c98e" providerId="LiveId" clId="{24960742-0BA4-4E66-8294-3C5FC7AB5900}" dt="2024-01-08T17:14:22.998" v="268" actId="1076"/>
          <ac:picMkLst>
            <pc:docMk/>
            <pc:sldMk cId="3412925600" sldId="261"/>
            <ac:picMk id="3" creationId="{6BF98C88-A399-3D14-C2AA-9F5EC500CD59}"/>
          </ac:picMkLst>
        </pc:picChg>
        <pc:picChg chg="del mod">
          <ac:chgData name="Tore Andestad" userId="9c8c8b9117e0c98e" providerId="LiveId" clId="{24960742-0BA4-4E66-8294-3C5FC7AB5900}" dt="2024-01-08T17:14:19.571" v="267" actId="478"/>
          <ac:picMkLst>
            <pc:docMk/>
            <pc:sldMk cId="3412925600" sldId="261"/>
            <ac:picMk id="9" creationId="{DA30593C-3404-7293-65DE-759E5D864F80}"/>
          </ac:picMkLst>
        </pc:picChg>
        <pc:picChg chg="del">
          <ac:chgData name="Tore Andestad" userId="9c8c8b9117e0c98e" providerId="LiveId" clId="{24960742-0BA4-4E66-8294-3C5FC7AB5900}" dt="2024-01-08T17:14:14.812" v="265" actId="478"/>
          <ac:picMkLst>
            <pc:docMk/>
            <pc:sldMk cId="3412925600" sldId="261"/>
            <ac:picMk id="10" creationId="{B301ABD7-91C7-B6EE-6640-AD14EEF02AF9}"/>
          </ac:picMkLst>
        </pc:picChg>
      </pc:sldChg>
      <pc:sldChg chg="addSp delSp modSp mod delAnim modAnim">
        <pc:chgData name="Tore Andestad" userId="9c8c8b9117e0c98e" providerId="LiveId" clId="{24960742-0BA4-4E66-8294-3C5FC7AB5900}" dt="2024-01-08T17:17:52.478" v="273"/>
        <pc:sldMkLst>
          <pc:docMk/>
          <pc:sldMk cId="2313143805" sldId="262"/>
        </pc:sldMkLst>
        <pc:picChg chg="add mod">
          <ac:chgData name="Tore Andestad" userId="9c8c8b9117e0c98e" providerId="LiveId" clId="{24960742-0BA4-4E66-8294-3C5FC7AB5900}" dt="2024-01-08T17:17:43.667" v="272" actId="1076"/>
          <ac:picMkLst>
            <pc:docMk/>
            <pc:sldMk cId="2313143805" sldId="262"/>
            <ac:picMk id="3" creationId="{D0F7D965-0E65-C79A-CD88-DB8D6B5F7EE8}"/>
          </ac:picMkLst>
        </pc:picChg>
        <pc:picChg chg="del mod">
          <ac:chgData name="Tore Andestad" userId="9c8c8b9117e0c98e" providerId="LiveId" clId="{24960742-0BA4-4E66-8294-3C5FC7AB5900}" dt="2024-01-08T17:14:45.298" v="270" actId="478"/>
          <ac:picMkLst>
            <pc:docMk/>
            <pc:sldMk cId="2313143805" sldId="262"/>
            <ac:picMk id="7" creationId="{C56D60D4-42D0-4EE3-E391-312942AAFD7E}"/>
          </ac:picMkLst>
        </pc:picChg>
      </pc:sldChg>
      <pc:sldChg chg="addSp delSp modSp mod delAnim modAnim">
        <pc:chgData name="Tore Andestad" userId="9c8c8b9117e0c98e" providerId="LiveId" clId="{24960742-0BA4-4E66-8294-3C5FC7AB5900}" dt="2024-01-08T17:20:23.599" v="278"/>
        <pc:sldMkLst>
          <pc:docMk/>
          <pc:sldMk cId="4187275327" sldId="263"/>
        </pc:sldMkLst>
        <pc:picChg chg="add mod">
          <ac:chgData name="Tore Andestad" userId="9c8c8b9117e0c98e" providerId="LiveId" clId="{24960742-0BA4-4E66-8294-3C5FC7AB5900}" dt="2024-01-08T17:20:20.415" v="277" actId="1076"/>
          <ac:picMkLst>
            <pc:docMk/>
            <pc:sldMk cId="4187275327" sldId="263"/>
            <ac:picMk id="3" creationId="{EFFDE6FC-3846-19A9-93D6-FD1BD4F77DB1}"/>
          </ac:picMkLst>
        </pc:picChg>
        <pc:picChg chg="del">
          <ac:chgData name="Tore Andestad" userId="9c8c8b9117e0c98e" providerId="LiveId" clId="{24960742-0BA4-4E66-8294-3C5FC7AB5900}" dt="2024-01-08T17:20:05.235" v="275" actId="478"/>
          <ac:picMkLst>
            <pc:docMk/>
            <pc:sldMk cId="4187275327" sldId="263"/>
            <ac:picMk id="8" creationId="{5FE9E447-9FA6-2132-5462-9A17B552CFC5}"/>
          </ac:picMkLst>
        </pc:picChg>
      </pc:sldChg>
      <pc:sldChg chg="addSp delSp modSp mod delAnim modAnim">
        <pc:chgData name="Tore Andestad" userId="9c8c8b9117e0c98e" providerId="LiveId" clId="{24960742-0BA4-4E66-8294-3C5FC7AB5900}" dt="2024-01-08T17:23:40.493" v="282"/>
        <pc:sldMkLst>
          <pc:docMk/>
          <pc:sldMk cId="3418428393" sldId="264"/>
        </pc:sldMkLst>
        <pc:picChg chg="add mod">
          <ac:chgData name="Tore Andestad" userId="9c8c8b9117e0c98e" providerId="LiveId" clId="{24960742-0BA4-4E66-8294-3C5FC7AB5900}" dt="2024-01-08T17:22:33.435" v="281" actId="1076"/>
          <ac:picMkLst>
            <pc:docMk/>
            <pc:sldMk cId="3418428393" sldId="264"/>
            <ac:picMk id="3" creationId="{CD6DEDF1-C28B-07D6-5907-9270470BB1AB}"/>
          </ac:picMkLst>
        </pc:picChg>
        <pc:picChg chg="del">
          <ac:chgData name="Tore Andestad" userId="9c8c8b9117e0c98e" providerId="LiveId" clId="{24960742-0BA4-4E66-8294-3C5FC7AB5900}" dt="2024-01-08T17:22:29.626" v="280" actId="478"/>
          <ac:picMkLst>
            <pc:docMk/>
            <pc:sldMk cId="3418428393" sldId="264"/>
            <ac:picMk id="6" creationId="{917D3944-0B40-CC03-089E-4BD128ACB165}"/>
          </ac:picMkLst>
        </pc:picChg>
      </pc:sldChg>
      <pc:sldChg chg="addSp delSp modSp mod delAnim modAnim">
        <pc:chgData name="Tore Andestad" userId="9c8c8b9117e0c98e" providerId="LiveId" clId="{24960742-0BA4-4E66-8294-3C5FC7AB5900}" dt="2024-01-08T17:25:06.531" v="286"/>
        <pc:sldMkLst>
          <pc:docMk/>
          <pc:sldMk cId="151634898" sldId="265"/>
        </pc:sldMkLst>
        <pc:picChg chg="add mod">
          <ac:chgData name="Tore Andestad" userId="9c8c8b9117e0c98e" providerId="LiveId" clId="{24960742-0BA4-4E66-8294-3C5FC7AB5900}" dt="2024-01-08T17:25:02.342" v="285" actId="1076"/>
          <ac:picMkLst>
            <pc:docMk/>
            <pc:sldMk cId="151634898" sldId="265"/>
            <ac:picMk id="3" creationId="{F0AF2A11-79C4-C055-264C-7FD051AC21BC}"/>
          </ac:picMkLst>
        </pc:picChg>
        <pc:picChg chg="del">
          <ac:chgData name="Tore Andestad" userId="9c8c8b9117e0c98e" providerId="LiveId" clId="{24960742-0BA4-4E66-8294-3C5FC7AB5900}" dt="2024-01-08T17:24:58.811" v="284" actId="478"/>
          <ac:picMkLst>
            <pc:docMk/>
            <pc:sldMk cId="151634898" sldId="265"/>
            <ac:picMk id="6" creationId="{4AEC2B5D-3329-5527-12DC-485827244D0A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1:38:17.472" v="291"/>
        <pc:sldMkLst>
          <pc:docMk/>
          <pc:sldMk cId="3762096338" sldId="266"/>
        </pc:sldMkLst>
        <pc:picChg chg="add mod">
          <ac:chgData name="Tore Andestad" userId="9c8c8b9117e0c98e" providerId="LiveId" clId="{24960742-0BA4-4E66-8294-3C5FC7AB5900}" dt="2024-01-09T11:38:13.738" v="290" actId="1076"/>
          <ac:picMkLst>
            <pc:docMk/>
            <pc:sldMk cId="3762096338" sldId="266"/>
            <ac:picMk id="3" creationId="{3BA1A3EE-B04C-111C-E7ED-85B1E895E94E}"/>
          </ac:picMkLst>
        </pc:picChg>
        <pc:picChg chg="del mod">
          <ac:chgData name="Tore Andestad" userId="9c8c8b9117e0c98e" providerId="LiveId" clId="{24960742-0BA4-4E66-8294-3C5FC7AB5900}" dt="2024-01-09T11:38:10.436" v="289" actId="478"/>
          <ac:picMkLst>
            <pc:docMk/>
            <pc:sldMk cId="3762096338" sldId="266"/>
            <ac:picMk id="7" creationId="{7C72DB83-6CEB-4CEE-D2CB-5CAF4AC070C9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1:41:26.386" v="295"/>
        <pc:sldMkLst>
          <pc:docMk/>
          <pc:sldMk cId="4156311112" sldId="267"/>
        </pc:sldMkLst>
        <pc:picChg chg="add mod">
          <ac:chgData name="Tore Andestad" userId="9c8c8b9117e0c98e" providerId="LiveId" clId="{24960742-0BA4-4E66-8294-3C5FC7AB5900}" dt="2024-01-09T11:41:21.573" v="294" actId="1076"/>
          <ac:picMkLst>
            <pc:docMk/>
            <pc:sldMk cId="4156311112" sldId="267"/>
            <ac:picMk id="3" creationId="{62E37508-BAF6-6938-1C24-31578D6F1EFE}"/>
          </ac:picMkLst>
        </pc:picChg>
        <pc:picChg chg="del">
          <ac:chgData name="Tore Andestad" userId="9c8c8b9117e0c98e" providerId="LiveId" clId="{24960742-0BA4-4E66-8294-3C5FC7AB5900}" dt="2024-01-09T11:41:18.241" v="293" actId="478"/>
          <ac:picMkLst>
            <pc:docMk/>
            <pc:sldMk cId="4156311112" sldId="267"/>
            <ac:picMk id="7" creationId="{713BD56F-590F-0E52-6032-219601DB5C2A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1:44:24.753" v="299"/>
        <pc:sldMkLst>
          <pc:docMk/>
          <pc:sldMk cId="2511217152" sldId="268"/>
        </pc:sldMkLst>
        <pc:picChg chg="add mod">
          <ac:chgData name="Tore Andestad" userId="9c8c8b9117e0c98e" providerId="LiveId" clId="{24960742-0BA4-4E66-8294-3C5FC7AB5900}" dt="2024-01-09T11:44:20.621" v="298" actId="1076"/>
          <ac:picMkLst>
            <pc:docMk/>
            <pc:sldMk cId="2511217152" sldId="268"/>
            <ac:picMk id="3" creationId="{A663F696-2A0A-A90E-159D-1F11A4E1902A}"/>
          </ac:picMkLst>
        </pc:picChg>
        <pc:picChg chg="del">
          <ac:chgData name="Tore Andestad" userId="9c8c8b9117e0c98e" providerId="LiveId" clId="{24960742-0BA4-4E66-8294-3C5FC7AB5900}" dt="2024-01-09T11:44:17.488" v="297" actId="478"/>
          <ac:picMkLst>
            <pc:docMk/>
            <pc:sldMk cId="2511217152" sldId="268"/>
            <ac:picMk id="8" creationId="{5CAB5262-D1B4-BB6B-87AD-74790E4AD4FA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1:47:07.971" v="303"/>
        <pc:sldMkLst>
          <pc:docMk/>
          <pc:sldMk cId="3264429472" sldId="269"/>
        </pc:sldMkLst>
        <pc:picChg chg="add mod">
          <ac:chgData name="Tore Andestad" userId="9c8c8b9117e0c98e" providerId="LiveId" clId="{24960742-0BA4-4E66-8294-3C5FC7AB5900}" dt="2024-01-09T11:47:05.526" v="302" actId="1076"/>
          <ac:picMkLst>
            <pc:docMk/>
            <pc:sldMk cId="3264429472" sldId="269"/>
            <ac:picMk id="3" creationId="{D68AF71D-8FF1-254B-E241-2DE77DC37E39}"/>
          </ac:picMkLst>
        </pc:picChg>
        <pc:picChg chg="del">
          <ac:chgData name="Tore Andestad" userId="9c8c8b9117e0c98e" providerId="LiveId" clId="{24960742-0BA4-4E66-8294-3C5FC7AB5900}" dt="2024-01-09T11:47:01.801" v="301" actId="478"/>
          <ac:picMkLst>
            <pc:docMk/>
            <pc:sldMk cId="3264429472" sldId="269"/>
            <ac:picMk id="12" creationId="{3FB827F5-AF5B-606C-219E-F86979FCC5BE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1:49:17.225" v="310"/>
        <pc:sldMkLst>
          <pc:docMk/>
          <pc:sldMk cId="1487768204" sldId="270"/>
        </pc:sldMkLst>
        <pc:picChg chg="add mod">
          <ac:chgData name="Tore Andestad" userId="9c8c8b9117e0c98e" providerId="LiveId" clId="{24960742-0BA4-4E66-8294-3C5FC7AB5900}" dt="2024-01-09T11:49:08.538" v="309" actId="1076"/>
          <ac:picMkLst>
            <pc:docMk/>
            <pc:sldMk cId="1487768204" sldId="270"/>
            <ac:picMk id="3" creationId="{F934818E-C2EA-F697-D84A-91E45F60F1AE}"/>
          </ac:picMkLst>
        </pc:picChg>
        <pc:picChg chg="del mod">
          <ac:chgData name="Tore Andestad" userId="9c8c8b9117e0c98e" providerId="LiveId" clId="{24960742-0BA4-4E66-8294-3C5FC7AB5900}" dt="2024-01-09T11:49:04.826" v="308" actId="478"/>
          <ac:picMkLst>
            <pc:docMk/>
            <pc:sldMk cId="1487768204" sldId="270"/>
            <ac:picMk id="9" creationId="{85E52422-7D23-AA11-11AE-01B253EA20C7}"/>
          </ac:picMkLst>
        </pc:picChg>
        <pc:picChg chg="del">
          <ac:chgData name="Tore Andestad" userId="9c8c8b9117e0c98e" providerId="LiveId" clId="{24960742-0BA4-4E66-8294-3C5FC7AB5900}" dt="2024-01-09T11:49:00.253" v="306" actId="478"/>
          <ac:picMkLst>
            <pc:docMk/>
            <pc:sldMk cId="1487768204" sldId="270"/>
            <ac:picMk id="10" creationId="{D78EE57E-0ADE-9A98-F782-55667F7BFC96}"/>
          </ac:picMkLst>
        </pc:picChg>
        <pc:picChg chg="del">
          <ac:chgData name="Tore Andestad" userId="9c8c8b9117e0c98e" providerId="LiveId" clId="{24960742-0BA4-4E66-8294-3C5FC7AB5900}" dt="2024-01-09T11:48:56.066" v="305" actId="478"/>
          <ac:picMkLst>
            <pc:docMk/>
            <pc:sldMk cId="1487768204" sldId="270"/>
            <ac:picMk id="11" creationId="{838FAE47-D7DC-8231-DC4A-48790A161E15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1:51:34.185" v="315"/>
        <pc:sldMkLst>
          <pc:docMk/>
          <pc:sldMk cId="3204288932" sldId="271"/>
        </pc:sldMkLst>
        <pc:picChg chg="add mod">
          <ac:chgData name="Tore Andestad" userId="9c8c8b9117e0c98e" providerId="LiveId" clId="{24960742-0BA4-4E66-8294-3C5FC7AB5900}" dt="2024-01-09T11:51:30.803" v="314" actId="1076"/>
          <ac:picMkLst>
            <pc:docMk/>
            <pc:sldMk cId="3204288932" sldId="271"/>
            <ac:picMk id="3" creationId="{CDE6EE3F-AC93-E679-0A08-67C0E9ADB908}"/>
          </ac:picMkLst>
        </pc:picChg>
        <pc:picChg chg="mod">
          <ac:chgData name="Tore Andestad" userId="9c8c8b9117e0c98e" providerId="LiveId" clId="{24960742-0BA4-4E66-8294-3C5FC7AB5900}" dt="2024-01-09T11:51:26.204" v="313" actId="1076"/>
          <ac:picMkLst>
            <pc:docMk/>
            <pc:sldMk cId="3204288932" sldId="271"/>
            <ac:picMk id="6" creationId="{F7BC0053-8F13-8DC2-91EE-78417A4DC2C3}"/>
          </ac:picMkLst>
        </pc:picChg>
        <pc:picChg chg="del">
          <ac:chgData name="Tore Andestad" userId="9c8c8b9117e0c98e" providerId="LiveId" clId="{24960742-0BA4-4E66-8294-3C5FC7AB5900}" dt="2024-01-09T11:51:20.971" v="312" actId="478"/>
          <ac:picMkLst>
            <pc:docMk/>
            <pc:sldMk cId="3204288932" sldId="271"/>
            <ac:picMk id="7" creationId="{9CE5776E-05A3-991C-2F36-70DE7DB5693E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1:54:13.254" v="320"/>
        <pc:sldMkLst>
          <pc:docMk/>
          <pc:sldMk cId="2420312925" sldId="272"/>
        </pc:sldMkLst>
        <pc:picChg chg="add mod">
          <ac:chgData name="Tore Andestad" userId="9c8c8b9117e0c98e" providerId="LiveId" clId="{24960742-0BA4-4E66-8294-3C5FC7AB5900}" dt="2024-01-09T11:54:07.263" v="319" actId="1076"/>
          <ac:picMkLst>
            <pc:docMk/>
            <pc:sldMk cId="2420312925" sldId="272"/>
            <ac:picMk id="3" creationId="{C97D8222-4605-0D76-38A6-BE7F821E25DB}"/>
          </ac:picMkLst>
        </pc:picChg>
        <pc:picChg chg="del mod">
          <ac:chgData name="Tore Andestad" userId="9c8c8b9117e0c98e" providerId="LiveId" clId="{24960742-0BA4-4E66-8294-3C5FC7AB5900}" dt="2024-01-09T11:54:03.855" v="318" actId="478"/>
          <ac:picMkLst>
            <pc:docMk/>
            <pc:sldMk cId="2420312925" sldId="272"/>
            <ac:picMk id="6" creationId="{A2549582-13D5-E6BE-BE22-B1EDE91DEB7F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1:56:17.245" v="324"/>
        <pc:sldMkLst>
          <pc:docMk/>
          <pc:sldMk cId="1630683896" sldId="273"/>
        </pc:sldMkLst>
        <pc:picChg chg="add mod">
          <ac:chgData name="Tore Andestad" userId="9c8c8b9117e0c98e" providerId="LiveId" clId="{24960742-0BA4-4E66-8294-3C5FC7AB5900}" dt="2024-01-09T11:56:11.199" v="323" actId="1076"/>
          <ac:picMkLst>
            <pc:docMk/>
            <pc:sldMk cId="1630683896" sldId="273"/>
            <ac:picMk id="3" creationId="{E18689D0-4995-B555-F4AA-AF7BD00E7C79}"/>
          </ac:picMkLst>
        </pc:picChg>
        <pc:picChg chg="del">
          <ac:chgData name="Tore Andestad" userId="9c8c8b9117e0c98e" providerId="LiveId" clId="{24960742-0BA4-4E66-8294-3C5FC7AB5900}" dt="2024-01-09T11:56:07.285" v="322" actId="478"/>
          <ac:picMkLst>
            <pc:docMk/>
            <pc:sldMk cId="1630683896" sldId="273"/>
            <ac:picMk id="6" creationId="{BE448740-8E6B-135E-F63E-F54A53A2FCDF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1:59:54.893" v="328"/>
        <pc:sldMkLst>
          <pc:docMk/>
          <pc:sldMk cId="3016747759" sldId="274"/>
        </pc:sldMkLst>
        <pc:picChg chg="add mod">
          <ac:chgData name="Tore Andestad" userId="9c8c8b9117e0c98e" providerId="LiveId" clId="{24960742-0BA4-4E66-8294-3C5FC7AB5900}" dt="2024-01-09T11:59:48.667" v="327" actId="1076"/>
          <ac:picMkLst>
            <pc:docMk/>
            <pc:sldMk cId="3016747759" sldId="274"/>
            <ac:picMk id="3" creationId="{EC7507D9-DE8B-4146-1612-CAD4BF4DD71E}"/>
          </ac:picMkLst>
        </pc:picChg>
        <pc:picChg chg="del">
          <ac:chgData name="Tore Andestad" userId="9c8c8b9117e0c98e" providerId="LiveId" clId="{24960742-0BA4-4E66-8294-3C5FC7AB5900}" dt="2024-01-09T11:59:43.728" v="326" actId="478"/>
          <ac:picMkLst>
            <pc:docMk/>
            <pc:sldMk cId="3016747759" sldId="274"/>
            <ac:picMk id="6" creationId="{D3D9A005-BA43-AF2F-9382-21C79A1A807A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03:20.900" v="332"/>
        <pc:sldMkLst>
          <pc:docMk/>
          <pc:sldMk cId="2040311124" sldId="275"/>
        </pc:sldMkLst>
        <pc:picChg chg="add mod">
          <ac:chgData name="Tore Andestad" userId="9c8c8b9117e0c98e" providerId="LiveId" clId="{24960742-0BA4-4E66-8294-3C5FC7AB5900}" dt="2024-01-09T12:03:16.642" v="331" actId="1076"/>
          <ac:picMkLst>
            <pc:docMk/>
            <pc:sldMk cId="2040311124" sldId="275"/>
            <ac:picMk id="3" creationId="{B89A7119-3D24-D96F-1C2E-5A56BD25E1E0}"/>
          </ac:picMkLst>
        </pc:picChg>
        <pc:picChg chg="del">
          <ac:chgData name="Tore Andestad" userId="9c8c8b9117e0c98e" providerId="LiveId" clId="{24960742-0BA4-4E66-8294-3C5FC7AB5900}" dt="2024-01-09T12:03:12.101" v="330" actId="478"/>
          <ac:picMkLst>
            <pc:docMk/>
            <pc:sldMk cId="2040311124" sldId="275"/>
            <ac:picMk id="13" creationId="{35E120A0-78B2-502E-94E2-C2D2A6631BEF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04:55.059" v="336" actId="478"/>
        <pc:sldMkLst>
          <pc:docMk/>
          <pc:sldMk cId="464772144" sldId="276"/>
        </pc:sldMkLst>
        <pc:picChg chg="add mod">
          <ac:chgData name="Tore Andestad" userId="9c8c8b9117e0c98e" providerId="LiveId" clId="{24960742-0BA4-4E66-8294-3C5FC7AB5900}" dt="2024-01-09T12:04:48.020" v="334" actId="1076"/>
          <ac:picMkLst>
            <pc:docMk/>
            <pc:sldMk cId="464772144" sldId="276"/>
            <ac:picMk id="3" creationId="{5E617ECF-41A8-7247-8B66-7781BEA14ACB}"/>
          </ac:picMkLst>
        </pc:picChg>
        <pc:picChg chg="del">
          <ac:chgData name="Tore Andestad" userId="9c8c8b9117e0c98e" providerId="LiveId" clId="{24960742-0BA4-4E66-8294-3C5FC7AB5900}" dt="2024-01-09T12:04:55.059" v="336" actId="478"/>
          <ac:picMkLst>
            <pc:docMk/>
            <pc:sldMk cId="464772144" sldId="276"/>
            <ac:picMk id="7" creationId="{E6DE741F-4443-3209-5BCC-B046D4B94E7E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07:54.818" v="341"/>
        <pc:sldMkLst>
          <pc:docMk/>
          <pc:sldMk cId="3243198998" sldId="277"/>
        </pc:sldMkLst>
        <pc:picChg chg="add mod">
          <ac:chgData name="Tore Andestad" userId="9c8c8b9117e0c98e" providerId="LiveId" clId="{24960742-0BA4-4E66-8294-3C5FC7AB5900}" dt="2024-01-09T12:07:49.791" v="340" actId="1076"/>
          <ac:picMkLst>
            <pc:docMk/>
            <pc:sldMk cId="3243198998" sldId="277"/>
            <ac:picMk id="3" creationId="{571C58CD-EA9D-E8E9-99D6-1E33571EECBE}"/>
          </ac:picMkLst>
        </pc:picChg>
        <pc:picChg chg="del mod">
          <ac:chgData name="Tore Andestad" userId="9c8c8b9117e0c98e" providerId="LiveId" clId="{24960742-0BA4-4E66-8294-3C5FC7AB5900}" dt="2024-01-09T12:07:46.707" v="339" actId="478"/>
          <ac:picMkLst>
            <pc:docMk/>
            <pc:sldMk cId="3243198998" sldId="277"/>
            <ac:picMk id="10" creationId="{6123E843-4123-58A6-5E7D-C3E18C8D0668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09:31.234" v="345"/>
        <pc:sldMkLst>
          <pc:docMk/>
          <pc:sldMk cId="2714617293" sldId="278"/>
        </pc:sldMkLst>
        <pc:picChg chg="add mod">
          <ac:chgData name="Tore Andestad" userId="9c8c8b9117e0c98e" providerId="LiveId" clId="{24960742-0BA4-4E66-8294-3C5FC7AB5900}" dt="2024-01-09T12:09:21.336" v="344" actId="1076"/>
          <ac:picMkLst>
            <pc:docMk/>
            <pc:sldMk cId="2714617293" sldId="278"/>
            <ac:picMk id="3" creationId="{A286A0CC-A0BC-AAEE-63E6-F7DB39507C5E}"/>
          </ac:picMkLst>
        </pc:picChg>
        <pc:picChg chg="del">
          <ac:chgData name="Tore Andestad" userId="9c8c8b9117e0c98e" providerId="LiveId" clId="{24960742-0BA4-4E66-8294-3C5FC7AB5900}" dt="2024-01-09T12:09:18.144" v="343" actId="478"/>
          <ac:picMkLst>
            <pc:docMk/>
            <pc:sldMk cId="2714617293" sldId="278"/>
            <ac:picMk id="9" creationId="{372FED42-B4F4-8746-16C5-770E24895B6C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11:11.779" v="351"/>
        <pc:sldMkLst>
          <pc:docMk/>
          <pc:sldMk cId="3618191517" sldId="280"/>
        </pc:sldMkLst>
        <pc:picChg chg="add mod">
          <ac:chgData name="Tore Andestad" userId="9c8c8b9117e0c98e" providerId="LiveId" clId="{24960742-0BA4-4E66-8294-3C5FC7AB5900}" dt="2024-01-09T12:11:07.452" v="350" actId="1076"/>
          <ac:picMkLst>
            <pc:docMk/>
            <pc:sldMk cId="3618191517" sldId="280"/>
            <ac:picMk id="3" creationId="{36BE9F81-6742-08A7-D19D-7DA5A93E52C1}"/>
          </ac:picMkLst>
        </pc:picChg>
        <pc:picChg chg="del mod">
          <ac:chgData name="Tore Andestad" userId="9c8c8b9117e0c98e" providerId="LiveId" clId="{24960742-0BA4-4E66-8294-3C5FC7AB5900}" dt="2024-01-09T12:11:02.672" v="349" actId="478"/>
          <ac:picMkLst>
            <pc:docMk/>
            <pc:sldMk cId="3618191517" sldId="280"/>
            <ac:picMk id="11" creationId="{A7B7970D-249F-32DB-AC90-5A7DDAF2B9B6}"/>
          </ac:picMkLst>
        </pc:picChg>
        <pc:picChg chg="del">
          <ac:chgData name="Tore Andestad" userId="9c8c8b9117e0c98e" providerId="LiveId" clId="{24960742-0BA4-4E66-8294-3C5FC7AB5900}" dt="2024-01-09T12:10:59.623" v="347" actId="478"/>
          <ac:picMkLst>
            <pc:docMk/>
            <pc:sldMk cId="3618191517" sldId="280"/>
            <ac:picMk id="12" creationId="{7CA6A867-75AE-D4D5-E7DF-0EC9256F40A1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14:20.544" v="356"/>
        <pc:sldMkLst>
          <pc:docMk/>
          <pc:sldMk cId="1295568008" sldId="281"/>
        </pc:sldMkLst>
        <pc:picChg chg="add mod">
          <ac:chgData name="Tore Andestad" userId="9c8c8b9117e0c98e" providerId="LiveId" clId="{24960742-0BA4-4E66-8294-3C5FC7AB5900}" dt="2024-01-09T12:14:17.056" v="355" actId="1076"/>
          <ac:picMkLst>
            <pc:docMk/>
            <pc:sldMk cId="1295568008" sldId="281"/>
            <ac:picMk id="3" creationId="{354D55F1-3CBB-6815-98A7-1A3B21ACFB12}"/>
          </ac:picMkLst>
        </pc:picChg>
        <pc:picChg chg="del mod">
          <ac:chgData name="Tore Andestad" userId="9c8c8b9117e0c98e" providerId="LiveId" clId="{24960742-0BA4-4E66-8294-3C5FC7AB5900}" dt="2024-01-09T12:14:13.770" v="354" actId="478"/>
          <ac:picMkLst>
            <pc:docMk/>
            <pc:sldMk cId="1295568008" sldId="281"/>
            <ac:picMk id="6" creationId="{D0051D98-CC4B-0211-E445-D76657052AE3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15:47.746" v="361"/>
        <pc:sldMkLst>
          <pc:docMk/>
          <pc:sldMk cId="321068155" sldId="282"/>
        </pc:sldMkLst>
        <pc:picChg chg="add mod">
          <ac:chgData name="Tore Andestad" userId="9c8c8b9117e0c98e" providerId="LiveId" clId="{24960742-0BA4-4E66-8294-3C5FC7AB5900}" dt="2024-01-09T12:15:41.399" v="360" actId="1076"/>
          <ac:picMkLst>
            <pc:docMk/>
            <pc:sldMk cId="321068155" sldId="282"/>
            <ac:picMk id="3" creationId="{54E89D23-94EE-F0DD-2BB9-A98C7FFDF8B9}"/>
          </ac:picMkLst>
        </pc:picChg>
        <pc:picChg chg="del mod">
          <ac:chgData name="Tore Andestad" userId="9c8c8b9117e0c98e" providerId="LiveId" clId="{24960742-0BA4-4E66-8294-3C5FC7AB5900}" dt="2024-01-09T12:15:37.751" v="359" actId="478"/>
          <ac:picMkLst>
            <pc:docMk/>
            <pc:sldMk cId="321068155" sldId="282"/>
            <ac:picMk id="6" creationId="{BEF62883-6D57-993D-1359-A2C1480F8B2F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19:49.829" v="366"/>
        <pc:sldMkLst>
          <pc:docMk/>
          <pc:sldMk cId="4264005945" sldId="283"/>
        </pc:sldMkLst>
        <pc:picChg chg="add mod">
          <ac:chgData name="Tore Andestad" userId="9c8c8b9117e0c98e" providerId="LiveId" clId="{24960742-0BA4-4E66-8294-3C5FC7AB5900}" dt="2024-01-09T12:19:43.340" v="365" actId="1076"/>
          <ac:picMkLst>
            <pc:docMk/>
            <pc:sldMk cId="4264005945" sldId="283"/>
            <ac:picMk id="3" creationId="{F76D5EDD-581A-2EFF-4616-018F50480E78}"/>
          </ac:picMkLst>
        </pc:picChg>
        <pc:picChg chg="del">
          <ac:chgData name="Tore Andestad" userId="9c8c8b9117e0c98e" providerId="LiveId" clId="{24960742-0BA4-4E66-8294-3C5FC7AB5900}" dt="2024-01-09T12:16:14.300" v="363" actId="478"/>
          <ac:picMkLst>
            <pc:docMk/>
            <pc:sldMk cId="4264005945" sldId="283"/>
            <ac:picMk id="8" creationId="{2581B8AD-B4D7-AF59-EA9F-1ADFAF306F2B}"/>
          </ac:picMkLst>
        </pc:picChg>
        <pc:picChg chg="del">
          <ac:chgData name="Tore Andestad" userId="9c8c8b9117e0c98e" providerId="LiveId" clId="{24960742-0BA4-4E66-8294-3C5FC7AB5900}" dt="2024-01-09T12:16:11.608" v="362" actId="478"/>
          <ac:picMkLst>
            <pc:docMk/>
            <pc:sldMk cId="4264005945" sldId="283"/>
            <ac:picMk id="9" creationId="{8B8302B5-F577-A697-A96F-B61AEA878C1C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22:17.870" v="370"/>
        <pc:sldMkLst>
          <pc:docMk/>
          <pc:sldMk cId="2198984369" sldId="284"/>
        </pc:sldMkLst>
        <pc:picChg chg="add mod">
          <ac:chgData name="Tore Andestad" userId="9c8c8b9117e0c98e" providerId="LiveId" clId="{24960742-0BA4-4E66-8294-3C5FC7AB5900}" dt="2024-01-09T12:22:13.377" v="369" actId="1076"/>
          <ac:picMkLst>
            <pc:docMk/>
            <pc:sldMk cId="2198984369" sldId="284"/>
            <ac:picMk id="3" creationId="{84163F54-3987-FEA1-1095-C68A2655E4B6}"/>
          </ac:picMkLst>
        </pc:picChg>
        <pc:picChg chg="del">
          <ac:chgData name="Tore Andestad" userId="9c8c8b9117e0c98e" providerId="LiveId" clId="{24960742-0BA4-4E66-8294-3C5FC7AB5900}" dt="2024-01-09T12:22:09.938" v="368" actId="478"/>
          <ac:picMkLst>
            <pc:docMk/>
            <pc:sldMk cId="2198984369" sldId="284"/>
            <ac:picMk id="13" creationId="{D3E59359-0468-C6A7-8B94-315905C932CF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25:47.958" v="375"/>
        <pc:sldMkLst>
          <pc:docMk/>
          <pc:sldMk cId="2346806153" sldId="285"/>
        </pc:sldMkLst>
        <pc:picChg chg="add mod">
          <ac:chgData name="Tore Andestad" userId="9c8c8b9117e0c98e" providerId="LiveId" clId="{24960742-0BA4-4E66-8294-3C5FC7AB5900}" dt="2024-01-09T12:25:43.545" v="374" actId="1076"/>
          <ac:picMkLst>
            <pc:docMk/>
            <pc:sldMk cId="2346806153" sldId="285"/>
            <ac:picMk id="3" creationId="{AD2F3447-236F-5E1E-A225-DBA81CB9DB7A}"/>
          </ac:picMkLst>
        </pc:picChg>
        <pc:picChg chg="del mod">
          <ac:chgData name="Tore Andestad" userId="9c8c8b9117e0c98e" providerId="LiveId" clId="{24960742-0BA4-4E66-8294-3C5FC7AB5900}" dt="2024-01-09T12:22:34.745" v="372" actId="478"/>
          <ac:picMkLst>
            <pc:docMk/>
            <pc:sldMk cId="2346806153" sldId="285"/>
            <ac:picMk id="8" creationId="{8F7E0309-344E-5C04-3056-05327E5F714C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31:34.290" v="379"/>
        <pc:sldMkLst>
          <pc:docMk/>
          <pc:sldMk cId="224501843" sldId="286"/>
        </pc:sldMkLst>
        <pc:picChg chg="add mod">
          <ac:chgData name="Tore Andestad" userId="9c8c8b9117e0c98e" providerId="LiveId" clId="{24960742-0BA4-4E66-8294-3C5FC7AB5900}" dt="2024-01-09T12:31:29.241" v="378" actId="1076"/>
          <ac:picMkLst>
            <pc:docMk/>
            <pc:sldMk cId="224501843" sldId="286"/>
            <ac:picMk id="3" creationId="{D99B8202-7AA9-219F-2571-A3B1F0E05A92}"/>
          </ac:picMkLst>
        </pc:picChg>
        <pc:picChg chg="del">
          <ac:chgData name="Tore Andestad" userId="9c8c8b9117e0c98e" providerId="LiveId" clId="{24960742-0BA4-4E66-8294-3C5FC7AB5900}" dt="2024-01-09T12:26:12.999" v="376" actId="478"/>
          <ac:picMkLst>
            <pc:docMk/>
            <pc:sldMk cId="224501843" sldId="286"/>
            <ac:picMk id="7" creationId="{5EBFDA36-DB77-ED4C-67C7-7B4AB5D847BA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34:25.764" v="384"/>
        <pc:sldMkLst>
          <pc:docMk/>
          <pc:sldMk cId="561464977" sldId="287"/>
        </pc:sldMkLst>
        <pc:picChg chg="add mod">
          <ac:chgData name="Tore Andestad" userId="9c8c8b9117e0c98e" providerId="LiveId" clId="{24960742-0BA4-4E66-8294-3C5FC7AB5900}" dt="2024-01-09T12:34:20.898" v="383" actId="1076"/>
          <ac:picMkLst>
            <pc:docMk/>
            <pc:sldMk cId="561464977" sldId="287"/>
            <ac:picMk id="3" creationId="{47AF02BF-7D04-1390-102A-BB0542EF4B59}"/>
          </ac:picMkLst>
        </pc:picChg>
        <pc:picChg chg="del">
          <ac:chgData name="Tore Andestad" userId="9c8c8b9117e0c98e" providerId="LiveId" clId="{24960742-0BA4-4E66-8294-3C5FC7AB5900}" dt="2024-01-09T12:34:17.856" v="382" actId="478"/>
          <ac:picMkLst>
            <pc:docMk/>
            <pc:sldMk cId="561464977" sldId="287"/>
            <ac:picMk id="6" creationId="{9438C4A4-110F-8ED1-86C3-FE6F0E806EB6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38:08.331" v="388"/>
        <pc:sldMkLst>
          <pc:docMk/>
          <pc:sldMk cId="2482356033" sldId="288"/>
        </pc:sldMkLst>
        <pc:picChg chg="add mod">
          <ac:chgData name="Tore Andestad" userId="9c8c8b9117e0c98e" providerId="LiveId" clId="{24960742-0BA4-4E66-8294-3C5FC7AB5900}" dt="2024-01-09T12:38:04.025" v="387" actId="1076"/>
          <ac:picMkLst>
            <pc:docMk/>
            <pc:sldMk cId="2482356033" sldId="288"/>
            <ac:picMk id="3" creationId="{F2ACE5F3-B769-7063-6D54-F0BB02E23517}"/>
          </ac:picMkLst>
        </pc:picChg>
        <pc:picChg chg="del">
          <ac:chgData name="Tore Andestad" userId="9c8c8b9117e0c98e" providerId="LiveId" clId="{24960742-0BA4-4E66-8294-3C5FC7AB5900}" dt="2024-01-09T12:37:59.830" v="386" actId="478"/>
          <ac:picMkLst>
            <pc:docMk/>
            <pc:sldMk cId="2482356033" sldId="288"/>
            <ac:picMk id="6" creationId="{410E165C-0336-5C23-E000-8DA1B2EF922F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39:55.619" v="392"/>
        <pc:sldMkLst>
          <pc:docMk/>
          <pc:sldMk cId="3856920097" sldId="289"/>
        </pc:sldMkLst>
        <pc:picChg chg="add mod">
          <ac:chgData name="Tore Andestad" userId="9c8c8b9117e0c98e" providerId="LiveId" clId="{24960742-0BA4-4E66-8294-3C5FC7AB5900}" dt="2024-01-09T12:39:52.505" v="391" actId="1076"/>
          <ac:picMkLst>
            <pc:docMk/>
            <pc:sldMk cId="3856920097" sldId="289"/>
            <ac:picMk id="3" creationId="{DBDF9D1A-E343-0553-0808-853CFEB1B39A}"/>
          </ac:picMkLst>
        </pc:picChg>
        <pc:picChg chg="del">
          <ac:chgData name="Tore Andestad" userId="9c8c8b9117e0c98e" providerId="LiveId" clId="{24960742-0BA4-4E66-8294-3C5FC7AB5900}" dt="2024-01-09T12:39:48.131" v="390" actId="478"/>
          <ac:picMkLst>
            <pc:docMk/>
            <pc:sldMk cId="3856920097" sldId="289"/>
            <ac:picMk id="6" creationId="{E7E12B69-1766-12B9-EF1E-277A2F68C681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41:47.078" v="396"/>
        <pc:sldMkLst>
          <pc:docMk/>
          <pc:sldMk cId="3442718870" sldId="290"/>
        </pc:sldMkLst>
        <pc:picChg chg="add mod">
          <ac:chgData name="Tore Andestad" userId="9c8c8b9117e0c98e" providerId="LiveId" clId="{24960742-0BA4-4E66-8294-3C5FC7AB5900}" dt="2024-01-09T12:41:37.873" v="395" actId="1076"/>
          <ac:picMkLst>
            <pc:docMk/>
            <pc:sldMk cId="3442718870" sldId="290"/>
            <ac:picMk id="3" creationId="{EAC0F2A2-9F73-BE9D-945C-60E919C6B6BA}"/>
          </ac:picMkLst>
        </pc:picChg>
        <pc:picChg chg="del">
          <ac:chgData name="Tore Andestad" userId="9c8c8b9117e0c98e" providerId="LiveId" clId="{24960742-0BA4-4E66-8294-3C5FC7AB5900}" dt="2024-01-09T12:40:08.091" v="393" actId="478"/>
          <ac:picMkLst>
            <pc:docMk/>
            <pc:sldMk cId="3442718870" sldId="290"/>
            <ac:picMk id="7" creationId="{20F92692-298F-7EAB-614E-CE382DB3015C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7:30:57.660" v="425"/>
        <pc:sldMkLst>
          <pc:docMk/>
          <pc:sldMk cId="750073530" sldId="291"/>
        </pc:sldMkLst>
        <pc:picChg chg="add mod">
          <ac:chgData name="Tore Andestad" userId="9c8c8b9117e0c98e" providerId="LiveId" clId="{24960742-0BA4-4E66-8294-3C5FC7AB5900}" dt="2024-01-09T12:44:36.778" v="398" actId="1076"/>
          <ac:picMkLst>
            <pc:docMk/>
            <pc:sldMk cId="750073530" sldId="291"/>
            <ac:picMk id="3" creationId="{5F64B08B-6227-24FF-7D7C-CE32DCDAB3AD}"/>
          </ac:picMkLst>
        </pc:picChg>
        <pc:picChg chg="del">
          <ac:chgData name="Tore Andestad" userId="9c8c8b9117e0c98e" providerId="LiveId" clId="{24960742-0BA4-4E66-8294-3C5FC7AB5900}" dt="2024-01-09T12:44:40.218" v="399" actId="478"/>
          <ac:picMkLst>
            <pc:docMk/>
            <pc:sldMk cId="750073530" sldId="291"/>
            <ac:picMk id="6" creationId="{968D6A09-7EAC-90ED-EE5A-60A786091454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47:15.776" v="404"/>
        <pc:sldMkLst>
          <pc:docMk/>
          <pc:sldMk cId="2383575975" sldId="292"/>
        </pc:sldMkLst>
        <pc:picChg chg="add mod">
          <ac:chgData name="Tore Andestad" userId="9c8c8b9117e0c98e" providerId="LiveId" clId="{24960742-0BA4-4E66-8294-3C5FC7AB5900}" dt="2024-01-09T12:47:11.430" v="403" actId="1076"/>
          <ac:picMkLst>
            <pc:docMk/>
            <pc:sldMk cId="2383575975" sldId="292"/>
            <ac:picMk id="3" creationId="{C229322A-9151-F6DB-F51E-920988BE92F5}"/>
          </ac:picMkLst>
        </pc:picChg>
        <pc:picChg chg="del">
          <ac:chgData name="Tore Andestad" userId="9c8c8b9117e0c98e" providerId="LiveId" clId="{24960742-0BA4-4E66-8294-3C5FC7AB5900}" dt="2024-01-09T12:47:03.685" v="401" actId="478"/>
          <ac:picMkLst>
            <pc:docMk/>
            <pc:sldMk cId="2383575975" sldId="292"/>
            <ac:picMk id="7" creationId="{9F94329F-FC64-1B6D-602B-835D80688D24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48:35.756" v="408"/>
        <pc:sldMkLst>
          <pc:docMk/>
          <pc:sldMk cId="908912371" sldId="293"/>
        </pc:sldMkLst>
        <pc:picChg chg="add mod">
          <ac:chgData name="Tore Andestad" userId="9c8c8b9117e0c98e" providerId="LiveId" clId="{24960742-0BA4-4E66-8294-3C5FC7AB5900}" dt="2024-01-09T12:48:25.778" v="406" actId="1076"/>
          <ac:picMkLst>
            <pc:docMk/>
            <pc:sldMk cId="908912371" sldId="293"/>
            <ac:picMk id="3" creationId="{E8D4E00F-5254-5CAF-8E77-222649E74CEB}"/>
          </ac:picMkLst>
        </pc:picChg>
        <pc:picChg chg="del">
          <ac:chgData name="Tore Andestad" userId="9c8c8b9117e0c98e" providerId="LiveId" clId="{24960742-0BA4-4E66-8294-3C5FC7AB5900}" dt="2024-01-09T12:48:27.928" v="407" actId="478"/>
          <ac:picMkLst>
            <pc:docMk/>
            <pc:sldMk cId="908912371" sldId="293"/>
            <ac:picMk id="8" creationId="{F1B79B29-5D15-4ABE-5B5A-852EA7C38CE2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2:50:46.257" v="412"/>
        <pc:sldMkLst>
          <pc:docMk/>
          <pc:sldMk cId="3400430357" sldId="294"/>
        </pc:sldMkLst>
        <pc:picChg chg="add mod">
          <ac:chgData name="Tore Andestad" userId="9c8c8b9117e0c98e" providerId="LiveId" clId="{24960742-0BA4-4E66-8294-3C5FC7AB5900}" dt="2024-01-09T12:50:42.199" v="411" actId="1076"/>
          <ac:picMkLst>
            <pc:docMk/>
            <pc:sldMk cId="3400430357" sldId="294"/>
            <ac:picMk id="3" creationId="{D5D18CE8-54D4-A6AC-C737-2D0AD8454046}"/>
          </ac:picMkLst>
        </pc:picChg>
        <pc:picChg chg="del">
          <ac:chgData name="Tore Andestad" userId="9c8c8b9117e0c98e" providerId="LiveId" clId="{24960742-0BA4-4E66-8294-3C5FC7AB5900}" dt="2024-01-09T12:50:38.789" v="410" actId="478"/>
          <ac:picMkLst>
            <pc:docMk/>
            <pc:sldMk cId="3400430357" sldId="294"/>
            <ac:picMk id="6" creationId="{F13E7DBD-787B-FB7F-B821-CD4A6A2F310D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7:21:06.608" v="416"/>
        <pc:sldMkLst>
          <pc:docMk/>
          <pc:sldMk cId="2032409749" sldId="295"/>
        </pc:sldMkLst>
        <pc:picChg chg="add mod">
          <ac:chgData name="Tore Andestad" userId="9c8c8b9117e0c98e" providerId="LiveId" clId="{24960742-0BA4-4E66-8294-3C5FC7AB5900}" dt="2024-01-09T17:21:02.601" v="415" actId="1076"/>
          <ac:picMkLst>
            <pc:docMk/>
            <pc:sldMk cId="2032409749" sldId="295"/>
            <ac:picMk id="3" creationId="{A6BFB2AE-D308-585E-FCA8-ACCB6A8F5217}"/>
          </ac:picMkLst>
        </pc:picChg>
        <pc:picChg chg="del">
          <ac:chgData name="Tore Andestad" userId="9c8c8b9117e0c98e" providerId="LiveId" clId="{24960742-0BA4-4E66-8294-3C5FC7AB5900}" dt="2024-01-09T17:20:58.202" v="414" actId="478"/>
          <ac:picMkLst>
            <pc:docMk/>
            <pc:sldMk cId="2032409749" sldId="295"/>
            <ac:picMk id="6" creationId="{B17BD1AD-6B17-4DCA-874F-882DBAE7D7DE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7:31:22.516" v="426"/>
        <pc:sldMkLst>
          <pc:docMk/>
          <pc:sldMk cId="3699305759" sldId="296"/>
        </pc:sldMkLst>
        <pc:picChg chg="add mod">
          <ac:chgData name="Tore Andestad" userId="9c8c8b9117e0c98e" providerId="LiveId" clId="{24960742-0BA4-4E66-8294-3C5FC7AB5900}" dt="2024-01-09T17:22:11.812" v="418" actId="1076"/>
          <ac:picMkLst>
            <pc:docMk/>
            <pc:sldMk cId="3699305759" sldId="296"/>
            <ac:picMk id="3" creationId="{6DAACE05-1D2A-34B4-FDFB-DACB126F4473}"/>
          </ac:picMkLst>
        </pc:picChg>
        <pc:picChg chg="del">
          <ac:chgData name="Tore Andestad" userId="9c8c8b9117e0c98e" providerId="LiveId" clId="{24960742-0BA4-4E66-8294-3C5FC7AB5900}" dt="2024-01-09T17:22:15.464" v="419" actId="478"/>
          <ac:picMkLst>
            <pc:docMk/>
            <pc:sldMk cId="3699305759" sldId="296"/>
            <ac:picMk id="6" creationId="{7F19E61F-802A-A3E3-D852-607F8EDACDF2}"/>
          </ac:picMkLst>
        </pc:picChg>
      </pc:sldChg>
      <pc:sldChg chg="addSp delSp modSp mod delAnim modAnim">
        <pc:chgData name="Tore Andestad" userId="9c8c8b9117e0c98e" providerId="LiveId" clId="{24960742-0BA4-4E66-8294-3C5FC7AB5900}" dt="2024-01-09T17:24:43.695" v="424"/>
        <pc:sldMkLst>
          <pc:docMk/>
          <pc:sldMk cId="1946442174" sldId="297"/>
        </pc:sldMkLst>
        <pc:picChg chg="add mod">
          <ac:chgData name="Tore Andestad" userId="9c8c8b9117e0c98e" providerId="LiveId" clId="{24960742-0BA4-4E66-8294-3C5FC7AB5900}" dt="2024-01-09T17:24:33.380" v="421" actId="1076"/>
          <ac:picMkLst>
            <pc:docMk/>
            <pc:sldMk cId="1946442174" sldId="297"/>
            <ac:picMk id="3" creationId="{A94F4775-777A-73C1-7F2F-8156DF7DA14C}"/>
          </ac:picMkLst>
        </pc:picChg>
        <pc:picChg chg="del mod">
          <ac:chgData name="Tore Andestad" userId="9c8c8b9117e0c98e" providerId="LiveId" clId="{24960742-0BA4-4E66-8294-3C5FC7AB5900}" dt="2024-01-09T17:24:36.648" v="423" actId="478"/>
          <ac:picMkLst>
            <pc:docMk/>
            <pc:sldMk cId="1946442174" sldId="297"/>
            <ac:picMk id="6" creationId="{613C3F3D-948E-B62C-5FD7-F13522E3A1F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26F6E-5641-4694-A2B2-9F6CF5D54900}" type="datetimeFigureOut">
              <a:rPr lang="nb-NO" smtClean="0"/>
              <a:t>09.01.2024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D84C3-3C8C-41CA-9B20-03992AB7AE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190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E2D699-11A8-037D-345E-946D67535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444EE59-421E-9E22-122D-0277892A6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1018CD7-7B2A-86DA-EBAD-B39B5BD1C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D2E7-FE59-47ED-8988-7DA2532DB49B}" type="datetime1">
              <a:rPr lang="nb-NO" smtClean="0"/>
              <a:t>09.01.2024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088C2CC-E093-664E-2395-A61258133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7 jegerprøvekurset.no 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2907C2-BBBC-D71C-B8EF-B4B6959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DC01-0FE7-4D9D-8BE6-E74D0B915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064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DFA465-46EA-202A-61AA-BEB6BFF5D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3571696-2E4A-91C7-C3C7-925609ED6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72C1F62-9A2B-D255-4240-4AD4D9BFE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82EA-9CCA-4B0F-8AC1-F754C4B47371}" type="datetime1">
              <a:rPr lang="nb-NO" smtClean="0"/>
              <a:t>09.01.2024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D1D83BC-ECA8-F8E8-20C6-6E43AA71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7 jegerprøvekurset.no 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90C44C-2FBD-57EF-C173-6C1A7232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DC01-0FE7-4D9D-8BE6-E74D0B915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479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B1D8E50-03D1-4183-ABD4-2C27E39F6F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69E1C25-52BE-42FB-B6C9-A6C3FDE5B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F3B518B-90B1-AC28-FDFD-663F07F8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84D4-6913-423C-A950-C157366575CD}" type="datetime1">
              <a:rPr lang="nb-NO" smtClean="0"/>
              <a:t>09.01.2024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F6DC23-C817-080D-D27F-C675CA2D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7 jegerprøvekurset.no 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C32C9A9-5AEE-C9C5-FFF1-E0617B88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DC01-0FE7-4D9D-8BE6-E74D0B915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059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89E4A1-1398-7081-7024-7081200B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297D34-4185-A81E-C6D2-9AEE187D2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0246E0-8477-F5CD-41F2-4B2BC502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80448-DC4E-4BCA-A442-CBB499C4E608}" type="datetime1">
              <a:rPr lang="nb-NO" smtClean="0"/>
              <a:t>09.01.2024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628C3DC-9A6B-9298-E33A-FDA7203D2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7 jegerprøvekurset.no 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560DCE-23F6-9912-B699-E1B8D360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DC01-0FE7-4D9D-8BE6-E74D0B915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464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589D08-78DA-2DA0-45E2-A17C7ED4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2DCB814-26ED-8FB1-7496-45000AAF9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44769C-87C3-B245-4514-BBF0409E6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62EC-1E81-46CD-AA8A-7F4A0F5DEA4A}" type="datetime1">
              <a:rPr lang="nb-NO" smtClean="0"/>
              <a:t>09.01.2024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6815B85-90AD-EE15-B5F8-BAD39378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7 jegerprøvekurset.no 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E25B5FD-B830-AB40-E4ED-77134398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DC01-0FE7-4D9D-8BE6-E74D0B915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863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8DABA5-0451-81DD-2307-99D23636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1E59D4-88C9-A733-E1E1-3E66E011C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607522E-767E-91A5-B04E-F371F20CF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38F080D-5962-4454-35F6-A0C10D2C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0B8D-F9CC-46F0-95CF-69C6B7E893E5}" type="datetime1">
              <a:rPr lang="nb-NO" smtClean="0"/>
              <a:t>09.01.2024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99C7467-A3F0-C3ED-257D-BF4BA50A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7 jegerprøvekurset.no 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D518A7F-73F6-B76B-3AAF-BBC5E85A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DC01-0FE7-4D9D-8BE6-E74D0B915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0309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0A738E-F0F5-186A-8803-DF65131E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679E81-B5F1-9803-49AC-44D60C5CA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0296562-24BE-216D-A1AE-15D37FF36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BE525B3-2E46-EF7B-E642-9E445A257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CE421B-F53E-2719-CD98-C528EFF51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925B20D-D1E6-72DC-0928-03AF50225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D1C1-0F28-4F1C-9776-64C2261376DA}" type="datetime1">
              <a:rPr lang="nb-NO" smtClean="0"/>
              <a:t>09.01.2024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113BBF5-916C-B7EA-BFAB-BD03F05B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7 jegerprøvekurset.no   1/24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0998281-24E8-B462-9546-AAFCEEFE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DC01-0FE7-4D9D-8BE6-E74D0B915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5600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80B529-FF60-A2C1-4F5F-C3248B2AD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5B5102E-07DB-565B-8F23-88E2FDEE1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6605-C5B2-4A63-AC19-E5AE1DDDF72F}" type="datetime1">
              <a:rPr lang="nb-NO" smtClean="0"/>
              <a:t>09.01.2024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E863DFB-244A-175D-6C74-35838589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7 jegerprøvekurset.no   1/24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E919A30-FEED-B0EB-3F2F-01F1BD9F3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DC01-0FE7-4D9D-8BE6-E74D0B915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626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027E1F5-5D9E-BC6D-3524-FD9C89D3A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2FE3-E3D7-4B8E-9A2A-B498753180E1}" type="datetime1">
              <a:rPr lang="nb-NO" smtClean="0"/>
              <a:t>09.01.2024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540F599-742B-B774-6AE9-3F099F15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7 jegerprøvekurset.no   1/24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278BAC-FE5D-F2EC-5523-8E314126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DC01-0FE7-4D9D-8BE6-E74D0B915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445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B69272-A5A0-7D2B-AE3C-0C6FAEA9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8561326-037C-A396-3911-BA13F5576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C14B186-9D50-F598-0216-52C61457E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2F8DC9A-B2EF-E5F3-575E-FA36750D4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6821-5E99-4C95-855C-836A0BAC2C57}" type="datetime1">
              <a:rPr lang="nb-NO" smtClean="0"/>
              <a:t>09.01.2024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EFD9D8A-F4D9-69B3-3189-C7931236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7 jegerprøvekurset.no 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891DA65-7584-731A-3D65-E9E13A740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DC01-0FE7-4D9D-8BE6-E74D0B915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398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11277E-7A1F-4844-30A8-74708FAFF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D9E45BB-4ABD-7C99-0E28-A6D19FFD33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439D992-C85F-5B34-8C30-4834CDBDE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2BDD150-E937-19AE-44A4-EB814BD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362C-FE0C-4B0A-A488-DF609CB65B77}" type="datetime1">
              <a:rPr lang="nb-NO" smtClean="0"/>
              <a:t>09.01.2024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12FE47-5D1F-0F60-398C-F55477029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7 jegerprøvekurset.no 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697FE81-B83A-F0AF-48D8-8CF4EE6EE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DC01-0FE7-4D9D-8BE6-E74D0B915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374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20E3075-A52A-2489-F4C3-B632DC78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EBB5CD0-DAD7-800C-F76A-43ABA75FC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9B8335-8519-F4AC-E3B8-F2314DE1E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DFD65-3A73-4491-956C-2BD7FFD17C39}" type="datetime1">
              <a:rPr lang="nb-NO" smtClean="0"/>
              <a:t>09.01.2024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4B11A0-47C2-14BE-3602-8306849A8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Oppsummering kapittel 7 jegerprøvekurset.no 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CC3C47-6A8A-A9B5-F5B5-A966A7280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DC01-0FE7-4D9D-8BE6-E74D0B915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249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video" Target="https://www.youtube.com/embed/NN0nfsSK7Yc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video" Target="https://www.youtube.com/embed/o8LS7dfPH50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video" Target="https://www.youtube.com/embed/mGVSgVoRu2o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video" Target="https://www.youtube.com/embed/HzS4XhNWiBM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video" Target="https://www.youtube.com/embed/4-R3mm42N_Q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video" Target="https://www.youtube.com/embed/Pm3eT9w2TSw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video" Target="https://www.youtube.com/embed/OtFKzSplH9o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video" Target="https://www.youtube.com/embed/iumcW5JJg0w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video" Target="https://www.youtube.com/embed/W3IeGVa0ndY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gress, utendørs, jorde, plante&#10;&#10;Automatisk generert beskrivelse">
            <a:extLst>
              <a:ext uri="{FF2B5EF4-FFF2-40B4-BE49-F238E27FC236}">
                <a16:creationId xmlns:a16="http://schemas.microsoft.com/office/drawing/2014/main" id="{287E1294-27AB-FDB3-55C2-A71171456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9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103C420-6B7D-B48A-CA89-273D9403F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Oppsummering kapittel 7</a:t>
            </a:r>
            <a:br>
              <a:rPr lang="nb-NO" dirty="0">
                <a:solidFill>
                  <a:srgbClr val="FFFFFF"/>
                </a:solidFill>
              </a:rPr>
            </a:br>
            <a:r>
              <a:rPr lang="nb-NO" sz="3600" dirty="0">
                <a:solidFill>
                  <a:srgbClr val="FFFFFF"/>
                </a:solidFill>
              </a:rPr>
              <a:t>Jaktformer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DD1BFAB-4C19-168E-B74E-9CAA22C3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Oppsummering kapittel 7 jegerprøvekurset.no   1/24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69833B9-C2E2-EE6A-B9E6-1639DD531A11}"/>
              </a:ext>
            </a:extLst>
          </p:cNvPr>
          <p:cNvSpPr txBox="1"/>
          <p:nvPr/>
        </p:nvSpPr>
        <p:spPr>
          <a:xfrm>
            <a:off x="640277" y="4450951"/>
            <a:ext cx="6274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Kjør lysbildene i presentasjonsmodus.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Klikk deg fram til neste lysbilde.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Velg det svaret som virker mest fornuftig.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Klikk en gang til så dukker det opp et lydsymbol.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Klikker du på lydsymbolet kommenterer jeg på svaralternativene.</a:t>
            </a:r>
          </a:p>
        </p:txBody>
      </p:sp>
      <p:pic>
        <p:nvPicPr>
          <p:cNvPr id="7" name="Spiller inn">
            <a:hlinkClick r:id="" action="ppaction://media"/>
            <a:extLst>
              <a:ext uri="{FF2B5EF4-FFF2-40B4-BE49-F238E27FC236}">
                <a16:creationId xmlns:a16="http://schemas.microsoft.com/office/drawing/2014/main" id="{C2CD77F5-D079-E399-CA6E-1592C0867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9125" y="52044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25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0579"/>
    </mc:Choice>
    <mc:Fallback xmlns="">
      <p:transition spd="slow" advTm="90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 descr="Et bilde som inneholder pattedyr, utendørs, rev, dyreliv&#10;&#10;Automatisk generert beskrivelse">
            <a:extLst>
              <a:ext uri="{FF2B5EF4-FFF2-40B4-BE49-F238E27FC236}">
                <a16:creationId xmlns:a16="http://schemas.microsoft.com/office/drawing/2014/main" id="{6734ACDC-9BA2-49C4-0EE8-C46A1C9EFA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8A59A93-F01D-7568-CDD0-16294BB6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9  </a:t>
            </a:r>
            <a:r>
              <a:rPr lang="en-US" sz="4000" dirty="0" err="1"/>
              <a:t>Hvilken</a:t>
            </a:r>
            <a:r>
              <a:rPr lang="en-US" sz="4000" dirty="0"/>
              <a:t> art under </a:t>
            </a:r>
            <a:r>
              <a:rPr lang="en-US" sz="4000" dirty="0" err="1"/>
              <a:t>egner</a:t>
            </a:r>
            <a:r>
              <a:rPr lang="en-US" sz="4000" dirty="0"/>
              <a:t> det seg </a:t>
            </a:r>
            <a:r>
              <a:rPr lang="en-US" sz="4000" u="sng" dirty="0" err="1"/>
              <a:t>ikke</a:t>
            </a:r>
            <a:r>
              <a:rPr lang="en-US" sz="4000" u="sng" dirty="0"/>
              <a:t> </a:t>
            </a:r>
            <a:r>
              <a:rPr lang="en-US" sz="4000" dirty="0"/>
              <a:t>å </a:t>
            </a:r>
            <a:r>
              <a:rPr lang="en-US" sz="4000" dirty="0" err="1"/>
              <a:t>lokke</a:t>
            </a:r>
            <a:r>
              <a:rPr lang="en-US" sz="40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3A8B7DD-E66C-460D-EEA3-92CBC7D5F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7200" y="2690137"/>
            <a:ext cx="4114800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400" i="0" dirty="0">
                <a:effectLst/>
              </a:rPr>
              <a:t>Rype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Hjortebukk</a:t>
            </a:r>
            <a:endParaRPr lang="en-US" sz="2400" dirty="0"/>
          </a:p>
          <a:p>
            <a:pPr marL="6858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Rev</a:t>
            </a:r>
          </a:p>
          <a:p>
            <a:pPr indent="0">
              <a:buNone/>
            </a:pPr>
            <a:br>
              <a:rPr lang="en-US" sz="2400" i="0" dirty="0">
                <a:effectLst/>
              </a:rPr>
            </a:br>
            <a:endParaRPr lang="en-US" sz="2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85D9900-8221-4B3E-8675-3C317032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10)">
            <a:hlinkClick r:id="" action="ppaction://media"/>
            <a:extLst>
              <a:ext uri="{FF2B5EF4-FFF2-40B4-BE49-F238E27FC236}">
                <a16:creationId xmlns:a16="http://schemas.microsoft.com/office/drawing/2014/main" id="{F0AF2A11-79C4-C055-264C-7FD051AC2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3344" y="52842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03"/>
    </mc:Choice>
    <mc:Fallback xmlns="">
      <p:transition spd="slow" advTm="69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335614E-166C-5A06-BF12-7B774F09BF9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b="116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D53498B-0372-26C2-0678-F2948B91E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10 </a:t>
            </a:r>
            <a:r>
              <a:rPr lang="en-US" b="1" dirty="0" err="1">
                <a:solidFill>
                  <a:srgbClr val="FFFFFF"/>
                </a:solidFill>
              </a:rPr>
              <a:t>Hvilken</a:t>
            </a:r>
            <a:r>
              <a:rPr lang="en-US" b="1" dirty="0">
                <a:solidFill>
                  <a:srgbClr val="FFFFFF"/>
                </a:solidFill>
              </a:rPr>
              <a:t> art under lar seg </a:t>
            </a:r>
            <a:r>
              <a:rPr lang="en-US" b="1" dirty="0" err="1">
                <a:solidFill>
                  <a:srgbClr val="FFFFFF"/>
                </a:solidFill>
              </a:rPr>
              <a:t>lokke</a:t>
            </a:r>
            <a:r>
              <a:rPr lang="en-US" b="1" dirty="0">
                <a:solidFill>
                  <a:srgbClr val="FFFFFF"/>
                </a:solidFill>
              </a:rPr>
              <a:t> med </a:t>
            </a:r>
            <a:r>
              <a:rPr lang="en-US" b="1" dirty="0" err="1">
                <a:solidFill>
                  <a:srgbClr val="FFFFFF"/>
                </a:solidFill>
              </a:rPr>
              <a:t>fløyte</a:t>
            </a:r>
            <a:r>
              <a:rPr lang="en-US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0B285CA-F195-3428-E94B-C905DE69F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 err="1">
                <a:solidFill>
                  <a:srgbClr val="FFFFFF"/>
                </a:solidFill>
                <a:effectLst/>
              </a:rPr>
              <a:t>Enkeltbekkasin</a:t>
            </a:r>
            <a:endParaRPr lang="en-US" sz="2400" b="1" i="0" dirty="0">
              <a:solidFill>
                <a:srgbClr val="FFFFFF"/>
              </a:solidFill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 err="1">
                <a:solidFill>
                  <a:srgbClr val="FFFFFF"/>
                </a:solidFill>
                <a:effectLst/>
              </a:rPr>
              <a:t>Mårhund</a:t>
            </a:r>
            <a:endParaRPr lang="en-US" sz="2400" b="1" i="0" dirty="0">
              <a:solidFill>
                <a:srgbClr val="FFFFFF"/>
              </a:solidFill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 err="1">
                <a:solidFill>
                  <a:srgbClr val="FFFFFF"/>
                </a:solidFill>
                <a:effectLst/>
              </a:rPr>
              <a:t>Tiur</a:t>
            </a:r>
            <a:endParaRPr lang="en-US" sz="2400" b="1" i="0" dirty="0">
              <a:solidFill>
                <a:srgbClr val="FFFFFF"/>
              </a:solidFill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 err="1">
                <a:solidFill>
                  <a:srgbClr val="FFFFFF"/>
                </a:solidFill>
                <a:effectLst/>
              </a:rPr>
              <a:t>Rådyr</a:t>
            </a:r>
            <a:endParaRPr lang="en-US" sz="2400" b="1" i="0" dirty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br>
              <a:rPr lang="en-US" b="1" i="0" dirty="0">
                <a:solidFill>
                  <a:srgbClr val="FFFFFF"/>
                </a:solidFill>
                <a:effectLst/>
              </a:rPr>
            </a:br>
            <a:br>
              <a:rPr lang="en-US" b="1" i="0" dirty="0">
                <a:solidFill>
                  <a:srgbClr val="FFFFFF"/>
                </a:solidFill>
                <a:effectLst/>
              </a:rPr>
            </a:br>
            <a:br>
              <a:rPr lang="en-US" b="1" i="0" dirty="0">
                <a:solidFill>
                  <a:srgbClr val="FFFFFF"/>
                </a:solidFill>
                <a:effectLst/>
              </a:rPr>
            </a:br>
            <a:br>
              <a:rPr lang="en-US" b="1" i="0" dirty="0">
                <a:solidFill>
                  <a:srgbClr val="FFFFFF"/>
                </a:solidFill>
                <a:effectLst/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2A6E21-8DA2-D66B-A4D9-CE273AA13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11)">
            <a:hlinkClick r:id="" action="ppaction://media"/>
            <a:extLst>
              <a:ext uri="{FF2B5EF4-FFF2-40B4-BE49-F238E27FC236}">
                <a16:creationId xmlns:a16="http://schemas.microsoft.com/office/drawing/2014/main" id="{3BA1A3EE-B04C-111C-E7ED-85B1E895E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7791" y="5257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96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338"/>
    </mc:Choice>
    <mc:Fallback xmlns="">
      <p:transition spd="slow" advTm="40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9FD028-7B8A-10C6-F90A-D2842533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11  </a:t>
            </a:r>
            <a:r>
              <a:rPr lang="en-US" sz="2800" dirty="0" err="1"/>
              <a:t>Hvilke</a:t>
            </a:r>
            <a:r>
              <a:rPr lang="en-US" sz="2800" dirty="0"/>
              <a:t> av </a:t>
            </a:r>
            <a:r>
              <a:rPr lang="en-US" sz="2800" dirty="0" err="1"/>
              <a:t>utsagnene</a:t>
            </a:r>
            <a:r>
              <a:rPr lang="en-US" sz="2800" dirty="0"/>
              <a:t> </a:t>
            </a:r>
            <a:r>
              <a:rPr lang="en-US" sz="2800" dirty="0" err="1"/>
              <a:t>nedenfor</a:t>
            </a:r>
            <a:r>
              <a:rPr lang="en-US" sz="2800" dirty="0"/>
              <a:t> er </a:t>
            </a:r>
            <a:r>
              <a:rPr lang="en-US" sz="2800" u="sng" dirty="0" err="1"/>
              <a:t>ikke</a:t>
            </a:r>
            <a:r>
              <a:rPr lang="en-US" sz="2800" u="sng" dirty="0"/>
              <a:t> </a:t>
            </a:r>
            <a:r>
              <a:rPr lang="en-US" sz="2800" u="sng" dirty="0" err="1"/>
              <a:t>viktig</a:t>
            </a:r>
            <a:r>
              <a:rPr lang="en-US" sz="2800" dirty="0"/>
              <a:t> </a:t>
            </a:r>
            <a:r>
              <a:rPr lang="en-US" sz="2800" dirty="0" err="1"/>
              <a:t>når</a:t>
            </a:r>
            <a:r>
              <a:rPr lang="en-US" sz="2800" dirty="0"/>
              <a:t> du </a:t>
            </a:r>
            <a:r>
              <a:rPr lang="en-US" sz="2800" dirty="0" err="1"/>
              <a:t>skal</a:t>
            </a:r>
            <a:r>
              <a:rPr lang="en-US" sz="2800" dirty="0"/>
              <a:t> </a:t>
            </a:r>
            <a:r>
              <a:rPr lang="en-US" sz="2800" dirty="0" err="1"/>
              <a:t>lokke</a:t>
            </a:r>
            <a:r>
              <a:rPr lang="en-US" sz="2800" dirty="0"/>
              <a:t> ender og </a:t>
            </a:r>
            <a:r>
              <a:rPr lang="en-US" sz="2800" dirty="0" err="1"/>
              <a:t>gjess</a:t>
            </a:r>
            <a:r>
              <a:rPr lang="en-US" sz="2800" dirty="0"/>
              <a:t>?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F24042F-1F50-D3E4-9A61-B1609130DCE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3" b="1565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7C11B5E-07D7-7043-4EF4-9AF473933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Kombiner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lokkefugler</a:t>
            </a:r>
            <a:r>
              <a:rPr lang="en-US" sz="2400" i="0" dirty="0">
                <a:effectLst/>
              </a:rPr>
              <a:t> med bruk av </a:t>
            </a:r>
            <a:r>
              <a:rPr lang="en-US" sz="2400" i="0" dirty="0" err="1">
                <a:effectLst/>
              </a:rPr>
              <a:t>fløyte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Skyt</a:t>
            </a:r>
            <a:r>
              <a:rPr lang="en-US" sz="2400" i="0" dirty="0">
                <a:effectLst/>
              </a:rPr>
              <a:t> i det </a:t>
            </a:r>
            <a:r>
              <a:rPr lang="en-US" sz="2400" i="0" dirty="0" err="1">
                <a:effectLst/>
              </a:rPr>
              <a:t>fuglen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passerer</a:t>
            </a:r>
            <a:r>
              <a:rPr lang="en-US" sz="2400" i="0" dirty="0">
                <a:effectLst/>
              </a:rPr>
              <a:t> over </a:t>
            </a:r>
            <a:r>
              <a:rPr lang="en-US" sz="2400" i="0" dirty="0" err="1">
                <a:effectLst/>
              </a:rPr>
              <a:t>lokkefuglene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første</a:t>
            </a:r>
            <a:r>
              <a:rPr lang="en-US" sz="2400" i="0" dirty="0">
                <a:effectLst/>
              </a:rPr>
              <a:t> gang.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Skyt</a:t>
            </a:r>
            <a:r>
              <a:rPr lang="en-US" sz="2400" i="0" dirty="0">
                <a:effectLst/>
              </a:rPr>
              <a:t> i det </a:t>
            </a:r>
            <a:r>
              <a:rPr lang="en-US" sz="2400" i="0" dirty="0" err="1">
                <a:effectLst/>
              </a:rPr>
              <a:t>fuglene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bremser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opp</a:t>
            </a:r>
            <a:r>
              <a:rPr lang="en-US" sz="2400" i="0" dirty="0">
                <a:effectLst/>
              </a:rPr>
              <a:t> for å </a:t>
            </a:r>
            <a:r>
              <a:rPr lang="en-US" sz="2400" i="0" dirty="0" err="1">
                <a:effectLst/>
              </a:rPr>
              <a:t>lande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1800" b="1" i="0" dirty="0">
                <a:effectLst/>
              </a:rPr>
            </a:br>
            <a:endParaRPr lang="en-US" sz="18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440082-349F-E7E1-58AB-374F402BF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12)">
            <a:hlinkClick r:id="" action="ppaction://media"/>
            <a:extLst>
              <a:ext uri="{FF2B5EF4-FFF2-40B4-BE49-F238E27FC236}">
                <a16:creationId xmlns:a16="http://schemas.microsoft.com/office/drawing/2014/main" id="{62E37508-BAF6-6938-1C24-31578D6F1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5551" y="57181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59"/>
    </mc:Choice>
    <mc:Fallback xmlns="">
      <p:transition spd="slow" advTm="66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D344C8D-0B68-AC57-D151-6076BB92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804430" cy="17190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12 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Hvordan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bør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du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plassere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deg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når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du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lokker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elgokse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brunsten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B8BD013-F176-0BA9-0437-41543CB6F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4023360" cy="388231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Lavt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terrenget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slik</a:t>
            </a:r>
            <a:r>
              <a:rPr lang="en-US" sz="2400" i="0" dirty="0">
                <a:effectLst/>
              </a:rPr>
              <a:t> at du 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blir</a:t>
            </a:r>
            <a:r>
              <a:rPr lang="en-US" sz="2400" i="0" dirty="0">
                <a:effectLst/>
              </a:rPr>
              <a:t> sett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Ute på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innmark</a:t>
            </a:r>
            <a:r>
              <a:rPr lang="en-US" sz="2400" i="0" dirty="0">
                <a:effectLst/>
              </a:rPr>
              <a:t>. Da </a:t>
            </a:r>
            <a:r>
              <a:rPr lang="en-US" sz="2400" i="0" dirty="0" err="1">
                <a:effectLst/>
              </a:rPr>
              <a:t>har</a:t>
            </a:r>
            <a:r>
              <a:rPr lang="en-US" sz="2400" i="0" dirty="0">
                <a:effectLst/>
              </a:rPr>
              <a:t> du </a:t>
            </a:r>
            <a:r>
              <a:rPr lang="en-US" sz="2400" i="0" dirty="0" err="1">
                <a:effectLst/>
              </a:rPr>
              <a:t>reint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skuddfelt</a:t>
            </a:r>
            <a:r>
              <a:rPr lang="en-US" sz="2400" i="0" dirty="0">
                <a:effectLst/>
              </a:rPr>
              <a:t> i alle </a:t>
            </a:r>
            <a:r>
              <a:rPr lang="en-US" sz="2400" i="0" dirty="0" err="1">
                <a:effectLst/>
              </a:rPr>
              <a:t>retninger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Litt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høyt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slik</a:t>
            </a:r>
            <a:r>
              <a:rPr lang="en-US" sz="2400" i="0" dirty="0">
                <a:effectLst/>
              </a:rPr>
              <a:t> at </a:t>
            </a:r>
            <a:r>
              <a:rPr lang="en-US" sz="2400" i="0" dirty="0" err="1">
                <a:effectLst/>
              </a:rPr>
              <a:t>oksen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får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været</a:t>
            </a:r>
            <a:r>
              <a:rPr lang="en-US" sz="2400" i="0" dirty="0">
                <a:effectLst/>
              </a:rPr>
              <a:t> av deg </a:t>
            </a:r>
            <a:r>
              <a:rPr lang="en-US" sz="2400" i="0" dirty="0" err="1">
                <a:effectLst/>
              </a:rPr>
              <a:t>når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han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kommer</a:t>
            </a:r>
            <a:r>
              <a:rPr lang="en-US" sz="2400" i="0" dirty="0">
                <a:effectLst/>
              </a:rPr>
              <a:t> for å </a:t>
            </a:r>
            <a:r>
              <a:rPr lang="en-US" sz="2400" i="0" dirty="0" err="1">
                <a:effectLst/>
              </a:rPr>
              <a:t>sjekke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I </a:t>
            </a:r>
            <a:r>
              <a:rPr lang="en-US" sz="2400" i="0" dirty="0" err="1">
                <a:effectLst/>
              </a:rPr>
              <a:t>baksetet</a:t>
            </a:r>
            <a:r>
              <a:rPr lang="en-US" sz="2400" i="0" dirty="0">
                <a:effectLst/>
              </a:rPr>
              <a:t> på </a:t>
            </a:r>
            <a:r>
              <a:rPr lang="en-US" sz="2400" i="0" dirty="0" err="1">
                <a:effectLst/>
              </a:rPr>
              <a:t>bilen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som</a:t>
            </a:r>
            <a:r>
              <a:rPr lang="en-US" sz="2400" i="0" dirty="0">
                <a:effectLst/>
              </a:rPr>
              <a:t> du </a:t>
            </a:r>
            <a:r>
              <a:rPr lang="en-US" sz="2400" i="0" dirty="0" err="1">
                <a:effectLst/>
              </a:rPr>
              <a:t>parkerer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kanten</a:t>
            </a:r>
            <a:r>
              <a:rPr lang="en-US" sz="2400" i="0" dirty="0">
                <a:effectLst/>
              </a:rPr>
              <a:t> av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innmark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1500" b="1" i="0" dirty="0">
                <a:effectLst/>
              </a:rPr>
            </a:br>
            <a:br>
              <a:rPr lang="en-US" sz="1500" b="1" i="0" dirty="0">
                <a:effectLst/>
              </a:rPr>
            </a:br>
            <a:endParaRPr lang="en-US" sz="1500" dirty="0"/>
          </a:p>
        </p:txBody>
      </p:sp>
      <p:pic>
        <p:nvPicPr>
          <p:cNvPr id="6" name="Media på Internett 5" title="Elgokse i slutten av september">
            <a:hlinkClick r:id="" action="ppaction://media"/>
            <a:extLst>
              <a:ext uri="{FF2B5EF4-FFF2-40B4-BE49-F238E27FC236}">
                <a16:creationId xmlns:a16="http://schemas.microsoft.com/office/drawing/2014/main" id="{813DD4FA-6E57-5283-8AD8-50A74CFEC6D5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654296" y="1478699"/>
            <a:ext cx="6903720" cy="3900601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9BFE1D-E05C-D20D-A91A-C217AAF8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13)">
            <a:hlinkClick r:id="" action="ppaction://media"/>
            <a:extLst>
              <a:ext uri="{FF2B5EF4-FFF2-40B4-BE49-F238E27FC236}">
                <a16:creationId xmlns:a16="http://schemas.microsoft.com/office/drawing/2014/main" id="{A663F696-2A0A-A90E-159D-1F11A4E190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3354" y="5744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1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98"/>
    </mc:Choice>
    <mc:Fallback xmlns="">
      <p:transition spd="slow" advTm="171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795670-BDCD-C078-1ABE-E196D801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13  </a:t>
            </a:r>
            <a:r>
              <a:rPr lang="en-US" sz="4100" dirty="0" err="1"/>
              <a:t>Hvilke</a:t>
            </a:r>
            <a:r>
              <a:rPr lang="en-US" sz="4100" dirty="0"/>
              <a:t> av </a:t>
            </a:r>
            <a:r>
              <a:rPr lang="en-US" sz="4100" dirty="0" err="1"/>
              <a:t>rådene</a:t>
            </a:r>
            <a:r>
              <a:rPr lang="en-US" sz="4100" dirty="0"/>
              <a:t> under er </a:t>
            </a:r>
            <a:r>
              <a:rPr lang="en-US" sz="4100" u="sng" dirty="0" err="1"/>
              <a:t>ikke</a:t>
            </a:r>
            <a:r>
              <a:rPr lang="en-US" sz="4100" u="sng" dirty="0"/>
              <a:t> </a:t>
            </a:r>
            <a:r>
              <a:rPr lang="en-US" sz="4100" u="sng" dirty="0" err="1"/>
              <a:t>viktig</a:t>
            </a:r>
            <a:r>
              <a:rPr lang="en-US" sz="4100" u="sng" dirty="0"/>
              <a:t> </a:t>
            </a:r>
            <a:r>
              <a:rPr lang="en-US" sz="4100" dirty="0" err="1"/>
              <a:t>når</a:t>
            </a:r>
            <a:r>
              <a:rPr lang="en-US" sz="4100" dirty="0"/>
              <a:t> du </a:t>
            </a:r>
            <a:r>
              <a:rPr lang="en-US" sz="4100" dirty="0" err="1"/>
              <a:t>lokker</a:t>
            </a:r>
            <a:r>
              <a:rPr lang="en-US" sz="4100" dirty="0"/>
              <a:t> rev?</a:t>
            </a:r>
          </a:p>
        </p:txBody>
      </p:sp>
      <p:pic>
        <p:nvPicPr>
          <p:cNvPr id="10" name="Plassholder for innhold 9" descr="Et bilde som inneholder pattedyr, utendørs, gress, plante&#10;&#10;Automatisk generert beskrivelse">
            <a:extLst>
              <a:ext uri="{FF2B5EF4-FFF2-40B4-BE49-F238E27FC236}">
                <a16:creationId xmlns:a16="http://schemas.microsoft.com/office/drawing/2014/main" id="{86449F9D-3E07-2FE4-C10F-56E02F58B6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2" r="-2" b="73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DE22112-E124-9ACA-CDA0-E7F58B071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700" b="1" i="0" dirty="0" err="1">
                <a:effectLst/>
              </a:rPr>
              <a:t>Sitt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helt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rolig</a:t>
            </a:r>
            <a:r>
              <a:rPr lang="en-US" sz="1700" b="1" i="0" dirty="0">
                <a:effectLst/>
              </a:rPr>
              <a:t>. </a:t>
            </a:r>
            <a:r>
              <a:rPr lang="en-US" sz="1700" b="1" i="0" dirty="0" err="1">
                <a:effectLst/>
              </a:rPr>
              <a:t>Reven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har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meget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godt</a:t>
            </a:r>
            <a:r>
              <a:rPr lang="en-US" sz="1700" b="1" i="0" dirty="0">
                <a:effectLst/>
              </a:rPr>
              <a:t> syn og god </a:t>
            </a:r>
            <a:r>
              <a:rPr lang="en-US" sz="1700" b="1" i="0" dirty="0" err="1">
                <a:effectLst/>
              </a:rPr>
              <a:t>hørsel</a:t>
            </a:r>
            <a:r>
              <a:rPr lang="en-US" sz="1700" b="1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700" b="1" i="0" dirty="0">
                <a:effectLst/>
              </a:rPr>
              <a:t>Sett deg </a:t>
            </a:r>
            <a:r>
              <a:rPr lang="en-US" sz="1700" b="1" i="0" dirty="0" err="1">
                <a:effectLst/>
              </a:rPr>
              <a:t>litt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høyt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slik</a:t>
            </a:r>
            <a:r>
              <a:rPr lang="en-US" sz="1700" b="1" i="0" dirty="0">
                <a:effectLst/>
              </a:rPr>
              <a:t> at </a:t>
            </a:r>
            <a:r>
              <a:rPr lang="en-US" sz="1700" b="1" i="0" dirty="0" err="1">
                <a:effectLst/>
              </a:rPr>
              <a:t>reven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ikke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får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lukten</a:t>
            </a:r>
            <a:r>
              <a:rPr lang="en-US" sz="1700" b="1" i="0" dirty="0">
                <a:effectLst/>
              </a:rPr>
              <a:t> av deg </a:t>
            </a:r>
            <a:r>
              <a:rPr lang="en-US" sz="1700" b="1" i="0" dirty="0" err="1">
                <a:effectLst/>
              </a:rPr>
              <a:t>når</a:t>
            </a:r>
            <a:r>
              <a:rPr lang="en-US" sz="1700" b="1" i="0" dirty="0">
                <a:effectLst/>
              </a:rPr>
              <a:t> den </a:t>
            </a:r>
            <a:r>
              <a:rPr lang="en-US" sz="1700" b="1" i="0" dirty="0" err="1">
                <a:effectLst/>
              </a:rPr>
              <a:t>skal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sjekke</a:t>
            </a:r>
            <a:r>
              <a:rPr lang="en-US" sz="1700" b="1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700" b="1" i="0" dirty="0">
                <a:effectLst/>
              </a:rPr>
              <a:t>Sett deg </a:t>
            </a:r>
            <a:r>
              <a:rPr lang="en-US" sz="1700" b="1" i="0" dirty="0" err="1">
                <a:effectLst/>
              </a:rPr>
              <a:t>gjerne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slik</a:t>
            </a:r>
            <a:r>
              <a:rPr lang="en-US" sz="1700" b="1" i="0" dirty="0">
                <a:effectLst/>
              </a:rPr>
              <a:t> at du </a:t>
            </a:r>
            <a:r>
              <a:rPr lang="en-US" sz="1700" b="1" i="0" dirty="0" err="1">
                <a:effectLst/>
              </a:rPr>
              <a:t>har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en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åpen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flate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foran</a:t>
            </a:r>
            <a:r>
              <a:rPr lang="en-US" sz="1700" b="1" i="0" dirty="0">
                <a:effectLst/>
              </a:rPr>
              <a:t> deg.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700" b="1" i="0" dirty="0" err="1">
                <a:effectLst/>
              </a:rPr>
              <a:t>Vær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nydusjet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slik</a:t>
            </a:r>
            <a:r>
              <a:rPr lang="en-US" sz="1700" b="1" i="0" dirty="0">
                <a:effectLst/>
              </a:rPr>
              <a:t> at det </a:t>
            </a:r>
            <a:r>
              <a:rPr lang="en-US" sz="1700" b="1" i="0" dirty="0" err="1">
                <a:effectLst/>
              </a:rPr>
              <a:t>lukter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minst</a:t>
            </a:r>
            <a:r>
              <a:rPr lang="en-US" sz="1700" b="1" i="0" dirty="0">
                <a:effectLst/>
              </a:rPr>
              <a:t> </a:t>
            </a:r>
            <a:r>
              <a:rPr lang="en-US" sz="1700" b="1" i="0" dirty="0" err="1">
                <a:effectLst/>
              </a:rPr>
              <a:t>mulig</a:t>
            </a:r>
            <a:r>
              <a:rPr lang="en-US" sz="1700" b="1" i="0" dirty="0">
                <a:effectLst/>
              </a:rPr>
              <a:t> av deg.</a:t>
            </a:r>
          </a:p>
          <a:p>
            <a:pPr marL="0" indent="0">
              <a:buNone/>
            </a:pP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endParaRPr lang="en-US" sz="17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8A1034-620D-0846-3FD3-73190B63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14)">
            <a:hlinkClick r:id="" action="ppaction://media"/>
            <a:extLst>
              <a:ext uri="{FF2B5EF4-FFF2-40B4-BE49-F238E27FC236}">
                <a16:creationId xmlns:a16="http://schemas.microsoft.com/office/drawing/2014/main" id="{D68AF71D-8FF1-254B-E241-2DE77DC37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4378" y="53994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2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95"/>
    </mc:Choice>
    <mc:Fallback xmlns="">
      <p:transition spd="slow" advTm="87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E37674-94F7-8F8F-FFED-C32B01402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14  </a:t>
            </a:r>
            <a:r>
              <a:rPr lang="en-US" sz="4100" dirty="0" err="1"/>
              <a:t>Hva</a:t>
            </a:r>
            <a:r>
              <a:rPr lang="en-US" sz="4100" dirty="0"/>
              <a:t> </a:t>
            </a:r>
            <a:r>
              <a:rPr lang="en-US" sz="4100" dirty="0" err="1"/>
              <a:t>har</a:t>
            </a:r>
            <a:r>
              <a:rPr lang="en-US" sz="4100" dirty="0"/>
              <a:t> du </a:t>
            </a:r>
            <a:r>
              <a:rPr lang="en-US" sz="4100" u="sng" dirty="0" err="1"/>
              <a:t>ikke</a:t>
            </a:r>
            <a:r>
              <a:rPr lang="en-US" sz="4100" u="sng" dirty="0"/>
              <a:t> </a:t>
            </a:r>
            <a:r>
              <a:rPr lang="en-US" sz="4100" u="sng" dirty="0" err="1"/>
              <a:t>lov</a:t>
            </a:r>
            <a:r>
              <a:rPr lang="en-US" sz="4100" u="sng" dirty="0"/>
              <a:t> </a:t>
            </a:r>
            <a:r>
              <a:rPr lang="en-US" sz="4100" dirty="0"/>
              <a:t>å </a:t>
            </a:r>
            <a:r>
              <a:rPr lang="en-US" sz="4100" dirty="0" err="1"/>
              <a:t>bruke</a:t>
            </a:r>
            <a:r>
              <a:rPr lang="en-US" sz="4100" dirty="0"/>
              <a:t> </a:t>
            </a:r>
            <a:r>
              <a:rPr lang="en-US" sz="4100" dirty="0" err="1"/>
              <a:t>som</a:t>
            </a:r>
            <a:r>
              <a:rPr lang="en-US" sz="4100" dirty="0"/>
              <a:t> </a:t>
            </a:r>
            <a:r>
              <a:rPr lang="en-US" sz="4100" dirty="0" err="1"/>
              <a:t>åte</a:t>
            </a:r>
            <a:r>
              <a:rPr lang="en-US" sz="4100" dirty="0"/>
              <a:t> </a:t>
            </a:r>
            <a:r>
              <a:rPr lang="en-US" sz="4100" dirty="0" err="1"/>
              <a:t>etter</a:t>
            </a:r>
            <a:r>
              <a:rPr lang="en-US" sz="4100" dirty="0"/>
              <a:t> rev?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844A5F1-B52D-1DEB-BDCB-70FB5267801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3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232EBDD-66E5-6DF7-F847-1EA793CA9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Naboens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døde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sau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>
                <a:effectLst/>
              </a:rPr>
              <a:t>Fisk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Rester</a:t>
            </a:r>
            <a:r>
              <a:rPr lang="en-US" sz="2400" dirty="0"/>
              <a:t> av </a:t>
            </a:r>
            <a:r>
              <a:rPr lang="en-US" sz="2400" dirty="0" err="1"/>
              <a:t>slakteavfall</a:t>
            </a:r>
            <a:r>
              <a:rPr lang="en-US" sz="2400" dirty="0"/>
              <a:t> </a:t>
            </a:r>
            <a:r>
              <a:rPr lang="en-US" sz="2400" dirty="0" err="1"/>
              <a:t>fra</a:t>
            </a:r>
            <a:r>
              <a:rPr lang="en-US" sz="2400" dirty="0"/>
              <a:t> </a:t>
            </a:r>
            <a:r>
              <a:rPr lang="en-US" sz="2400" dirty="0" err="1"/>
              <a:t>fisk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Påkjørt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vilt</a:t>
            </a:r>
            <a:r>
              <a:rPr lang="en-US" sz="2400" i="0" dirty="0">
                <a:effectLst/>
              </a:rPr>
              <a:t>.</a:t>
            </a:r>
            <a:br>
              <a:rPr lang="en-US" sz="2400" i="0" dirty="0">
                <a:effectLst/>
              </a:rPr>
            </a:br>
            <a:endParaRPr lang="en-US" sz="2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37D43CC-59E0-3357-45C3-72B9AA12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15)">
            <a:hlinkClick r:id="" action="ppaction://media"/>
            <a:extLst>
              <a:ext uri="{FF2B5EF4-FFF2-40B4-BE49-F238E27FC236}">
                <a16:creationId xmlns:a16="http://schemas.microsoft.com/office/drawing/2014/main" id="{F934818E-C2EA-F697-D84A-91E45F60F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7818" y="5087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1"/>
    </mc:Choice>
    <mc:Fallback xmlns="">
      <p:transition spd="slow" advTm="48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B36C7E-F237-C397-4992-EAA2E0150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110979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 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Hvilke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av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rådene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under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bør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du </a:t>
            </a:r>
            <a:r>
              <a:rPr lang="en-US" sz="3200" u="sng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ikke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følge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på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smygjakt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E94AC43-E3FE-87CC-A186-BA7235C3C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693" y="2533476"/>
            <a:ext cx="3926535" cy="3741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Beveg</a:t>
            </a:r>
            <a:r>
              <a:rPr lang="en-US" sz="2400" i="0" dirty="0">
                <a:effectLst/>
              </a:rPr>
              <a:t> deg mot </a:t>
            </a:r>
            <a:r>
              <a:rPr lang="en-US" sz="2400" i="0" dirty="0" err="1">
                <a:effectLst/>
              </a:rPr>
              <a:t>trekken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Beveg</a:t>
            </a:r>
            <a:r>
              <a:rPr lang="en-US" sz="2400" i="0" dirty="0">
                <a:effectLst/>
              </a:rPr>
              <a:t> deg </a:t>
            </a:r>
            <a:r>
              <a:rPr lang="en-US" sz="2400" i="0" dirty="0" err="1">
                <a:effectLst/>
              </a:rPr>
              <a:t>saaakte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Beveg</a:t>
            </a:r>
            <a:r>
              <a:rPr lang="en-US" sz="2400" i="0" dirty="0">
                <a:effectLst/>
              </a:rPr>
              <a:t> deg </a:t>
            </a:r>
            <a:r>
              <a:rPr lang="en-US" sz="2400" i="0" dirty="0" err="1">
                <a:effectLst/>
              </a:rPr>
              <a:t>når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dyret</a:t>
            </a:r>
            <a:r>
              <a:rPr lang="en-US" sz="2400" i="0" dirty="0">
                <a:effectLst/>
              </a:rPr>
              <a:t> er </a:t>
            </a:r>
            <a:r>
              <a:rPr lang="en-US" sz="2400" i="0" dirty="0" err="1">
                <a:effectLst/>
              </a:rPr>
              <a:t>opptatt</a:t>
            </a:r>
            <a:r>
              <a:rPr lang="en-US" sz="2400" i="0" dirty="0">
                <a:effectLst/>
              </a:rPr>
              <a:t> av </a:t>
            </a:r>
            <a:r>
              <a:rPr lang="en-US" sz="2400" i="0" dirty="0" err="1">
                <a:effectLst/>
              </a:rPr>
              <a:t>andre</a:t>
            </a:r>
            <a:r>
              <a:rPr lang="en-US" sz="2400" i="0" dirty="0">
                <a:effectLst/>
              </a:rPr>
              <a:t> ting.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Beveg</a:t>
            </a:r>
            <a:r>
              <a:rPr lang="en-US" sz="2400" i="0" dirty="0">
                <a:effectLst/>
              </a:rPr>
              <a:t> deg </a:t>
            </a:r>
            <a:r>
              <a:rPr lang="en-US" sz="2400" i="0" dirty="0" err="1">
                <a:effectLst/>
              </a:rPr>
              <a:t>helst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sidelengs</a:t>
            </a:r>
            <a:r>
              <a:rPr lang="en-US" sz="2400" i="0" dirty="0">
                <a:effectLst/>
              </a:rPr>
              <a:t> (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rett</a:t>
            </a:r>
            <a:r>
              <a:rPr lang="en-US" sz="2400" i="0" dirty="0">
                <a:effectLst/>
              </a:rPr>
              <a:t> mot) i forhold </a:t>
            </a: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dyret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endParaRPr lang="en-US" sz="1700" dirty="0"/>
          </a:p>
        </p:txBody>
      </p:sp>
      <p:pic>
        <p:nvPicPr>
          <p:cNvPr id="6" name="Media på Internett 5" title="Smygjakt etter hjortevilt i snøvær.">
            <a:hlinkClick r:id="" action="ppaction://media"/>
            <a:extLst>
              <a:ext uri="{FF2B5EF4-FFF2-40B4-BE49-F238E27FC236}">
                <a16:creationId xmlns:a16="http://schemas.microsoft.com/office/drawing/2014/main" id="{F7BC0053-8F13-8DC2-91EE-78417A4DC2C3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925961" y="1582796"/>
            <a:ext cx="6389346" cy="360998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94D5081-987A-5448-0382-455B924C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4569" y="6356350"/>
            <a:ext cx="30960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Oppsummering kapittel 7 jegerprøvekurset.no   1/24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Spiller inn (16)">
            <a:hlinkClick r:id="" action="ppaction://media"/>
            <a:extLst>
              <a:ext uri="{FF2B5EF4-FFF2-40B4-BE49-F238E27FC236}">
                <a16:creationId xmlns:a16="http://schemas.microsoft.com/office/drawing/2014/main" id="{CDE6EE3F-AC93-E679-0A08-67C0E9ADB9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251" y="54484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20"/>
    </mc:Choice>
    <mc:Fallback xmlns="">
      <p:transition spd="slow" advTm="94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774010-E83F-6010-1825-44ACCF45C3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0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5DF9B78-F29F-2312-7AC2-991F532D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16  Hvilket av rådene under bør du </a:t>
            </a:r>
            <a:r>
              <a:rPr lang="en-US" sz="3100" u="sng"/>
              <a:t>ikke</a:t>
            </a:r>
            <a:r>
              <a:rPr lang="en-US" sz="3100"/>
              <a:t> følge på smygjakt etter hjortevilt?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193314-8152-92EF-8C04-BBD67BD87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47034" y="2434201"/>
            <a:ext cx="4792718" cy="3922149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Unngå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kontrastfarger</a:t>
            </a:r>
            <a:r>
              <a:rPr lang="en-US" sz="2600" i="0" dirty="0">
                <a:effectLst/>
              </a:rPr>
              <a:t>, for </a:t>
            </a:r>
            <a:r>
              <a:rPr lang="en-US" sz="2600" i="0" dirty="0" err="1">
                <a:effectLst/>
              </a:rPr>
              <a:t>eksempel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hvit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hud</a:t>
            </a:r>
            <a:r>
              <a:rPr lang="en-US" sz="2600" i="0" dirty="0">
                <a:effectLst/>
              </a:rPr>
              <a:t> mot </a:t>
            </a:r>
            <a:r>
              <a:rPr lang="en-US" sz="2600" i="0" dirty="0" err="1">
                <a:effectLst/>
              </a:rPr>
              <a:t>svart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skog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Bruk </a:t>
            </a:r>
            <a:r>
              <a:rPr lang="en-US" sz="2600" i="0" dirty="0" err="1">
                <a:effectLst/>
              </a:rPr>
              <a:t>kikkerten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ofte</a:t>
            </a:r>
            <a:r>
              <a:rPr lang="en-US" sz="2600" i="0" dirty="0">
                <a:effectLst/>
              </a:rPr>
              <a:t>. </a:t>
            </a:r>
            <a:r>
              <a:rPr lang="en-US" sz="2600" i="0" dirty="0" err="1">
                <a:effectLst/>
              </a:rPr>
              <a:t>Kikkert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gir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dybdesyn</a:t>
            </a:r>
            <a:r>
              <a:rPr lang="en-US" sz="2600" i="0" dirty="0">
                <a:effectLst/>
              </a:rPr>
              <a:t>. Da </a:t>
            </a:r>
            <a:r>
              <a:rPr lang="en-US" sz="2600" i="0" dirty="0" err="1">
                <a:effectLst/>
              </a:rPr>
              <a:t>kan</a:t>
            </a:r>
            <a:r>
              <a:rPr lang="en-US" sz="2600" i="0" dirty="0">
                <a:effectLst/>
              </a:rPr>
              <a:t> du se </a:t>
            </a:r>
            <a:r>
              <a:rPr lang="en-US" sz="2600" i="0" dirty="0" err="1">
                <a:effectLst/>
              </a:rPr>
              <a:t>dyra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før</a:t>
            </a:r>
            <a:r>
              <a:rPr lang="en-US" sz="2600" i="0" dirty="0">
                <a:effectLst/>
              </a:rPr>
              <a:t> de ser deg.</a:t>
            </a:r>
            <a:endParaRPr lang="en-US" sz="2600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Unngå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lyd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fra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ryggsekkreimer</a:t>
            </a:r>
            <a:r>
              <a:rPr lang="en-US" sz="2600" i="0" dirty="0">
                <a:effectLst/>
              </a:rPr>
              <a:t>, </a:t>
            </a:r>
            <a:r>
              <a:rPr lang="en-US" sz="2600" i="0" dirty="0" err="1">
                <a:effectLst/>
              </a:rPr>
              <a:t>klær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fottøy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Det er best å </a:t>
            </a:r>
            <a:r>
              <a:rPr lang="en-US" sz="2600" i="0" dirty="0" err="1">
                <a:effectLst/>
              </a:rPr>
              <a:t>snike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midt</a:t>
            </a:r>
            <a:r>
              <a:rPr lang="en-US" sz="2600" i="0" dirty="0">
                <a:effectLst/>
              </a:rPr>
              <a:t> på </a:t>
            </a:r>
            <a:r>
              <a:rPr lang="en-US" sz="2600" i="0" dirty="0" err="1">
                <a:effectLst/>
              </a:rPr>
              <a:t>dagen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når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bakken</a:t>
            </a:r>
            <a:r>
              <a:rPr lang="en-US" sz="2600" i="0" dirty="0">
                <a:effectLst/>
              </a:rPr>
              <a:t> er </a:t>
            </a:r>
            <a:r>
              <a:rPr lang="en-US" sz="2600" i="0" dirty="0" err="1">
                <a:effectLst/>
              </a:rPr>
              <a:t>tørr</a:t>
            </a:r>
            <a:r>
              <a:rPr lang="en-US" sz="2600" i="0" dirty="0">
                <a:effectLst/>
              </a:rPr>
              <a:t>.</a:t>
            </a:r>
            <a:br>
              <a:rPr lang="en-US" sz="2600" i="0" dirty="0">
                <a:effectLst/>
              </a:rPr>
            </a:br>
            <a:br>
              <a:rPr lang="en-US" sz="2600" b="1" i="0" dirty="0">
                <a:effectLst/>
              </a:rPr>
            </a:br>
            <a:endParaRPr lang="en-US" sz="2600" b="1" i="0" dirty="0">
              <a:effectLst/>
            </a:endParaRPr>
          </a:p>
          <a:p>
            <a:pPr marL="0" indent="0">
              <a:buNone/>
            </a:pPr>
            <a:br>
              <a:rPr lang="en-US" sz="1400" b="1" i="0" dirty="0">
                <a:effectLst/>
              </a:rPr>
            </a:br>
            <a:endParaRPr lang="en-US" sz="1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621593-82E6-89FB-35E3-D4A963384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17)">
            <a:hlinkClick r:id="" action="ppaction://media"/>
            <a:extLst>
              <a:ext uri="{FF2B5EF4-FFF2-40B4-BE49-F238E27FC236}">
                <a16:creationId xmlns:a16="http://schemas.microsoft.com/office/drawing/2014/main" id="{C97D8222-4605-0D76-38A6-BE7F821E2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6965" y="55145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53"/>
    </mc:Choice>
    <mc:Fallback xmlns="">
      <p:transition spd="slow" advTm="50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 descr="Et bilde som inneholder utendørs, gress, klær, person&#10;&#10;Automatisk generert beskrivelse">
            <a:extLst>
              <a:ext uri="{FF2B5EF4-FFF2-40B4-BE49-F238E27FC236}">
                <a16:creationId xmlns:a16="http://schemas.microsoft.com/office/drawing/2014/main" id="{FCA29992-C0BD-2A40-B5F6-BBEE93F54B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8C4AB16-3ABF-F8D9-FC43-B65B4B62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17  </a:t>
            </a:r>
            <a:r>
              <a:rPr lang="en-US" sz="3100" dirty="0" err="1"/>
              <a:t>Hvilke</a:t>
            </a:r>
            <a:r>
              <a:rPr lang="en-US" sz="3100" dirty="0"/>
              <a:t> av </a:t>
            </a:r>
            <a:r>
              <a:rPr lang="en-US" sz="3100" dirty="0" err="1"/>
              <a:t>disse</a:t>
            </a:r>
            <a:r>
              <a:rPr lang="en-US" sz="3100" dirty="0"/>
              <a:t> </a:t>
            </a:r>
            <a:r>
              <a:rPr lang="en-US" sz="3100" dirty="0" err="1"/>
              <a:t>artene</a:t>
            </a:r>
            <a:r>
              <a:rPr lang="en-US" sz="3100" dirty="0"/>
              <a:t> er </a:t>
            </a:r>
            <a:r>
              <a:rPr lang="en-US" sz="3100" dirty="0" err="1"/>
              <a:t>mindre</a:t>
            </a:r>
            <a:r>
              <a:rPr lang="en-US" sz="3100" dirty="0"/>
              <a:t> </a:t>
            </a:r>
            <a:r>
              <a:rPr lang="en-US" sz="3100" dirty="0" err="1"/>
              <a:t>egnet</a:t>
            </a:r>
            <a:r>
              <a:rPr lang="en-US" sz="3100" dirty="0"/>
              <a:t> for </a:t>
            </a:r>
            <a:r>
              <a:rPr lang="en-US" sz="3100" dirty="0" err="1"/>
              <a:t>posteringsjakt</a:t>
            </a:r>
            <a:r>
              <a:rPr lang="en-US" sz="31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E3119F3-6219-4973-D995-C362D5731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Hare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Ender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Skarv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Gjess</a:t>
            </a:r>
            <a:endParaRPr lang="en-US" sz="2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2CC219-0EEB-A39E-A1B2-6ABCCB13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18)">
            <a:hlinkClick r:id="" action="ppaction://media"/>
            <a:extLst>
              <a:ext uri="{FF2B5EF4-FFF2-40B4-BE49-F238E27FC236}">
                <a16:creationId xmlns:a16="http://schemas.microsoft.com/office/drawing/2014/main" id="{E18689D0-4995-B555-F4AA-AF7BD00E7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564" y="498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76"/>
    </mc:Choice>
    <mc:Fallback xmlns="">
      <p:transition spd="slow" advTm="8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BD87EE4-35B7-A445-F6A6-D7D8173B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18  Hvilket tips under bør du </a:t>
            </a:r>
            <a:r>
              <a:rPr lang="en-US" sz="4100" u="sng"/>
              <a:t>ikke</a:t>
            </a:r>
            <a:r>
              <a:rPr lang="en-US" sz="4100"/>
              <a:t> følge når du jakter ringdue?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141872E-31EA-5B07-7621-262AC772B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Poster i </a:t>
            </a:r>
            <a:r>
              <a:rPr lang="en-US" sz="2400" i="0" dirty="0" err="1">
                <a:effectLst/>
              </a:rPr>
              <a:t>nærheten</a:t>
            </a:r>
            <a:r>
              <a:rPr lang="en-US" sz="2400" i="0" dirty="0">
                <a:effectLst/>
              </a:rPr>
              <a:t> av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nyslått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korn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eller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erteåker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Ringdua</a:t>
            </a:r>
            <a:r>
              <a:rPr lang="en-US" sz="2400" i="0" dirty="0">
                <a:effectLst/>
              </a:rPr>
              <a:t> er </a:t>
            </a:r>
            <a:r>
              <a:rPr lang="en-US" sz="2400" i="0" dirty="0" err="1">
                <a:effectLst/>
              </a:rPr>
              <a:t>svaksynt</a:t>
            </a:r>
            <a:r>
              <a:rPr lang="en-US" sz="2400" i="0" dirty="0">
                <a:effectLst/>
              </a:rPr>
              <a:t>. Det er </a:t>
            </a:r>
            <a:r>
              <a:rPr lang="en-US" sz="2400" i="0" dirty="0" err="1">
                <a:effectLst/>
              </a:rPr>
              <a:t>greit</a:t>
            </a:r>
            <a:r>
              <a:rPr lang="en-US" sz="2400" i="0" dirty="0">
                <a:effectLst/>
              </a:rPr>
              <a:t> å </a:t>
            </a:r>
            <a:r>
              <a:rPr lang="en-US" sz="2400" i="0" dirty="0" err="1">
                <a:effectLst/>
              </a:rPr>
              <a:t>sitte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helt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åpent</a:t>
            </a:r>
            <a:r>
              <a:rPr lang="en-US" sz="2400" i="0" dirty="0">
                <a:effectLst/>
              </a:rPr>
              <a:t> bare du 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rører</a:t>
            </a:r>
            <a:r>
              <a:rPr lang="en-US" sz="2400" i="0" dirty="0">
                <a:effectLst/>
              </a:rPr>
              <a:t> deg.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Duene</a:t>
            </a:r>
            <a:r>
              <a:rPr lang="en-US" sz="2400" i="0" dirty="0">
                <a:effectLst/>
              </a:rPr>
              <a:t> lander </a:t>
            </a:r>
            <a:r>
              <a:rPr lang="en-US" sz="2400" i="0" dirty="0" err="1">
                <a:effectLst/>
              </a:rPr>
              <a:t>helst</a:t>
            </a:r>
            <a:r>
              <a:rPr lang="en-US" sz="2400" i="0" dirty="0">
                <a:effectLst/>
              </a:rPr>
              <a:t> mot </a:t>
            </a:r>
            <a:r>
              <a:rPr lang="en-US" sz="2400" i="0" dirty="0" err="1">
                <a:effectLst/>
              </a:rPr>
              <a:t>vinden</a:t>
            </a:r>
            <a:r>
              <a:rPr lang="en-US" sz="2400" i="0" dirty="0">
                <a:effectLst/>
              </a:rPr>
              <a:t>. </a:t>
            </a:r>
            <a:r>
              <a:rPr lang="en-US" sz="2400" i="0" dirty="0" err="1">
                <a:effectLst/>
              </a:rPr>
              <a:t>Sitt</a:t>
            </a:r>
            <a:r>
              <a:rPr lang="en-US" sz="2400" i="0" dirty="0">
                <a:effectLst/>
              </a:rPr>
              <a:t> med </a:t>
            </a:r>
            <a:r>
              <a:rPr lang="en-US" sz="2400" i="0" dirty="0" err="1">
                <a:effectLst/>
              </a:rPr>
              <a:t>vinden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ryggen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Kombiner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postjakt</a:t>
            </a:r>
            <a:r>
              <a:rPr lang="en-US" sz="2400" i="0" dirty="0">
                <a:effectLst/>
              </a:rPr>
              <a:t> med </a:t>
            </a:r>
            <a:r>
              <a:rPr lang="en-US" sz="2400" i="0" dirty="0" err="1">
                <a:effectLst/>
              </a:rPr>
              <a:t>lokkeduer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endParaRPr lang="en-US" sz="2400" dirty="0"/>
          </a:p>
        </p:txBody>
      </p:sp>
      <p:pic>
        <p:nvPicPr>
          <p:cNvPr id="7" name="Plassholder for innhold 6" descr="Et bilde som inneholder gress, våpen, plante, utendørs&#10;&#10;Automatisk generert beskrivelse">
            <a:extLst>
              <a:ext uri="{FF2B5EF4-FFF2-40B4-BE49-F238E27FC236}">
                <a16:creationId xmlns:a16="http://schemas.microsoft.com/office/drawing/2014/main" id="{3E528034-7894-F7AB-5D5A-80A7F8525A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3" b="291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E558D57-93B2-6B8D-4C9B-4EA19CD3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19)">
            <a:hlinkClick r:id="" action="ppaction://media"/>
            <a:extLst>
              <a:ext uri="{FF2B5EF4-FFF2-40B4-BE49-F238E27FC236}">
                <a16:creationId xmlns:a16="http://schemas.microsoft.com/office/drawing/2014/main" id="{EC7507D9-DE8B-4146-1612-CAD4BF4DD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3338" y="5209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4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72"/>
    </mc:Choice>
    <mc:Fallback xmlns="">
      <p:transition spd="slow" advTm="83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B5419E-D162-3477-6288-8C9C2E02D25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r="1674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4E8C0BE-4ECB-D01F-C6CB-C91F5A3B5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1  </a:t>
            </a:r>
            <a:r>
              <a:rPr lang="en-US" sz="4000" dirty="0" err="1"/>
              <a:t>Hvor</a:t>
            </a:r>
            <a:r>
              <a:rPr lang="en-US" sz="4000" dirty="0"/>
              <a:t> er det best å </a:t>
            </a:r>
            <a:r>
              <a:rPr lang="en-US" sz="4000" dirty="0" err="1"/>
              <a:t>postere</a:t>
            </a:r>
            <a:r>
              <a:rPr lang="en-US" sz="4000" dirty="0"/>
              <a:t> </a:t>
            </a:r>
            <a:r>
              <a:rPr lang="en-US" sz="4000" dirty="0" err="1"/>
              <a:t>etter</a:t>
            </a:r>
            <a:r>
              <a:rPr lang="en-US" sz="4000" dirty="0"/>
              <a:t> </a:t>
            </a:r>
            <a:r>
              <a:rPr lang="en-US" sz="4000" dirty="0" err="1"/>
              <a:t>rådyr</a:t>
            </a:r>
            <a:r>
              <a:rPr lang="en-US" sz="40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4F1C26-7FE4-7E3F-ACBB-AEE112A06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6828" y="2434200"/>
            <a:ext cx="4897820" cy="392214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0" dirty="0">
                <a:effectLst/>
              </a:rPr>
              <a:t>I </a:t>
            </a:r>
            <a:r>
              <a:rPr lang="en-US" sz="2400" i="0" dirty="0" err="1">
                <a:effectLst/>
              </a:rPr>
              <a:t>kanten</a:t>
            </a:r>
            <a:r>
              <a:rPr lang="en-US" sz="2400" i="0" dirty="0">
                <a:effectLst/>
              </a:rPr>
              <a:t> av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innmark</a:t>
            </a:r>
            <a:r>
              <a:rPr lang="en-US" sz="2400" i="0" dirty="0">
                <a:effectLst/>
              </a:rPr>
              <a:t> med </a:t>
            </a:r>
            <a:r>
              <a:rPr lang="en-US" sz="2400" i="0" dirty="0" err="1">
                <a:effectLst/>
              </a:rPr>
              <a:t>mye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kløver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urter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gresset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I </a:t>
            </a:r>
            <a:r>
              <a:rPr lang="en-US" sz="2400" i="0" dirty="0" err="1">
                <a:effectLst/>
              </a:rPr>
              <a:t>nærheten</a:t>
            </a:r>
            <a:r>
              <a:rPr lang="en-US" sz="2400" i="0" dirty="0">
                <a:effectLst/>
              </a:rPr>
              <a:t> av der de </a:t>
            </a:r>
            <a:r>
              <a:rPr lang="en-US" sz="2400" i="0" dirty="0" err="1">
                <a:effectLst/>
              </a:rPr>
              <a:t>kommer</a:t>
            </a:r>
            <a:r>
              <a:rPr lang="en-US" sz="2400" i="0" dirty="0">
                <a:effectLst/>
              </a:rPr>
              <a:t> for å ta </a:t>
            </a:r>
            <a:r>
              <a:rPr lang="en-US" sz="2400" i="0" dirty="0" err="1">
                <a:effectLst/>
              </a:rPr>
              <a:t>middagshvilen</a:t>
            </a:r>
            <a:r>
              <a:rPr lang="en-US" sz="2400" i="0" dirty="0">
                <a:effectLst/>
              </a:rPr>
              <a:t> sin.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Langs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bekk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fordi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lyden</a:t>
            </a:r>
            <a:r>
              <a:rPr lang="en-US" sz="2400" i="0" dirty="0">
                <a:effectLst/>
              </a:rPr>
              <a:t> av </a:t>
            </a:r>
            <a:r>
              <a:rPr lang="en-US" sz="2400" i="0" dirty="0" err="1">
                <a:effectLst/>
              </a:rPr>
              <a:t>bekken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skjuler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lyden</a:t>
            </a:r>
            <a:r>
              <a:rPr lang="en-US" sz="2400" i="0" dirty="0">
                <a:effectLst/>
              </a:rPr>
              <a:t> av </a:t>
            </a:r>
            <a:r>
              <a:rPr lang="en-US" sz="2400" i="0" dirty="0" err="1">
                <a:effectLst/>
              </a:rPr>
              <a:t>klauvtrinn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Ved </a:t>
            </a:r>
            <a:r>
              <a:rPr lang="en-US" sz="2400" i="0" dirty="0" err="1">
                <a:effectLst/>
              </a:rPr>
              <a:t>drikkeplassen</a:t>
            </a:r>
            <a:r>
              <a:rPr lang="en-US" sz="2400" dirty="0"/>
              <a:t>.</a:t>
            </a:r>
            <a:br>
              <a:rPr lang="en-US" sz="2400" i="0" dirty="0">
                <a:effectLst/>
              </a:rPr>
            </a:br>
            <a:br>
              <a:rPr lang="en-US" sz="1900" b="1" i="0" dirty="0">
                <a:effectLst/>
              </a:rPr>
            </a:br>
            <a:br>
              <a:rPr lang="en-US" sz="1900" b="1" i="0" dirty="0">
                <a:effectLst/>
              </a:rPr>
            </a:br>
            <a:endParaRPr lang="en-US" sz="19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A9E43D-994E-EEAA-8291-87B08EF5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2)">
            <a:hlinkClick r:id="" action="ppaction://media"/>
            <a:extLst>
              <a:ext uri="{FF2B5EF4-FFF2-40B4-BE49-F238E27FC236}">
                <a16:creationId xmlns:a16="http://schemas.microsoft.com/office/drawing/2014/main" id="{3BE3E14D-534E-6856-DBBD-B1E899D49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4826" y="56906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4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11"/>
    </mc:Choice>
    <mc:Fallback xmlns="">
      <p:transition spd="slow" advTm="130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3C4BBB-74A1-4831-90A7-709289EF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616B11A-2E09-6102-20CD-D529F1D0F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592" y="732116"/>
            <a:ext cx="3776812" cy="20469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  Hva vil det si at rypa «trykker»?</a:t>
            </a:r>
          </a:p>
        </p:txBody>
      </p:sp>
      <p:pic>
        <p:nvPicPr>
          <p:cNvPr id="6" name="Media på Internett 5" title="Hvilken fugl?">
            <a:hlinkClick r:id="" action="ppaction://media"/>
            <a:extLst>
              <a:ext uri="{FF2B5EF4-FFF2-40B4-BE49-F238E27FC236}">
                <a16:creationId xmlns:a16="http://schemas.microsoft.com/office/drawing/2014/main" id="{2D11CF68-0282-59BE-8564-1590DC543813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6763" y="1447297"/>
            <a:ext cx="7014879" cy="3963406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A6158A-4BC4-A718-89F3-557F1B5CC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88406" y="2958352"/>
            <a:ext cx="4616831" cy="376312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Rypa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gjør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fra</a:t>
            </a:r>
            <a:r>
              <a:rPr lang="en-US" sz="2400" i="0" dirty="0">
                <a:effectLst/>
              </a:rPr>
              <a:t> seg.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Rypa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gjemmer</a:t>
            </a:r>
            <a:r>
              <a:rPr lang="en-US" sz="2400" i="0" dirty="0">
                <a:effectLst/>
              </a:rPr>
              <a:t> seg i </a:t>
            </a:r>
            <a:r>
              <a:rPr lang="en-US" sz="2400" i="0" dirty="0" err="1">
                <a:effectLst/>
              </a:rPr>
              <a:t>lyngen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håper</a:t>
            </a:r>
            <a:r>
              <a:rPr lang="en-US" sz="2400" i="0" dirty="0">
                <a:effectLst/>
              </a:rPr>
              <a:t> at du </a:t>
            </a:r>
            <a:r>
              <a:rPr lang="en-US" sz="2400" i="0" dirty="0" err="1">
                <a:effectLst/>
              </a:rPr>
              <a:t>passerer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Den feller </a:t>
            </a:r>
            <a:r>
              <a:rPr lang="en-US" sz="2400" i="0" dirty="0" err="1">
                <a:effectLst/>
              </a:rPr>
              <a:t>svingfjærene</a:t>
            </a:r>
            <a:r>
              <a:rPr lang="en-US" sz="2400" i="0" dirty="0">
                <a:effectLst/>
              </a:rPr>
              <a:t> og er lite </a:t>
            </a:r>
            <a:r>
              <a:rPr lang="en-US" sz="2400" i="0" dirty="0" err="1">
                <a:effectLst/>
              </a:rPr>
              <a:t>flygedyktig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trykketida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Mange </a:t>
            </a:r>
            <a:r>
              <a:rPr lang="en-US" sz="2400" i="0" dirty="0" err="1">
                <a:effectLst/>
              </a:rPr>
              <a:t>ryper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trykker</a:t>
            </a:r>
            <a:r>
              <a:rPr lang="en-US" sz="2400" i="0" dirty="0">
                <a:effectLst/>
              </a:rPr>
              <a:t> seg </a:t>
            </a:r>
            <a:r>
              <a:rPr lang="en-US" sz="2400" i="0" dirty="0" err="1">
                <a:effectLst/>
              </a:rPr>
              <a:t>sammen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tett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flokk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seint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jakta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endParaRPr lang="en-US" sz="17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489878-1DC4-64DA-862D-4DA6A14B7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20)">
            <a:hlinkClick r:id="" action="ppaction://media"/>
            <a:extLst>
              <a:ext uri="{FF2B5EF4-FFF2-40B4-BE49-F238E27FC236}">
                <a16:creationId xmlns:a16="http://schemas.microsoft.com/office/drawing/2014/main" id="{B89A7119-3D24-D96F-1C2E-5A56BD25E1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2113" y="5649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53"/>
    </mc:Choice>
    <mc:Fallback xmlns="">
      <p:transition spd="slow" advTm="141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E9E9BCA-F903-7183-1908-0B53B66D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20  Hva beiter storfuglen seint på høsten og vinteren?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49792B9-CBD6-9A61-7876-BB7DFD1C4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Bjørkerakler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Frø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fra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furukongler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Bar </a:t>
            </a:r>
            <a:r>
              <a:rPr lang="en-US" sz="2400" i="0" dirty="0" err="1">
                <a:effectLst/>
              </a:rPr>
              <a:t>fra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furu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dirty="0" err="1"/>
              <a:t>O</a:t>
            </a:r>
            <a:r>
              <a:rPr lang="en-US" sz="2400" i="0" dirty="0" err="1">
                <a:effectLst/>
              </a:rPr>
              <a:t>sp</a:t>
            </a:r>
            <a:endParaRPr lang="en-US" sz="2400" i="0" dirty="0">
              <a:effectLst/>
            </a:endParaRPr>
          </a:p>
          <a:p>
            <a:pPr marL="0" indent="0">
              <a:buNone/>
            </a:pP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CD0681-21FC-8DB4-C568-3B02A1694FC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00BEC92-6065-9781-D971-90CB6E5B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21)">
            <a:hlinkClick r:id="" action="ppaction://media"/>
            <a:extLst>
              <a:ext uri="{FF2B5EF4-FFF2-40B4-BE49-F238E27FC236}">
                <a16:creationId xmlns:a16="http://schemas.microsoft.com/office/drawing/2014/main" id="{5E617ECF-41A8-7247-8B66-7781BEA14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3391" y="46136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9"/>
    </mc:Choice>
    <mc:Fallback xmlns="">
      <p:transition spd="slow" advTm="44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D7DDAF9-B22F-1105-DFDA-05D421F5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21  Hva vil det si at rype og orrfugl «går i dokk»?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F382954-E983-6549-87BF-ABF5B768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2" y="2743200"/>
            <a:ext cx="5081950" cy="389933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De </a:t>
            </a:r>
            <a:r>
              <a:rPr lang="en-US" sz="2600" i="0" dirty="0" err="1">
                <a:effectLst/>
              </a:rPr>
              <a:t>gjemmer</a:t>
            </a:r>
            <a:r>
              <a:rPr lang="en-US" sz="2600" i="0" dirty="0">
                <a:effectLst/>
              </a:rPr>
              <a:t> seg på </a:t>
            </a:r>
            <a:r>
              <a:rPr lang="en-US" sz="2600" i="0" dirty="0" err="1">
                <a:effectLst/>
              </a:rPr>
              <a:t>en</a:t>
            </a:r>
            <a:r>
              <a:rPr lang="en-US" sz="2600" i="0" dirty="0">
                <a:effectLst/>
              </a:rPr>
              <a:t> stein </a:t>
            </a:r>
            <a:r>
              <a:rPr lang="en-US" sz="2600" i="0" dirty="0" err="1">
                <a:effectLst/>
              </a:rPr>
              <a:t>eller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liten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holme</a:t>
            </a:r>
            <a:r>
              <a:rPr lang="en-US" sz="2600" i="0" dirty="0">
                <a:effectLst/>
              </a:rPr>
              <a:t> i et </a:t>
            </a:r>
            <a:r>
              <a:rPr lang="en-US" sz="2600" i="0" dirty="0" err="1">
                <a:effectLst/>
              </a:rPr>
              <a:t>vann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De </a:t>
            </a:r>
            <a:r>
              <a:rPr lang="en-US" sz="2600" i="0" dirty="0" err="1">
                <a:effectLst/>
              </a:rPr>
              <a:t>stuper</a:t>
            </a:r>
            <a:r>
              <a:rPr lang="en-US" sz="2600" i="0" dirty="0">
                <a:effectLst/>
              </a:rPr>
              <a:t> inn i </a:t>
            </a:r>
            <a:r>
              <a:rPr lang="en-US" sz="2600" i="0" dirty="0" err="1">
                <a:effectLst/>
              </a:rPr>
              <a:t>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snøskavl</a:t>
            </a:r>
            <a:r>
              <a:rPr lang="en-US" sz="2600" i="0" dirty="0">
                <a:effectLst/>
              </a:rPr>
              <a:t> og lar seg </a:t>
            </a:r>
            <a:r>
              <a:rPr lang="en-US" sz="2600" i="0" dirty="0" err="1">
                <a:effectLst/>
              </a:rPr>
              <a:t>snø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ned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De </a:t>
            </a:r>
            <a:r>
              <a:rPr lang="en-US" sz="2600" i="0" dirty="0" err="1">
                <a:effectLst/>
              </a:rPr>
              <a:t>gjemmer</a:t>
            </a:r>
            <a:r>
              <a:rPr lang="en-US" sz="2600" i="0" dirty="0">
                <a:effectLst/>
              </a:rPr>
              <a:t> seg i </a:t>
            </a:r>
            <a:r>
              <a:rPr lang="en-US" sz="2600" i="0" dirty="0" err="1">
                <a:effectLst/>
              </a:rPr>
              <a:t>mindre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huler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De </a:t>
            </a:r>
            <a:r>
              <a:rPr lang="en-US" sz="2600" i="0" dirty="0" err="1">
                <a:effectLst/>
              </a:rPr>
              <a:t>gjemmer</a:t>
            </a:r>
            <a:r>
              <a:rPr lang="en-US" sz="2600" i="0" dirty="0">
                <a:effectLst/>
              </a:rPr>
              <a:t> seg inn mot </a:t>
            </a:r>
            <a:r>
              <a:rPr lang="en-US" sz="2600" i="0" dirty="0" err="1">
                <a:effectLst/>
              </a:rPr>
              <a:t>stammen</a:t>
            </a:r>
            <a:r>
              <a:rPr lang="en-US" sz="2600" i="0" dirty="0">
                <a:effectLst/>
              </a:rPr>
              <a:t> i </a:t>
            </a:r>
            <a:r>
              <a:rPr lang="en-US" sz="2600" i="0" dirty="0" err="1">
                <a:effectLst/>
              </a:rPr>
              <a:t>tette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grantrær</a:t>
            </a:r>
            <a:r>
              <a:rPr lang="en-US" sz="2600" i="0" dirty="0">
                <a:effectLst/>
              </a:rPr>
              <a:t> (</a:t>
            </a:r>
            <a:r>
              <a:rPr lang="en-US" sz="2600" i="0" dirty="0" err="1">
                <a:effectLst/>
              </a:rPr>
              <a:t>skjørtegraner</a:t>
            </a:r>
            <a:r>
              <a:rPr lang="en-US" sz="2600" i="0" dirty="0">
                <a:effectLst/>
              </a:rPr>
              <a:t>).</a:t>
            </a:r>
          </a:p>
          <a:p>
            <a:pPr marL="0" indent="0">
              <a:buNone/>
            </a:pPr>
            <a:br>
              <a:rPr lang="en-US" sz="26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endParaRPr lang="en-US" sz="1700" dirty="0"/>
          </a:p>
        </p:txBody>
      </p:sp>
      <p:pic>
        <p:nvPicPr>
          <p:cNvPr id="7" name="Plassholder for innhold 6" descr="Et bilde som inneholder snø, frost, vinter, utendørs&#10;&#10;Automatisk generert beskrivelse">
            <a:extLst>
              <a:ext uri="{FF2B5EF4-FFF2-40B4-BE49-F238E27FC236}">
                <a16:creationId xmlns:a16="http://schemas.microsoft.com/office/drawing/2014/main" id="{651BB5E2-D1C6-3C8F-F4A3-8C9848F863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0" b="1"/>
          <a:stretch/>
        </p:blipFill>
        <p:spPr>
          <a:xfrm rot="5400000">
            <a:off x="5718412" y="377588"/>
            <a:ext cx="6858000" cy="6102825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778007-5338-7566-F6F6-6B965F2BD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22)">
            <a:hlinkClick r:id="" action="ppaction://media"/>
            <a:extLst>
              <a:ext uri="{FF2B5EF4-FFF2-40B4-BE49-F238E27FC236}">
                <a16:creationId xmlns:a16="http://schemas.microsoft.com/office/drawing/2014/main" id="{571C58CD-EA9D-E8E9-99D6-1E33571E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5520" y="5358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9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52"/>
    </mc:Choice>
    <mc:Fallback xmlns="">
      <p:transition spd="slow" advTm="53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BE2C48-A493-C668-D003-0F5AA6EA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22  Hvilken av disse hunderasene kan du </a:t>
            </a:r>
            <a:r>
              <a:rPr lang="en-US" sz="3100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ikke</a:t>
            </a: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bruke som løs, drivende og losende etter rådyr?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4FB0F8A-FC45-968D-8FB5-FFB8B13B5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2686323"/>
            <a:ext cx="4783697" cy="343358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Beagle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Dachs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Springer spaniel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Drever</a:t>
            </a:r>
            <a:endParaRPr lang="en-US" sz="2400" i="0" dirty="0">
              <a:effectLst/>
            </a:endParaRPr>
          </a:p>
          <a:p>
            <a:pPr marL="0" indent="0">
              <a:buNone/>
            </a:pP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pic>
        <p:nvPicPr>
          <p:cNvPr id="7" name="Plassholder for innhold 6" descr="Et bilde som inneholder utendørs, hund, tre, Hunderase&#10;&#10;Automatisk generert beskrivelse">
            <a:extLst>
              <a:ext uri="{FF2B5EF4-FFF2-40B4-BE49-F238E27FC236}">
                <a16:creationId xmlns:a16="http://schemas.microsoft.com/office/drawing/2014/main" id="{AD6F5AB3-6452-60E5-05AD-D4D23B36B9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53" y="537882"/>
            <a:ext cx="4186517" cy="5582023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77BB310-7123-072C-E109-D1B83BE5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23)">
            <a:hlinkClick r:id="" action="ppaction://media"/>
            <a:extLst>
              <a:ext uri="{FF2B5EF4-FFF2-40B4-BE49-F238E27FC236}">
                <a16:creationId xmlns:a16="http://schemas.microsoft.com/office/drawing/2014/main" id="{A286A0CC-A0BC-AAEE-63E6-F7DB39507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530" y="4805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73"/>
    </mc:Choice>
    <mc:Fallback xmlns="">
      <p:transition spd="slow" advTm="67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EE0A6D-04DD-1B74-DBD7-FD4D9810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/>
              <a:t>23  </a:t>
            </a:r>
            <a:r>
              <a:rPr lang="en-US" sz="3300" dirty="0" err="1"/>
              <a:t>Mellom</a:t>
            </a:r>
            <a:r>
              <a:rPr lang="en-US" sz="3300" dirty="0"/>
              <a:t> </a:t>
            </a:r>
            <a:r>
              <a:rPr lang="en-US" sz="3300" dirty="0" err="1"/>
              <a:t>hvilke</a:t>
            </a:r>
            <a:r>
              <a:rPr lang="en-US" sz="3300" dirty="0"/>
              <a:t> </a:t>
            </a:r>
            <a:r>
              <a:rPr lang="en-US" sz="3300" dirty="0" err="1"/>
              <a:t>datoer</a:t>
            </a:r>
            <a:r>
              <a:rPr lang="en-US" sz="3300" dirty="0"/>
              <a:t> er det </a:t>
            </a:r>
            <a:r>
              <a:rPr lang="en-US" sz="3300" dirty="0" err="1"/>
              <a:t>tillat</a:t>
            </a:r>
            <a:r>
              <a:rPr lang="en-US" sz="3300" dirty="0"/>
              <a:t> med </a:t>
            </a:r>
            <a:r>
              <a:rPr lang="en-US" sz="3300" dirty="0" err="1"/>
              <a:t>løs</a:t>
            </a:r>
            <a:r>
              <a:rPr lang="en-US" sz="3300" dirty="0"/>
              <a:t> på </a:t>
            </a:r>
            <a:r>
              <a:rPr lang="en-US" sz="3300" dirty="0" err="1"/>
              <a:t>drevet</a:t>
            </a:r>
            <a:r>
              <a:rPr lang="en-US" sz="3300" dirty="0"/>
              <a:t> </a:t>
            </a:r>
            <a:r>
              <a:rPr lang="en-US" sz="3300" dirty="0" err="1"/>
              <a:t>halsende</a:t>
            </a:r>
            <a:r>
              <a:rPr lang="en-US" sz="3300" dirty="0"/>
              <a:t> hund </a:t>
            </a:r>
            <a:r>
              <a:rPr lang="en-US" sz="3300" dirty="0" err="1"/>
              <a:t>etter</a:t>
            </a:r>
            <a:r>
              <a:rPr lang="en-US" sz="3300" dirty="0"/>
              <a:t> </a:t>
            </a:r>
            <a:r>
              <a:rPr lang="en-US" sz="3300" dirty="0" err="1"/>
              <a:t>rådyr</a:t>
            </a:r>
            <a:r>
              <a:rPr lang="en-US" sz="3300" dirty="0"/>
              <a:t>?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CCE15D5-EF76-13FE-BCF0-0500A7756CF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9" b="24492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7092B5C-FD06-D7BC-039B-088F25C18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10. august </a:t>
            </a: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23. </a:t>
            </a:r>
            <a:r>
              <a:rPr lang="en-US" sz="2400" i="0" dirty="0" err="1">
                <a:effectLst/>
              </a:rPr>
              <a:t>desember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25. </a:t>
            </a:r>
            <a:r>
              <a:rPr lang="en-US" sz="2400" i="0" dirty="0" err="1">
                <a:effectLst/>
              </a:rPr>
              <a:t>september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23. </a:t>
            </a:r>
            <a:r>
              <a:rPr lang="en-US" sz="2400" i="0" dirty="0" err="1">
                <a:effectLst/>
              </a:rPr>
              <a:t>desember</a:t>
            </a:r>
            <a:endParaRPr lang="en-US" sz="2400" i="0" dirty="0"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i="0" dirty="0">
                <a:effectLst/>
              </a:rPr>
              <a:t>25. august </a:t>
            </a: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31. </a:t>
            </a:r>
            <a:r>
              <a:rPr lang="en-US" sz="2400" i="0" dirty="0" err="1">
                <a:effectLst/>
              </a:rPr>
              <a:t>desember</a:t>
            </a:r>
            <a:br>
              <a:rPr lang="en-US" sz="2400" i="0" dirty="0">
                <a:effectLst/>
              </a:rPr>
            </a:br>
            <a:endParaRPr lang="en-US" sz="2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D8AEB4-E7D3-3C74-E9E2-F4CCF65C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24)">
            <a:hlinkClick r:id="" action="ppaction://media"/>
            <a:extLst>
              <a:ext uri="{FF2B5EF4-FFF2-40B4-BE49-F238E27FC236}">
                <a16:creationId xmlns:a16="http://schemas.microsoft.com/office/drawing/2014/main" id="{36BE9F81-6742-08A7-D19D-7DA5A93E5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3365" y="57181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9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42"/>
    </mc:Choice>
    <mc:Fallback xmlns="">
      <p:transition spd="slow" advTm="64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0073948-A2FE-015C-C0C8-DE38238539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r="17139" b="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4080D81-07BD-F189-4798-BC056A25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24  </a:t>
            </a:r>
            <a:r>
              <a:rPr lang="en-US" sz="3100" dirty="0" err="1"/>
              <a:t>Hvilken</a:t>
            </a:r>
            <a:r>
              <a:rPr lang="en-US" sz="3100" dirty="0"/>
              <a:t> av </a:t>
            </a:r>
            <a:r>
              <a:rPr lang="en-US" sz="3100" dirty="0" err="1"/>
              <a:t>disse</a:t>
            </a:r>
            <a:r>
              <a:rPr lang="en-US" sz="3100" dirty="0"/>
              <a:t> </a:t>
            </a:r>
            <a:r>
              <a:rPr lang="en-US" sz="3100" dirty="0" err="1"/>
              <a:t>hundene</a:t>
            </a:r>
            <a:r>
              <a:rPr lang="en-US" sz="3100" dirty="0"/>
              <a:t> </a:t>
            </a:r>
            <a:r>
              <a:rPr lang="en-US" sz="3100" dirty="0" err="1"/>
              <a:t>brukes</a:t>
            </a:r>
            <a:r>
              <a:rPr lang="en-US" sz="3100" dirty="0"/>
              <a:t> </a:t>
            </a:r>
            <a:r>
              <a:rPr lang="en-US" sz="3100" dirty="0" err="1"/>
              <a:t>til</a:t>
            </a:r>
            <a:r>
              <a:rPr lang="en-US" sz="3100" dirty="0"/>
              <a:t> </a:t>
            </a:r>
            <a:r>
              <a:rPr lang="en-US" sz="3100" dirty="0" err="1"/>
              <a:t>hihund</a:t>
            </a:r>
            <a:r>
              <a:rPr lang="en-US" sz="3100" dirty="0"/>
              <a:t> </a:t>
            </a:r>
            <a:r>
              <a:rPr lang="en-US" sz="3100" dirty="0" err="1"/>
              <a:t>etter</a:t>
            </a:r>
            <a:r>
              <a:rPr lang="en-US" sz="3100" dirty="0"/>
              <a:t> rev og </a:t>
            </a:r>
            <a:r>
              <a:rPr lang="en-US" sz="3100" dirty="0" err="1"/>
              <a:t>grevling</a:t>
            </a:r>
            <a:r>
              <a:rPr lang="en-US" sz="31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D7E4A93-789C-86B4-284E-A3B948A6C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Labrador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English foxhound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Dachs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Golden retriever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endParaRPr lang="en-US" sz="2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AB2C1D7-C4A4-3EC7-EEBC-0C40DDBA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25)">
            <a:hlinkClick r:id="" action="ppaction://media"/>
            <a:extLst>
              <a:ext uri="{FF2B5EF4-FFF2-40B4-BE49-F238E27FC236}">
                <a16:creationId xmlns:a16="http://schemas.microsoft.com/office/drawing/2014/main" id="{354D55F1-3CBB-6815-98A7-1A3B21ACF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4629" y="47989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97"/>
    </mc:Choice>
    <mc:Fallback xmlns="">
      <p:transition spd="slow" advTm="88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D4E27BD-54B5-0BD4-DC3F-855BBAFF7AE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D73C613-BCDE-5F0D-A701-00A27E8E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25  </a:t>
            </a:r>
            <a:r>
              <a:rPr lang="en-US" sz="3100" dirty="0" err="1"/>
              <a:t>Hvilke</a:t>
            </a:r>
            <a:r>
              <a:rPr lang="en-US" sz="3100" dirty="0"/>
              <a:t> av </a:t>
            </a:r>
            <a:r>
              <a:rPr lang="en-US" sz="3100" dirty="0" err="1"/>
              <a:t>disse</a:t>
            </a:r>
            <a:r>
              <a:rPr lang="en-US" sz="3100" dirty="0"/>
              <a:t> </a:t>
            </a:r>
            <a:r>
              <a:rPr lang="en-US" sz="3100" dirty="0" err="1"/>
              <a:t>fugleartene</a:t>
            </a:r>
            <a:r>
              <a:rPr lang="en-US" sz="3100" dirty="0"/>
              <a:t> er </a:t>
            </a:r>
            <a:r>
              <a:rPr lang="en-US" sz="3100" u="sng" dirty="0" err="1"/>
              <a:t>ikke</a:t>
            </a:r>
            <a:r>
              <a:rPr lang="en-US" sz="3100" dirty="0"/>
              <a:t> </a:t>
            </a:r>
            <a:r>
              <a:rPr lang="en-US" sz="3100" dirty="0" err="1"/>
              <a:t>egnet</a:t>
            </a:r>
            <a:r>
              <a:rPr lang="en-US" sz="3100" dirty="0"/>
              <a:t> for </a:t>
            </a:r>
            <a:r>
              <a:rPr lang="en-US" sz="3100" dirty="0" err="1"/>
              <a:t>jakt</a:t>
            </a:r>
            <a:r>
              <a:rPr lang="en-US" sz="3100" dirty="0"/>
              <a:t> med </a:t>
            </a:r>
            <a:r>
              <a:rPr lang="en-US" sz="3100" dirty="0" err="1"/>
              <a:t>stående</a:t>
            </a:r>
            <a:r>
              <a:rPr lang="en-US" sz="3100" dirty="0"/>
              <a:t> </a:t>
            </a:r>
            <a:r>
              <a:rPr lang="en-US" sz="3100" dirty="0" err="1"/>
              <a:t>fuglehund</a:t>
            </a:r>
            <a:r>
              <a:rPr lang="en-US" sz="31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9BC8D4C-F010-779A-1636-0881DC9D5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Rugde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Rype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Orrfugl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Stokkand</a:t>
            </a:r>
            <a:endParaRPr lang="en-US" sz="2400" i="0" dirty="0">
              <a:effectLst/>
            </a:endParaRPr>
          </a:p>
          <a:p>
            <a:pPr marL="0" indent="0">
              <a:buNone/>
            </a:pP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DEDCC5-8148-3A48-2398-D6647D34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26)">
            <a:hlinkClick r:id="" action="ppaction://media"/>
            <a:extLst>
              <a:ext uri="{FF2B5EF4-FFF2-40B4-BE49-F238E27FC236}">
                <a16:creationId xmlns:a16="http://schemas.microsoft.com/office/drawing/2014/main" id="{54E89D23-94EE-F0DD-2BB9-A98C7FFDF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855" y="4868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30"/>
    </mc:Choice>
    <mc:Fallback xmlns="">
      <p:transition spd="slow" advTm="40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 descr="Et bilde som inneholder utendørs, person, gress, plante&#10;&#10;Automatisk generert beskrivelse">
            <a:extLst>
              <a:ext uri="{FF2B5EF4-FFF2-40B4-BE49-F238E27FC236}">
                <a16:creationId xmlns:a16="http://schemas.microsoft.com/office/drawing/2014/main" id="{BAE87C73-1BF5-0C84-C1EE-D43211B562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FA99319-05AE-2234-3B43-916125DDC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26  </a:t>
            </a:r>
            <a:r>
              <a:rPr lang="en-US" sz="3100" dirty="0" err="1"/>
              <a:t>Hva</a:t>
            </a:r>
            <a:r>
              <a:rPr lang="en-US" sz="3100" dirty="0"/>
              <a:t> </a:t>
            </a:r>
            <a:r>
              <a:rPr lang="en-US" sz="3100" dirty="0" err="1"/>
              <a:t>skal</a:t>
            </a:r>
            <a:r>
              <a:rPr lang="en-US" sz="3100" dirty="0"/>
              <a:t> du </a:t>
            </a:r>
            <a:r>
              <a:rPr lang="en-US" sz="3100" dirty="0" err="1"/>
              <a:t>gjøre</a:t>
            </a:r>
            <a:r>
              <a:rPr lang="en-US" sz="3100" dirty="0"/>
              <a:t> </a:t>
            </a:r>
            <a:r>
              <a:rPr lang="en-US" sz="3100" dirty="0" err="1"/>
              <a:t>dersom</a:t>
            </a:r>
            <a:r>
              <a:rPr lang="en-US" sz="3100" dirty="0"/>
              <a:t> du </a:t>
            </a:r>
            <a:r>
              <a:rPr lang="en-US" sz="3100" dirty="0" err="1"/>
              <a:t>skyter</a:t>
            </a:r>
            <a:r>
              <a:rPr lang="en-US" sz="3100" dirty="0"/>
              <a:t> på </a:t>
            </a:r>
            <a:r>
              <a:rPr lang="en-US" sz="3100" dirty="0" err="1"/>
              <a:t>en</a:t>
            </a:r>
            <a:r>
              <a:rPr lang="en-US" sz="3100" dirty="0"/>
              <a:t> </a:t>
            </a:r>
            <a:r>
              <a:rPr lang="en-US" sz="3100" dirty="0" err="1"/>
              <a:t>hjort</a:t>
            </a:r>
            <a:r>
              <a:rPr lang="en-US" sz="3100" dirty="0"/>
              <a:t> og den </a:t>
            </a:r>
            <a:r>
              <a:rPr lang="en-US" sz="3100" dirty="0" err="1"/>
              <a:t>løper</a:t>
            </a:r>
            <a:r>
              <a:rPr lang="en-US" sz="3100" dirty="0"/>
              <a:t> </a:t>
            </a:r>
            <a:r>
              <a:rPr lang="en-US" sz="3100" dirty="0" err="1"/>
              <a:t>videre</a:t>
            </a:r>
            <a:r>
              <a:rPr lang="en-US" sz="31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4EE5B32-E0A0-C333-D630-C8A587BED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0290" y="2434201"/>
            <a:ext cx="5412827" cy="3742762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Dersom du 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ser </a:t>
            </a:r>
            <a:r>
              <a:rPr lang="en-US" sz="2400" i="0" dirty="0" err="1">
                <a:effectLst/>
              </a:rPr>
              <a:t>skuddtegn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kan</a:t>
            </a:r>
            <a:r>
              <a:rPr lang="en-US" sz="2400" i="0" dirty="0">
                <a:effectLst/>
              </a:rPr>
              <a:t> du bare </a:t>
            </a:r>
            <a:r>
              <a:rPr lang="en-US" sz="2400" i="0" dirty="0" err="1">
                <a:effectLst/>
              </a:rPr>
              <a:t>jakte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videre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Du </a:t>
            </a:r>
            <a:r>
              <a:rPr lang="en-US" sz="2400" i="0" dirty="0" err="1">
                <a:effectLst/>
              </a:rPr>
              <a:t>skal</a:t>
            </a:r>
            <a:r>
              <a:rPr lang="en-US" sz="2400" i="0" dirty="0">
                <a:effectLst/>
              </a:rPr>
              <a:t> anta at </a:t>
            </a:r>
            <a:r>
              <a:rPr lang="en-US" sz="2400" i="0" dirty="0" err="1">
                <a:effectLst/>
              </a:rPr>
              <a:t>skuddet</a:t>
            </a:r>
            <a:r>
              <a:rPr lang="en-US" sz="2400" i="0" dirty="0">
                <a:effectLst/>
              </a:rPr>
              <a:t> var </a:t>
            </a:r>
            <a:r>
              <a:rPr lang="en-US" sz="2400" i="0" dirty="0" err="1">
                <a:effectLst/>
              </a:rPr>
              <a:t>treff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gjøre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grundig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søk</a:t>
            </a:r>
            <a:r>
              <a:rPr lang="en-US" sz="2400" i="0" dirty="0">
                <a:effectLst/>
              </a:rPr>
              <a:t> på </a:t>
            </a:r>
            <a:r>
              <a:rPr lang="en-US" sz="2400" i="0" dirty="0" err="1">
                <a:effectLst/>
              </a:rPr>
              <a:t>skuddstedet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>
                <a:effectLst/>
              </a:rPr>
              <a:t>Marker med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plastremse</a:t>
            </a:r>
            <a:r>
              <a:rPr lang="en-US" sz="2400" i="0" dirty="0">
                <a:effectLst/>
              </a:rPr>
              <a:t>. </a:t>
            </a:r>
            <a:r>
              <a:rPr lang="en-US" sz="2400" i="0" dirty="0" err="1">
                <a:effectLst/>
              </a:rPr>
              <a:t>Kommunen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bestemmer</a:t>
            </a:r>
            <a:r>
              <a:rPr lang="en-US" sz="2400" i="0" dirty="0">
                <a:effectLst/>
              </a:rPr>
              <a:t> om </a:t>
            </a:r>
            <a:r>
              <a:rPr lang="en-US" sz="2400" i="0" dirty="0" err="1">
                <a:effectLst/>
              </a:rPr>
              <a:t>dyret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skal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ettersøkes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Du </a:t>
            </a:r>
            <a:r>
              <a:rPr lang="en-US" sz="2400" i="0" dirty="0" err="1">
                <a:effectLst/>
              </a:rPr>
              <a:t>går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leiter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etter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dyret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mens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resten</a:t>
            </a:r>
            <a:r>
              <a:rPr lang="en-US" sz="2400" i="0" dirty="0">
                <a:effectLst/>
              </a:rPr>
              <a:t> av </a:t>
            </a:r>
            <a:r>
              <a:rPr lang="en-US" sz="2400" i="0" dirty="0" err="1">
                <a:effectLst/>
              </a:rPr>
              <a:t>jaktlaget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fortsetter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jakta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endParaRPr lang="en-US" sz="2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24E7B2A-3986-D1D1-BE28-45989A70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27)">
            <a:hlinkClick r:id="" action="ppaction://media"/>
            <a:extLst>
              <a:ext uri="{FF2B5EF4-FFF2-40B4-BE49-F238E27FC236}">
                <a16:creationId xmlns:a16="http://schemas.microsoft.com/office/drawing/2014/main" id="{F76D5EDD-581A-2EFF-4616-018F50480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7863" y="5574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11"/>
    </mc:Choice>
    <mc:Fallback xmlns="">
      <p:transition spd="slow" advTm="110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153AEC-995A-3591-C91F-3FAA03663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27  </a:t>
            </a:r>
            <a:r>
              <a:rPr lang="en-US" sz="3700" dirty="0" err="1"/>
              <a:t>Hva</a:t>
            </a:r>
            <a:r>
              <a:rPr lang="en-US" sz="3700" dirty="0"/>
              <a:t> </a:t>
            </a:r>
            <a:r>
              <a:rPr lang="en-US" sz="3700" dirty="0" err="1"/>
              <a:t>vil</a:t>
            </a:r>
            <a:r>
              <a:rPr lang="en-US" sz="3700" dirty="0"/>
              <a:t> det </a:t>
            </a:r>
            <a:r>
              <a:rPr lang="en-US" sz="3700" dirty="0" err="1"/>
              <a:t>si</a:t>
            </a:r>
            <a:r>
              <a:rPr lang="en-US" sz="3700" dirty="0"/>
              <a:t> at </a:t>
            </a:r>
            <a:r>
              <a:rPr lang="en-US" sz="3700" dirty="0" err="1"/>
              <a:t>en</a:t>
            </a:r>
            <a:r>
              <a:rPr lang="en-US" sz="3700" dirty="0"/>
              <a:t> </a:t>
            </a:r>
            <a:r>
              <a:rPr lang="en-US" sz="3700" dirty="0" err="1"/>
              <a:t>ettersøkshund</a:t>
            </a:r>
            <a:r>
              <a:rPr lang="en-US" sz="3700" dirty="0"/>
              <a:t> er </a:t>
            </a:r>
            <a:r>
              <a:rPr lang="en-US" sz="3700" dirty="0" err="1"/>
              <a:t>godkjent</a:t>
            </a:r>
            <a:r>
              <a:rPr lang="en-US" sz="3700" dirty="0"/>
              <a:t>?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BD1E8B0-96B0-8EA8-F749-7CCBAD13F11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5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1D87A10-C2F1-1886-1096-A45719139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Den er </a:t>
            </a:r>
            <a:r>
              <a:rPr lang="en-US" sz="2400" i="0" dirty="0" err="1">
                <a:effectLst/>
              </a:rPr>
              <a:t>godkjent</a:t>
            </a:r>
            <a:r>
              <a:rPr lang="en-US" sz="2400" i="0" dirty="0">
                <a:effectLst/>
              </a:rPr>
              <a:t> av </a:t>
            </a:r>
            <a:r>
              <a:rPr lang="en-US" sz="2400" i="0" dirty="0" err="1">
                <a:effectLst/>
              </a:rPr>
              <a:t>veterinær</a:t>
            </a:r>
            <a:r>
              <a:rPr lang="en-US" sz="2400" i="0" dirty="0">
                <a:effectLst/>
              </a:rPr>
              <a:t>,- </a:t>
            </a:r>
            <a:r>
              <a:rPr lang="en-US" sz="2400" i="0" dirty="0" err="1">
                <a:effectLst/>
              </a:rPr>
              <a:t>vaksinert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smittefri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Den </a:t>
            </a:r>
            <a:r>
              <a:rPr lang="en-US" sz="2400" i="0" dirty="0" err="1">
                <a:effectLst/>
              </a:rPr>
              <a:t>tilhører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godkjent</a:t>
            </a:r>
            <a:r>
              <a:rPr lang="en-US" sz="2400" i="0" dirty="0">
                <a:effectLst/>
              </a:rPr>
              <a:t> rase.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Den er </a:t>
            </a:r>
            <a:r>
              <a:rPr lang="en-US" sz="2400" i="0" dirty="0" err="1">
                <a:effectLst/>
              </a:rPr>
              <a:t>godkjent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som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sauerein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Hunden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fører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har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bestått</a:t>
            </a:r>
            <a:r>
              <a:rPr lang="en-US" sz="2400" i="0" dirty="0">
                <a:effectLst/>
              </a:rPr>
              <a:t> de </a:t>
            </a:r>
            <a:r>
              <a:rPr lang="en-US" sz="2400" i="0" dirty="0" err="1">
                <a:effectLst/>
              </a:rPr>
              <a:t>sporprøver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Miljødirektoratet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har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fastsatt</a:t>
            </a:r>
            <a:r>
              <a:rPr lang="en-US" sz="2400" i="0" dirty="0">
                <a:effectLst/>
              </a:rPr>
              <a:t>.</a:t>
            </a:r>
            <a:br>
              <a:rPr lang="en-US" sz="2400" i="0" dirty="0">
                <a:effectLst/>
              </a:rPr>
            </a:br>
            <a:endParaRPr lang="en-US" sz="2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3FBF9C2-A165-6CD1-ED92-183275B24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7733" y="6356350"/>
            <a:ext cx="52916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28)">
            <a:hlinkClick r:id="" action="ppaction://media"/>
            <a:extLst>
              <a:ext uri="{FF2B5EF4-FFF2-40B4-BE49-F238E27FC236}">
                <a16:creationId xmlns:a16="http://schemas.microsoft.com/office/drawing/2014/main" id="{84163F54-3987-FEA1-1095-C68A2655E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0005" y="56173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50"/>
    </mc:Choice>
    <mc:Fallback xmlns="">
      <p:transition spd="slow" advTm="3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 descr="Et bilde som inneholder pattedyr, utendørs, tre, gress&#10;&#10;Automatisk generert beskrivelse">
            <a:extLst>
              <a:ext uri="{FF2B5EF4-FFF2-40B4-BE49-F238E27FC236}">
                <a16:creationId xmlns:a16="http://schemas.microsoft.com/office/drawing/2014/main" id="{124CE2B5-4DCA-5B16-D2FE-D31B26765B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E71DB1-B28C-B670-EF49-FEE4E65D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933" y="539401"/>
            <a:ext cx="4837385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28  </a:t>
            </a:r>
            <a:r>
              <a:rPr lang="en-US" sz="3200" dirty="0" err="1"/>
              <a:t>Hva</a:t>
            </a:r>
            <a:r>
              <a:rPr lang="en-US" sz="3200" dirty="0"/>
              <a:t> </a:t>
            </a:r>
            <a:r>
              <a:rPr lang="en-US" sz="3200" dirty="0" err="1"/>
              <a:t>skal</a:t>
            </a:r>
            <a:r>
              <a:rPr lang="en-US" sz="3200" dirty="0"/>
              <a:t> du </a:t>
            </a:r>
            <a:r>
              <a:rPr lang="en-US" sz="3200" dirty="0" err="1"/>
              <a:t>gjøre</a:t>
            </a:r>
            <a:r>
              <a:rPr lang="en-US" sz="3200" dirty="0"/>
              <a:t> like </a:t>
            </a:r>
            <a:r>
              <a:rPr lang="en-US" sz="3200" dirty="0" err="1"/>
              <a:t>etter</a:t>
            </a:r>
            <a:r>
              <a:rPr lang="en-US" sz="3200" dirty="0"/>
              <a:t> at du </a:t>
            </a:r>
            <a:r>
              <a:rPr lang="en-US" sz="3200" dirty="0" err="1"/>
              <a:t>har</a:t>
            </a:r>
            <a:r>
              <a:rPr lang="en-US" sz="3200" dirty="0"/>
              <a:t> </a:t>
            </a:r>
            <a:r>
              <a:rPr lang="en-US" sz="3200" dirty="0" err="1"/>
              <a:t>skutt</a:t>
            </a:r>
            <a:r>
              <a:rPr lang="en-US" sz="3200" dirty="0"/>
              <a:t> på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elg</a:t>
            </a:r>
            <a:r>
              <a:rPr lang="en-US" sz="3200" dirty="0"/>
              <a:t>,- og den bare </a:t>
            </a:r>
            <a:r>
              <a:rPr lang="en-US" sz="3200" dirty="0" err="1"/>
              <a:t>løper</a:t>
            </a:r>
            <a:r>
              <a:rPr lang="en-US" sz="3200" dirty="0"/>
              <a:t> </a:t>
            </a:r>
            <a:r>
              <a:rPr lang="en-US" sz="3200" dirty="0" err="1"/>
              <a:t>videre</a:t>
            </a:r>
            <a:r>
              <a:rPr lang="en-US" sz="3200" dirty="0"/>
              <a:t> </a:t>
            </a:r>
            <a:r>
              <a:rPr lang="en-US" sz="3200" dirty="0" err="1"/>
              <a:t>som</a:t>
            </a:r>
            <a:r>
              <a:rPr lang="en-US" sz="3200" dirty="0"/>
              <a:t> om den </a:t>
            </a:r>
            <a:r>
              <a:rPr lang="en-US" sz="3200" dirty="0" err="1"/>
              <a:t>ikke</a:t>
            </a:r>
            <a:r>
              <a:rPr lang="en-US" sz="3200" dirty="0"/>
              <a:t> var </a:t>
            </a:r>
            <a:r>
              <a:rPr lang="en-US" sz="3200" dirty="0" err="1"/>
              <a:t>truffet</a:t>
            </a:r>
            <a:r>
              <a:rPr lang="en-US" sz="32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882E5DF-0D48-435C-60F3-6468C2439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0704" y="2978713"/>
            <a:ext cx="5068614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Sitt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helt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rolig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ti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minutter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vær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skuddklar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tilfellet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dyret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kommer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tilbake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Gå</a:t>
            </a:r>
            <a:r>
              <a:rPr lang="en-US" sz="2400" i="0" dirty="0">
                <a:effectLst/>
              </a:rPr>
              <a:t> med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gang </a:t>
            </a:r>
            <a:r>
              <a:rPr lang="en-US" sz="2400" i="0" dirty="0" err="1">
                <a:effectLst/>
              </a:rPr>
              <a:t>fram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skuddstedet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følg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etter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dyret</a:t>
            </a:r>
            <a:r>
              <a:rPr lang="en-US" sz="2400" i="0" dirty="0">
                <a:effectLst/>
              </a:rPr>
              <a:t> for å </a:t>
            </a:r>
            <a:r>
              <a:rPr lang="en-US" sz="2400" i="0" dirty="0" err="1">
                <a:effectLst/>
              </a:rPr>
              <a:t>avlive</a:t>
            </a:r>
            <a:r>
              <a:rPr lang="en-US" sz="2400" i="0" dirty="0">
                <a:effectLst/>
              </a:rPr>
              <a:t> det.</a:t>
            </a:r>
            <a:endParaRPr lang="en-US" sz="2400" dirty="0"/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Spis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slapp</a:t>
            </a:r>
            <a:r>
              <a:rPr lang="en-US" sz="2400" i="0" dirty="0">
                <a:effectLst/>
              </a:rPr>
              <a:t> av </a:t>
            </a: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drevet</a:t>
            </a:r>
            <a:r>
              <a:rPr lang="en-US" sz="2400" i="0" dirty="0">
                <a:effectLst/>
              </a:rPr>
              <a:t> er over. Da er du </a:t>
            </a:r>
            <a:r>
              <a:rPr lang="en-US" sz="2400" i="0" dirty="0" err="1">
                <a:effectLst/>
              </a:rPr>
              <a:t>klar</a:t>
            </a:r>
            <a:r>
              <a:rPr lang="en-US" sz="2400" i="0" dirty="0">
                <a:effectLst/>
              </a:rPr>
              <a:t> for </a:t>
            </a:r>
            <a:r>
              <a:rPr lang="en-US" sz="2400" i="0" dirty="0" err="1">
                <a:effectLst/>
              </a:rPr>
              <a:t>lengre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ettersøk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EB970A-F886-2821-E093-32A7F97F1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29)">
            <a:hlinkClick r:id="" action="ppaction://media"/>
            <a:extLst>
              <a:ext uri="{FF2B5EF4-FFF2-40B4-BE49-F238E27FC236}">
                <a16:creationId xmlns:a16="http://schemas.microsoft.com/office/drawing/2014/main" id="{AD2F3447-236F-5E1E-A225-DBA81CB9D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6366" y="55871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74"/>
    </mc:Choice>
    <mc:Fallback xmlns="">
      <p:transition spd="slow" advTm="13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ED4ADB3-C6E5-44F4-960B-D8CDEC8E8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46B98A5-2874-4160-A801-37F774304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862" y="549276"/>
            <a:ext cx="7200149" cy="57594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5EDC90E-B9AE-0E9C-9842-E670017B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63" y="685367"/>
            <a:ext cx="7359704" cy="100919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 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Hva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 </a:t>
            </a:r>
            <a:r>
              <a:rPr lang="en-US" sz="3600" u="sng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ikke</a:t>
            </a:r>
            <a:r>
              <a:rPr lang="en-US" sz="36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u="sng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viktig</a:t>
            </a:r>
            <a:r>
              <a:rPr lang="en-US" sz="36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når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du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velger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post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etter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hjortevilt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DDE79B-A5E7-4416-9FDF-A11E38510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863" y="1846203"/>
            <a:ext cx="7200900" cy="4462522"/>
            <a:chOff x="4656138" y="0"/>
            <a:chExt cx="6983409" cy="630872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DBB2F20-9E4E-43B2-86CD-7D76C5744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2794" cy="6308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981160-1756-4176-9381-12ED4B531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18D65E0-26C5-4911-8E24-AF1E27F81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Media på Internett 5" title="På hjortepost">
            <a:hlinkClick r:id="" action="ppaction://media"/>
            <a:extLst>
              <a:ext uri="{FF2B5EF4-FFF2-40B4-BE49-F238E27FC236}">
                <a16:creationId xmlns:a16="http://schemas.microsoft.com/office/drawing/2014/main" id="{FC69C07F-7959-01A2-CF6E-609C1EE6BC75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30863" y="2144146"/>
            <a:ext cx="6840900" cy="3865108"/>
          </a:xfrm>
          <a:prstGeom prst="rect">
            <a:avLst/>
          </a:prstGeom>
          <a:effectLst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8285792-1C27-C3C8-761D-037EC804C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1011" y="2059200"/>
            <a:ext cx="4092823" cy="42480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Trekken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må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gå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fra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dyra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mot deg.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Du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må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bevege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deg lite.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Det er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ryddet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kvist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rundt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deg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slik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at du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har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klart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skuddfelt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Det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må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være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nærmest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mulig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veg.</a:t>
            </a:r>
          </a:p>
          <a:p>
            <a:pPr marL="0" indent="0">
              <a:buNone/>
            </a:pPr>
            <a:b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</a:br>
            <a:b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</a:br>
            <a:b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</a:br>
            <a:br>
              <a:rPr lang="en-US" sz="1900" b="1" i="0" dirty="0">
                <a:solidFill>
                  <a:schemeClr val="tx1">
                    <a:alpha val="60000"/>
                  </a:schemeClr>
                </a:solidFill>
                <a:effectLst/>
              </a:rPr>
            </a:br>
            <a:endParaRPr lang="en-US" sz="19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140FD2-382D-FC24-1139-D98CCF3E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2" y="6307200"/>
            <a:ext cx="11090275" cy="55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3)">
            <a:hlinkClick r:id="" action="ppaction://media"/>
            <a:extLst>
              <a:ext uri="{FF2B5EF4-FFF2-40B4-BE49-F238E27FC236}">
                <a16:creationId xmlns:a16="http://schemas.microsoft.com/office/drawing/2014/main" id="{1D85C36A-67C9-9685-ABB9-B5828DCD1F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8272" y="51487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39"/>
    </mc:Choice>
    <mc:Fallback xmlns="">
      <p:transition spd="slow" advTm="6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3CC6553-F366-428E-CC61-0FA9ADC9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29  </a:t>
            </a:r>
            <a:r>
              <a:rPr lang="en-US" sz="3700" dirty="0" err="1"/>
              <a:t>Hva</a:t>
            </a:r>
            <a:r>
              <a:rPr lang="en-US" sz="3700" dirty="0"/>
              <a:t> er det </a:t>
            </a:r>
            <a:r>
              <a:rPr lang="en-US" sz="3700" dirty="0" err="1"/>
              <a:t>viktigst</a:t>
            </a:r>
            <a:r>
              <a:rPr lang="en-US" sz="3700" dirty="0"/>
              <a:t> at du vet </a:t>
            </a:r>
            <a:r>
              <a:rPr lang="en-US" sz="3700" dirty="0" err="1"/>
              <a:t>noe</a:t>
            </a:r>
            <a:r>
              <a:rPr lang="en-US" sz="3700" dirty="0"/>
              <a:t> om, </a:t>
            </a:r>
            <a:r>
              <a:rPr lang="en-US" sz="3700" dirty="0" err="1"/>
              <a:t>før</a:t>
            </a:r>
            <a:r>
              <a:rPr lang="en-US" sz="3700" dirty="0"/>
              <a:t> du </a:t>
            </a:r>
            <a:r>
              <a:rPr lang="en-US" sz="3700" dirty="0" err="1"/>
              <a:t>planlegger</a:t>
            </a:r>
            <a:r>
              <a:rPr lang="en-US" sz="3700" dirty="0"/>
              <a:t> </a:t>
            </a:r>
            <a:r>
              <a:rPr lang="en-US" sz="3700" dirty="0" err="1"/>
              <a:t>ettersøk</a:t>
            </a:r>
            <a:r>
              <a:rPr lang="en-US" sz="3700" dirty="0"/>
              <a:t> </a:t>
            </a:r>
            <a:r>
              <a:rPr lang="en-US" sz="3700" dirty="0" err="1"/>
              <a:t>etter</a:t>
            </a:r>
            <a:r>
              <a:rPr lang="en-US" sz="3700" dirty="0"/>
              <a:t> </a:t>
            </a:r>
            <a:r>
              <a:rPr lang="en-US" sz="3700" dirty="0" err="1"/>
              <a:t>påskutt</a:t>
            </a:r>
            <a:r>
              <a:rPr lang="en-US" sz="3700" dirty="0"/>
              <a:t> </a:t>
            </a:r>
            <a:r>
              <a:rPr lang="en-US" sz="3700" dirty="0" err="1"/>
              <a:t>hjortevilt</a:t>
            </a:r>
            <a:r>
              <a:rPr lang="en-US" sz="3700" dirty="0"/>
              <a:t>?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B4341D4-ED05-D532-C2D2-2E0FBC8D272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669"/>
          <a:stretch/>
        </p:blipFill>
        <p:spPr bwMode="auto">
          <a:xfrm>
            <a:off x="1" y="10"/>
            <a:ext cx="4196496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B2B5E1C-3A48-9791-3498-3EE3567AB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3733" y="3366306"/>
            <a:ext cx="6798539" cy="3705217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Dyrets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størrelse</a:t>
            </a:r>
            <a:r>
              <a:rPr lang="en-US" sz="2600" i="0" dirty="0">
                <a:effectLst/>
              </a:rPr>
              <a:t>, </a:t>
            </a:r>
            <a:r>
              <a:rPr lang="en-US" sz="2600" i="0" dirty="0" err="1">
                <a:effectLst/>
              </a:rPr>
              <a:t>farge</a:t>
            </a:r>
            <a:r>
              <a:rPr lang="en-US" sz="2600" i="0" dirty="0">
                <a:effectLst/>
              </a:rPr>
              <a:t> og fart.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Dyrets</a:t>
            </a:r>
            <a:r>
              <a:rPr lang="en-US" sz="2600" i="0" dirty="0">
                <a:effectLst/>
              </a:rPr>
              <a:t> fart og </a:t>
            </a:r>
            <a:r>
              <a:rPr lang="en-US" sz="2600" i="0" dirty="0" err="1">
                <a:effectLst/>
              </a:rPr>
              <a:t>vinkel</a:t>
            </a:r>
            <a:r>
              <a:rPr lang="en-US" sz="2600" i="0" dirty="0">
                <a:effectLst/>
              </a:rPr>
              <a:t> i </a:t>
            </a:r>
            <a:r>
              <a:rPr lang="en-US" sz="2600" i="0" dirty="0" err="1">
                <a:effectLst/>
              </a:rPr>
              <a:t>skuddøyeblikket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skuddavstand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Jegerens</a:t>
            </a:r>
            <a:r>
              <a:rPr lang="en-US" sz="2600" i="0" dirty="0">
                <a:effectLst/>
              </a:rPr>
              <a:t> alder, </a:t>
            </a:r>
            <a:r>
              <a:rPr lang="en-US" sz="2600" i="0" dirty="0" err="1">
                <a:effectLst/>
              </a:rPr>
              <a:t>erfaring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hjorteviltjeger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antall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øvelsesskudd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Jaktform</a:t>
            </a:r>
            <a:r>
              <a:rPr lang="en-US" sz="2600" i="0" dirty="0">
                <a:effectLst/>
              </a:rPr>
              <a:t>, </a:t>
            </a:r>
            <a:r>
              <a:rPr lang="en-US" sz="2600" i="0" dirty="0" err="1">
                <a:effectLst/>
              </a:rPr>
              <a:t>antall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jegere</a:t>
            </a:r>
            <a:r>
              <a:rPr lang="en-US" sz="2600" i="0" dirty="0">
                <a:effectLst/>
              </a:rPr>
              <a:t> på </a:t>
            </a:r>
            <a:r>
              <a:rPr lang="en-US" sz="2600" i="0" dirty="0" err="1">
                <a:effectLst/>
              </a:rPr>
              <a:t>jaktlaget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hvilke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våpen</a:t>
            </a:r>
            <a:r>
              <a:rPr lang="en-US" sz="2600" i="0" dirty="0">
                <a:effectLst/>
              </a:rPr>
              <a:t> de </a:t>
            </a:r>
            <a:r>
              <a:rPr lang="en-US" sz="2600" i="0" dirty="0" err="1">
                <a:effectLst/>
              </a:rPr>
              <a:t>bruker</a:t>
            </a:r>
            <a:r>
              <a:rPr lang="en-US" sz="26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3406C1-6DB6-673E-DC52-05E42A2B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3733" y="6356350"/>
            <a:ext cx="44380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30)">
            <a:hlinkClick r:id="" action="ppaction://media"/>
            <a:extLst>
              <a:ext uri="{FF2B5EF4-FFF2-40B4-BE49-F238E27FC236}">
                <a16:creationId xmlns:a16="http://schemas.microsoft.com/office/drawing/2014/main" id="{D99B8202-7AA9-219F-2571-A3B1F0E05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9864" y="56554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93"/>
    </mc:Choice>
    <mc:Fallback xmlns="">
      <p:transition spd="slow" advTm="13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 descr="Et bilde som inneholder pattedyr, utendørs, tre, dyreliv&#10;&#10;Automatisk generert beskrivelse">
            <a:extLst>
              <a:ext uri="{FF2B5EF4-FFF2-40B4-BE49-F238E27FC236}">
                <a16:creationId xmlns:a16="http://schemas.microsoft.com/office/drawing/2014/main" id="{0936DFF4-93A4-FE38-D5CA-87D7E198DA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5F8795-69AA-EE6B-3AF5-FBF5BAAF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704" y="365125"/>
            <a:ext cx="4543096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30  Kan du </a:t>
            </a:r>
            <a:r>
              <a:rPr lang="en-US" sz="3200" b="1" dirty="0" err="1"/>
              <a:t>bruke</a:t>
            </a:r>
            <a:r>
              <a:rPr lang="en-US" sz="3200" b="1" dirty="0"/>
              <a:t> </a:t>
            </a:r>
            <a:r>
              <a:rPr lang="en-US" sz="3200" b="1" dirty="0" err="1"/>
              <a:t>lys</a:t>
            </a:r>
            <a:r>
              <a:rPr lang="en-US" sz="3200" b="1" dirty="0"/>
              <a:t> </a:t>
            </a:r>
            <a:r>
              <a:rPr lang="en-US" sz="3200" b="1" dirty="0" err="1"/>
              <a:t>når</a:t>
            </a:r>
            <a:r>
              <a:rPr lang="en-US" sz="3200" b="1" dirty="0"/>
              <a:t> du </a:t>
            </a:r>
            <a:r>
              <a:rPr lang="en-US" sz="3200" b="1" dirty="0" err="1"/>
              <a:t>ettersøker</a:t>
            </a:r>
            <a:r>
              <a:rPr lang="en-US" sz="3200" b="1" dirty="0"/>
              <a:t> </a:t>
            </a:r>
            <a:r>
              <a:rPr lang="en-US" sz="3200" b="1" dirty="0" err="1"/>
              <a:t>en</a:t>
            </a:r>
            <a:r>
              <a:rPr lang="en-US" sz="3200" b="1" dirty="0"/>
              <a:t> </a:t>
            </a:r>
            <a:r>
              <a:rPr lang="en-US" sz="3200" b="1" dirty="0" err="1"/>
              <a:t>påskutt</a:t>
            </a:r>
            <a:r>
              <a:rPr lang="en-US" sz="3200" b="1" dirty="0"/>
              <a:t> </a:t>
            </a:r>
            <a:r>
              <a:rPr lang="en-US" sz="3200" b="1" dirty="0" err="1"/>
              <a:t>elg</a:t>
            </a:r>
            <a:r>
              <a:rPr lang="en-US" sz="3200" b="1" dirty="0"/>
              <a:t> for et </a:t>
            </a:r>
            <a:r>
              <a:rPr lang="en-US" sz="3200" b="1" dirty="0" err="1"/>
              <a:t>jaktlag</a:t>
            </a:r>
            <a:r>
              <a:rPr lang="en-US" sz="3200" b="1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1DC3B48-690E-4396-1D8F-53B6578D3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3560" y="2434201"/>
            <a:ext cx="4690240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Ja. Du </a:t>
            </a:r>
            <a:r>
              <a:rPr lang="en-US" sz="2400" i="0" dirty="0" err="1">
                <a:effectLst/>
              </a:rPr>
              <a:t>kan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bruke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hva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som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helst</a:t>
            </a:r>
            <a:r>
              <a:rPr lang="en-US" sz="2400" i="0" dirty="0">
                <a:effectLst/>
              </a:rPr>
              <a:t> bare du </a:t>
            </a:r>
            <a:r>
              <a:rPr lang="en-US" sz="2400" i="0" dirty="0" err="1">
                <a:effectLst/>
              </a:rPr>
              <a:t>får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slutt</a:t>
            </a:r>
            <a:r>
              <a:rPr lang="en-US" sz="2400" i="0" dirty="0">
                <a:effectLst/>
              </a:rPr>
              <a:t> på </a:t>
            </a:r>
            <a:r>
              <a:rPr lang="en-US" sz="2400" i="0" dirty="0" err="1">
                <a:effectLst/>
              </a:rPr>
              <a:t>dyrets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lidelser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Nei</a:t>
            </a:r>
            <a:r>
              <a:rPr lang="en-US" sz="2400" i="0" dirty="0">
                <a:effectLst/>
              </a:rPr>
              <a:t>. </a:t>
            </a:r>
            <a:r>
              <a:rPr lang="en-US" sz="2400" i="0" dirty="0" err="1">
                <a:effectLst/>
              </a:rPr>
              <a:t>Ettersøket</a:t>
            </a:r>
            <a:r>
              <a:rPr lang="en-US" sz="2400" i="0" dirty="0">
                <a:effectLst/>
              </a:rPr>
              <a:t> er </a:t>
            </a:r>
            <a:r>
              <a:rPr lang="en-US" sz="2400" i="0" dirty="0" err="1">
                <a:effectLst/>
              </a:rPr>
              <a:t>regnet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som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del av </a:t>
            </a:r>
            <a:r>
              <a:rPr lang="en-US" sz="2400" i="0" dirty="0" err="1">
                <a:effectLst/>
              </a:rPr>
              <a:t>jakta</a:t>
            </a:r>
            <a:r>
              <a:rPr lang="en-US" sz="2400" i="0" dirty="0">
                <a:effectLst/>
              </a:rPr>
              <a:t>. Lys under </a:t>
            </a:r>
            <a:r>
              <a:rPr lang="en-US" sz="2400" i="0" dirty="0" err="1">
                <a:effectLst/>
              </a:rPr>
              <a:t>jakt</a:t>
            </a:r>
            <a:r>
              <a:rPr lang="en-US" sz="2400" i="0" dirty="0">
                <a:effectLst/>
              </a:rPr>
              <a:t> er 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tillatt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>
                <a:effectLst/>
              </a:rPr>
              <a:t>Ja, </a:t>
            </a:r>
            <a:r>
              <a:rPr lang="en-US" sz="2400" i="0" dirty="0" err="1">
                <a:effectLst/>
              </a:rPr>
              <a:t>når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dyret</a:t>
            </a:r>
            <a:r>
              <a:rPr lang="en-US" sz="2400" i="0" dirty="0">
                <a:effectLst/>
              </a:rPr>
              <a:t> er </a:t>
            </a:r>
            <a:r>
              <a:rPr lang="en-US" sz="2400" i="0" dirty="0" err="1">
                <a:effectLst/>
              </a:rPr>
              <a:t>skadet</a:t>
            </a:r>
            <a:r>
              <a:rPr lang="en-US" sz="2400" i="0" dirty="0">
                <a:effectLst/>
              </a:rPr>
              <a:t>. </a:t>
            </a:r>
            <a:r>
              <a:rPr lang="en-US" sz="2400" i="0" dirty="0" err="1">
                <a:effectLst/>
              </a:rPr>
              <a:t>Varsle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politi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kommune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grunneier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før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bruker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lys</a:t>
            </a:r>
            <a:r>
              <a:rPr lang="en-US" sz="2400" i="0" dirty="0">
                <a:effectLst/>
              </a:rPr>
              <a:t>.</a:t>
            </a:r>
            <a:br>
              <a:rPr lang="en-US" sz="2400" i="0" dirty="0">
                <a:effectLst/>
              </a:rPr>
            </a:br>
            <a:endParaRPr lang="en-US" sz="2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A63C92-B3CF-0CE3-26CC-39C308FD3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31)">
            <a:hlinkClick r:id="" action="ppaction://media"/>
            <a:extLst>
              <a:ext uri="{FF2B5EF4-FFF2-40B4-BE49-F238E27FC236}">
                <a16:creationId xmlns:a16="http://schemas.microsoft.com/office/drawing/2014/main" id="{47AF02BF-7D04-1390-102A-BB0542EF4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8517" y="5137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6"/>
    </mc:Choice>
    <mc:Fallback xmlns="">
      <p:transition spd="slow" advTm="45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01A8AC6-364D-BB1B-35A6-91780B562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5366040" cy="2344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31  </a:t>
            </a:r>
            <a:r>
              <a:rPr lang="en-US" sz="5000" dirty="0" err="1"/>
              <a:t>Hvilket</a:t>
            </a:r>
            <a:r>
              <a:rPr lang="en-US" sz="5000" dirty="0"/>
              <a:t> </a:t>
            </a:r>
            <a:r>
              <a:rPr lang="en-US" sz="5000" dirty="0" err="1"/>
              <a:t>rovvilt</a:t>
            </a:r>
            <a:r>
              <a:rPr lang="en-US" sz="5000" dirty="0"/>
              <a:t> er det </a:t>
            </a:r>
            <a:r>
              <a:rPr lang="en-US" sz="5000" dirty="0" err="1"/>
              <a:t>trolig</a:t>
            </a:r>
            <a:r>
              <a:rPr lang="en-US" sz="5000" dirty="0"/>
              <a:t> </a:t>
            </a:r>
            <a:r>
              <a:rPr lang="en-US" sz="5000" dirty="0" err="1"/>
              <a:t>som</a:t>
            </a:r>
            <a:r>
              <a:rPr lang="en-US" sz="5000" dirty="0"/>
              <a:t> tar </a:t>
            </a:r>
            <a:r>
              <a:rPr lang="en-US" sz="5000" dirty="0" err="1"/>
              <a:t>mest</a:t>
            </a:r>
            <a:r>
              <a:rPr lang="en-US" sz="5000" dirty="0"/>
              <a:t> </a:t>
            </a:r>
            <a:r>
              <a:rPr lang="en-US" sz="5000" dirty="0" err="1"/>
              <a:t>småvilt</a:t>
            </a:r>
            <a:r>
              <a:rPr lang="en-US" sz="5000" dirty="0"/>
              <a:t>?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99D88F-65DB-A285-CBA4-CA5EEC6E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150424" y="1591484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cxnSp>
        <p:nvCxnSpPr>
          <p:cNvPr id="15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D467168-F397-AD9E-E621-80B97DD65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8069" y="3175552"/>
            <a:ext cx="5366041" cy="28091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Gaupe</a:t>
            </a: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Mink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Rev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Kråke</a:t>
            </a: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8" name="Plassholder for innhold 7" descr="Et bilde som inneholder pattedyr, villkatt, katt, gaupe&#10;&#10;Automatisk generert beskrivelse">
            <a:extLst>
              <a:ext uri="{FF2B5EF4-FFF2-40B4-BE49-F238E27FC236}">
                <a16:creationId xmlns:a16="http://schemas.microsoft.com/office/drawing/2014/main" id="{09989D16-DB1F-4EBE-DFD7-14C55D0407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r="12907"/>
          <a:stretch/>
        </p:blipFill>
        <p:spPr>
          <a:xfrm>
            <a:off x="7186482" y="1242528"/>
            <a:ext cx="4167318" cy="4167318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</p:spPr>
      </p:pic>
      <p:sp>
        <p:nvSpPr>
          <p:cNvPr id="17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1652" y="1106003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44234" y="1388856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6781" y="4876208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Spiller inn (32)">
            <a:hlinkClick r:id="" action="ppaction://media"/>
            <a:extLst>
              <a:ext uri="{FF2B5EF4-FFF2-40B4-BE49-F238E27FC236}">
                <a16:creationId xmlns:a16="http://schemas.microsoft.com/office/drawing/2014/main" id="{F2ACE5F3-B769-7063-6D54-F0BB02E23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2032" y="51661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05"/>
    </mc:Choice>
    <mc:Fallback xmlns="">
      <p:transition spd="slow" advTm="6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306E31F-DDDA-A758-A6A0-A5BD1800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5366040" cy="2344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32  Er det </a:t>
            </a:r>
            <a:r>
              <a:rPr lang="en-US" sz="5000" dirty="0" err="1"/>
              <a:t>lov</a:t>
            </a:r>
            <a:r>
              <a:rPr lang="en-US" sz="5000" dirty="0"/>
              <a:t> å </a:t>
            </a:r>
            <a:r>
              <a:rPr lang="en-US" sz="5000" dirty="0" err="1"/>
              <a:t>fange</a:t>
            </a:r>
            <a:r>
              <a:rPr lang="en-US" sz="5000" dirty="0"/>
              <a:t> </a:t>
            </a:r>
            <a:r>
              <a:rPr lang="en-US" sz="5000" dirty="0" err="1"/>
              <a:t>ryper</a:t>
            </a:r>
            <a:r>
              <a:rPr lang="en-US" sz="5000" dirty="0"/>
              <a:t> i snare?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431E015-82CF-5E90-5E89-33BD4CB46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150424" y="1591484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cxnSp>
        <p:nvCxnSpPr>
          <p:cNvPr id="1229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034E589-6C4C-2408-CDD7-C94F9E5FD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8069" y="3175552"/>
            <a:ext cx="5366041" cy="28091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Nei</a:t>
            </a: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Bare i de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kommuner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som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åpner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for det.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Ja men bare over 800 meters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høyde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F4B1648-1DD2-E21A-6596-EAF0143F578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3" b="4"/>
          <a:stretch/>
        </p:blipFill>
        <p:spPr bwMode="auto">
          <a:xfrm>
            <a:off x="7186482" y="1242528"/>
            <a:ext cx="4167318" cy="4167318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1652" y="1106003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30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44234" y="1388856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30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6781" y="4876208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Spiller inn (33)">
            <a:hlinkClick r:id="" action="ppaction://media"/>
            <a:extLst>
              <a:ext uri="{FF2B5EF4-FFF2-40B4-BE49-F238E27FC236}">
                <a16:creationId xmlns:a16="http://schemas.microsoft.com/office/drawing/2014/main" id="{DBDF9D1A-E343-0553-0808-853CFEB1B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6099" y="5249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3"/>
    </mc:Choice>
    <mc:Fallback xmlns="">
      <p:transition spd="slow" advTm="22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6901B53-B04C-DB5A-66D8-9456C042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33 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Hvilke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av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disse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artene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kan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du </a:t>
            </a:r>
            <a:r>
              <a:rPr lang="en-US" sz="3400" u="sng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ikke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fange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felle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0A71E43-989A-42FF-02C0-AE625668C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Rev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Kråke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Gaupe</a:t>
            </a:r>
            <a:r>
              <a:rPr lang="en-US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Hare</a:t>
            </a:r>
          </a:p>
        </p:txBody>
      </p:sp>
      <p:pic>
        <p:nvPicPr>
          <p:cNvPr id="6" name="Media på Internett 5" title="Kråkefugler">
            <a:hlinkClick r:id="" action="ppaction://media"/>
            <a:extLst>
              <a:ext uri="{FF2B5EF4-FFF2-40B4-BE49-F238E27FC236}">
                <a16:creationId xmlns:a16="http://schemas.microsoft.com/office/drawing/2014/main" id="{4BA434E0-BB4B-79AF-1C24-47B61DDCD8D5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654296" y="1478699"/>
            <a:ext cx="6903720" cy="3900601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834C5D9-6C21-F347-1C8E-B3348200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34)">
            <a:hlinkClick r:id="" action="ppaction://media"/>
            <a:extLst>
              <a:ext uri="{FF2B5EF4-FFF2-40B4-BE49-F238E27FC236}">
                <a16:creationId xmlns:a16="http://schemas.microsoft.com/office/drawing/2014/main" id="{EAC0F2A2-9F73-BE9D-945C-60E919C6B6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6104" y="4891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7"/>
    </mc:Choice>
    <mc:Fallback xmlns="">
      <p:transition spd="slow" advTm="19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EFE3BF3B-1D12-7DCD-45E4-AFE8DDF861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r="2712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E4056D-FB93-B071-83D8-B1E4F676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34  </a:t>
            </a:r>
            <a:r>
              <a:rPr lang="en-US" sz="4000" dirty="0" err="1"/>
              <a:t>Hvor</a:t>
            </a:r>
            <a:r>
              <a:rPr lang="en-US" sz="4000" dirty="0"/>
              <a:t> </a:t>
            </a:r>
            <a:r>
              <a:rPr lang="en-US" sz="4000" dirty="0" err="1"/>
              <a:t>ofte</a:t>
            </a:r>
            <a:r>
              <a:rPr lang="en-US" sz="4000" dirty="0"/>
              <a:t> </a:t>
            </a:r>
            <a:r>
              <a:rPr lang="en-US" sz="4000" dirty="0" err="1"/>
              <a:t>må</a:t>
            </a:r>
            <a:r>
              <a:rPr lang="en-US" sz="4000" dirty="0"/>
              <a:t> du se </a:t>
            </a:r>
            <a:r>
              <a:rPr lang="en-US" sz="4000" dirty="0" err="1"/>
              <a:t>etter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revebås</a:t>
            </a:r>
            <a:r>
              <a:rPr lang="en-US" sz="40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740BD57-B509-1CDB-76D8-97DE62F4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0" dirty="0">
                <a:effectLst/>
              </a:rPr>
              <a:t>Morgen og </a:t>
            </a:r>
            <a:r>
              <a:rPr lang="en-US" sz="2400" i="0" dirty="0" err="1">
                <a:effectLst/>
              </a:rPr>
              <a:t>kveld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Hver</a:t>
            </a:r>
            <a:r>
              <a:rPr lang="en-US" sz="2400" dirty="0"/>
              <a:t> </a:t>
            </a:r>
            <a:r>
              <a:rPr lang="en-US" sz="2400" dirty="0" err="1"/>
              <a:t>dag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Ukentlig</a:t>
            </a:r>
            <a:r>
              <a:rPr lang="en-US" sz="2400" dirty="0"/>
              <a:t> </a:t>
            </a:r>
            <a:r>
              <a:rPr lang="en-US" sz="2400" dirty="0" err="1"/>
              <a:t>dersom</a:t>
            </a:r>
            <a:r>
              <a:rPr lang="en-US" sz="2400" dirty="0"/>
              <a:t> det er mat og </a:t>
            </a:r>
            <a:r>
              <a:rPr lang="en-US" sz="2400" dirty="0" err="1"/>
              <a:t>vann</a:t>
            </a:r>
            <a:r>
              <a:rPr lang="en-US" sz="2400" dirty="0"/>
              <a:t> i fella.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Hvert</a:t>
            </a:r>
            <a:r>
              <a:rPr lang="en-US" sz="2400" dirty="0"/>
              <a:t> </a:t>
            </a:r>
            <a:r>
              <a:rPr lang="en-US" sz="2400" dirty="0" err="1"/>
              <a:t>døgn</a:t>
            </a:r>
            <a:r>
              <a:rPr lang="en-US" sz="2400" dirty="0"/>
              <a:t>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2DC137E-3C55-62F4-7430-E065D5711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35)">
            <a:hlinkClick r:id="" action="ppaction://media"/>
            <a:extLst>
              <a:ext uri="{FF2B5EF4-FFF2-40B4-BE49-F238E27FC236}">
                <a16:creationId xmlns:a16="http://schemas.microsoft.com/office/drawing/2014/main" id="{5F64B08B-6227-24FF-7D7C-CE32DCDAB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0829" y="52596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5"/>
    </mc:Choice>
    <mc:Fallback xmlns="">
      <p:transition spd="slow" advTm="1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lassholder for innhold 7" descr="Et bilde som inneholder utendørs, tre, gress, plante&#10;&#10;Automatisk generert beskrivelse">
            <a:extLst>
              <a:ext uri="{FF2B5EF4-FFF2-40B4-BE49-F238E27FC236}">
                <a16:creationId xmlns:a16="http://schemas.microsoft.com/office/drawing/2014/main" id="{90BFB6EC-CB4E-B3DB-667D-F9FF698DD6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9" b="1033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82F1E37-8DC2-48CC-11AB-196A66D5F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35  </a:t>
            </a:r>
            <a:r>
              <a:rPr lang="en-US" sz="4000" dirty="0" err="1"/>
              <a:t>Hva</a:t>
            </a:r>
            <a:r>
              <a:rPr lang="en-US" sz="4000" dirty="0"/>
              <a:t> </a:t>
            </a:r>
            <a:r>
              <a:rPr lang="en-US" sz="4000" dirty="0" err="1"/>
              <a:t>gir</a:t>
            </a:r>
            <a:r>
              <a:rPr lang="en-US" sz="4000" dirty="0"/>
              <a:t> best forhold for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sporhund</a:t>
            </a:r>
            <a:r>
              <a:rPr lang="en-US" sz="40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CA143EE-362D-A2D9-5ACE-EC4C76C76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Når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bakken</a:t>
            </a:r>
            <a:r>
              <a:rPr lang="en-US" sz="2400" i="0" dirty="0">
                <a:effectLst/>
              </a:rPr>
              <a:t> er </a:t>
            </a:r>
            <a:r>
              <a:rPr lang="en-US" sz="2400" i="0" dirty="0" err="1">
                <a:effectLst/>
              </a:rPr>
              <a:t>varmere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lufta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Når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lufta</a:t>
            </a:r>
            <a:r>
              <a:rPr lang="en-US" sz="2400" i="0" dirty="0">
                <a:effectLst/>
              </a:rPr>
              <a:t> er </a:t>
            </a:r>
            <a:r>
              <a:rPr lang="en-US" sz="2400" i="0" dirty="0" err="1">
                <a:effectLst/>
              </a:rPr>
              <a:t>varmere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bakken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Når</a:t>
            </a:r>
            <a:r>
              <a:rPr lang="en-US" sz="2400" i="0" dirty="0">
                <a:effectLst/>
              </a:rPr>
              <a:t> det </a:t>
            </a:r>
            <a:r>
              <a:rPr lang="en-US" sz="2400" i="0" dirty="0" err="1">
                <a:effectLst/>
              </a:rPr>
              <a:t>snør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Når</a:t>
            </a:r>
            <a:r>
              <a:rPr lang="en-US" sz="2400" i="0" dirty="0">
                <a:effectLst/>
              </a:rPr>
              <a:t> det er </a:t>
            </a:r>
            <a:r>
              <a:rPr lang="en-US" sz="2400" i="0" dirty="0" err="1">
                <a:effectLst/>
              </a:rPr>
              <a:t>tørt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marka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BEDBEA2-7B36-EA31-34C2-74A7EA9D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36)">
            <a:hlinkClick r:id="" action="ppaction://media"/>
            <a:extLst>
              <a:ext uri="{FF2B5EF4-FFF2-40B4-BE49-F238E27FC236}">
                <a16:creationId xmlns:a16="http://schemas.microsoft.com/office/drawing/2014/main" id="{C229322A-9151-F6DB-F51E-920988BE9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5536" y="5155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48"/>
    </mc:Choice>
    <mc:Fallback xmlns="">
      <p:transition spd="slow" advTm="3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400" name="Rectangle 15399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2" name="Rectangle 15401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EDF507-9248-C460-94E5-A1C646C1B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36  </a:t>
            </a:r>
            <a:r>
              <a:rPr lang="en-US" sz="33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Hva</a:t>
            </a:r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heter</a:t>
            </a:r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denne</a:t>
            </a:r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rasen</a:t>
            </a:r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og </a:t>
            </a:r>
            <a:r>
              <a:rPr lang="en-US" sz="33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hva</a:t>
            </a:r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brukes</a:t>
            </a:r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den </a:t>
            </a:r>
            <a:r>
              <a:rPr lang="en-US" sz="33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vanligvis</a:t>
            </a:r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CC19861-1825-C45B-2344-A0A5EFD23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6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solidFill>
                  <a:schemeClr val="tx2"/>
                </a:solidFill>
                <a:effectLst/>
              </a:rPr>
              <a:t>Breton, </a:t>
            </a:r>
            <a:r>
              <a:rPr lang="en-US" sz="2400" i="0" dirty="0" err="1">
                <a:solidFill>
                  <a:schemeClr val="tx2"/>
                </a:solidFill>
                <a:effectLst/>
              </a:rPr>
              <a:t>fuglejakt</a:t>
            </a:r>
            <a:endParaRPr lang="en-US" sz="2400" i="0" dirty="0">
              <a:solidFill>
                <a:schemeClr val="tx2"/>
              </a:solidFill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solidFill>
                  <a:schemeClr val="tx2"/>
                </a:solidFill>
                <a:effectLst/>
              </a:rPr>
              <a:t>Vorsteh</a:t>
            </a:r>
            <a:r>
              <a:rPr lang="en-US" sz="2400" i="0" dirty="0">
                <a:solidFill>
                  <a:schemeClr val="tx2"/>
                </a:solidFill>
                <a:effectLst/>
              </a:rPr>
              <a:t>, </a:t>
            </a:r>
            <a:r>
              <a:rPr lang="en-US" sz="2400" i="0" dirty="0" err="1">
                <a:solidFill>
                  <a:schemeClr val="tx2"/>
                </a:solidFill>
                <a:effectLst/>
              </a:rPr>
              <a:t>fuglejakt</a:t>
            </a:r>
            <a:endParaRPr lang="en-US" sz="2400" i="0" dirty="0">
              <a:solidFill>
                <a:schemeClr val="tx2"/>
              </a:solidFill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solidFill>
                  <a:schemeClr val="tx2"/>
                </a:solidFill>
                <a:effectLst/>
              </a:rPr>
              <a:t>Cocker Spaniel, hare</a:t>
            </a:r>
          </a:p>
          <a:p>
            <a:pPr marL="0" indent="0">
              <a:buNone/>
            </a:pPr>
            <a:br>
              <a:rPr lang="en-US" sz="2400" i="0" dirty="0">
                <a:solidFill>
                  <a:schemeClr val="tx2"/>
                </a:solidFill>
                <a:effectLst/>
              </a:rPr>
            </a:br>
            <a:br>
              <a:rPr lang="en-US" sz="2400" i="0" dirty="0">
                <a:solidFill>
                  <a:schemeClr val="tx2"/>
                </a:solidFill>
                <a:effectLst/>
              </a:rPr>
            </a:br>
            <a:br>
              <a:rPr lang="en-US" sz="1800" b="1" i="0" dirty="0">
                <a:solidFill>
                  <a:schemeClr val="tx2"/>
                </a:solidFill>
                <a:effectLst/>
              </a:rPr>
            </a:br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15404" name="Group 15403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5405" name="Freeform: Shape 15404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6" name="Freeform: Shape 15405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7" name="Freeform: Shape 15406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8" name="Freeform: Shape 15407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362" name="Picture 2">
            <a:extLst>
              <a:ext uri="{FF2B5EF4-FFF2-40B4-BE49-F238E27FC236}">
                <a16:creationId xmlns:a16="http://schemas.microsoft.com/office/drawing/2014/main" id="{622DC3C7-088B-4F4F-44CD-BC0741AC58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7553" b="2"/>
          <a:stretch/>
        </p:blipFill>
        <p:spPr bwMode="auto">
          <a:xfrm>
            <a:off x="7737645" y="1700784"/>
            <a:ext cx="4083725" cy="43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A9B71C0-BD44-963C-111C-72D9A6B6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37)">
            <a:hlinkClick r:id="" action="ppaction://media"/>
            <a:extLst>
              <a:ext uri="{FF2B5EF4-FFF2-40B4-BE49-F238E27FC236}">
                <a16:creationId xmlns:a16="http://schemas.microsoft.com/office/drawing/2014/main" id="{E8D4E00F-5254-5CAF-8E77-222649E74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6366" y="4718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4"/>
    </mc:Choice>
    <mc:Fallback xmlns="">
      <p:transition spd="slow" advTm="19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00" name="Rectangle 1639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BD2B9BD-F722-7131-6EC2-5FFA3FD8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37  </a:t>
            </a:r>
            <a:r>
              <a:rPr lang="en-US" sz="4100" dirty="0" err="1"/>
              <a:t>Hva</a:t>
            </a:r>
            <a:r>
              <a:rPr lang="en-US" sz="4100" dirty="0"/>
              <a:t> </a:t>
            </a:r>
            <a:r>
              <a:rPr lang="en-US" sz="4100" dirty="0" err="1"/>
              <a:t>heter</a:t>
            </a:r>
            <a:r>
              <a:rPr lang="en-US" sz="4100" dirty="0"/>
              <a:t> </a:t>
            </a:r>
            <a:r>
              <a:rPr lang="en-US" sz="4100" dirty="0" err="1"/>
              <a:t>denne</a:t>
            </a:r>
            <a:r>
              <a:rPr lang="en-US" sz="4100" dirty="0"/>
              <a:t> </a:t>
            </a:r>
            <a:r>
              <a:rPr lang="en-US" sz="4100" dirty="0" err="1"/>
              <a:t>rasen</a:t>
            </a:r>
            <a:r>
              <a:rPr lang="en-US" sz="4100" dirty="0"/>
              <a:t> og </a:t>
            </a:r>
            <a:r>
              <a:rPr lang="en-US" sz="4100" dirty="0" err="1"/>
              <a:t>hva</a:t>
            </a:r>
            <a:r>
              <a:rPr lang="en-US" sz="4100" dirty="0"/>
              <a:t> </a:t>
            </a:r>
            <a:r>
              <a:rPr lang="en-US" sz="4100" dirty="0" err="1"/>
              <a:t>brukes</a:t>
            </a:r>
            <a:r>
              <a:rPr lang="en-US" sz="4100" dirty="0"/>
              <a:t> den </a:t>
            </a:r>
            <a:r>
              <a:rPr lang="en-US" sz="4100" dirty="0" err="1"/>
              <a:t>vanligvis</a:t>
            </a:r>
            <a:r>
              <a:rPr lang="en-US" sz="4100" dirty="0"/>
              <a:t> </a:t>
            </a:r>
            <a:r>
              <a:rPr lang="en-US" sz="4100" dirty="0" err="1"/>
              <a:t>til</a:t>
            </a:r>
            <a:r>
              <a:rPr lang="en-US" sz="41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BAAD979-BAB2-E48B-8DB8-5E979B267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Lundehund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jakt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etter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lundefugl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Buhund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jakt</a:t>
            </a:r>
            <a:r>
              <a:rPr lang="en-US" sz="2400" i="0" dirty="0">
                <a:effectLst/>
              </a:rPr>
              <a:t> på </a:t>
            </a:r>
            <a:r>
              <a:rPr lang="en-US" sz="2400" i="0" dirty="0" err="1">
                <a:effectLst/>
              </a:rPr>
              <a:t>rådyr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Finsk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spets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jakt</a:t>
            </a:r>
            <a:r>
              <a:rPr lang="en-US" sz="2400" i="0" dirty="0">
                <a:effectLst/>
              </a:rPr>
              <a:t> på </a:t>
            </a:r>
            <a:r>
              <a:rPr lang="en-US" sz="2400" i="0" dirty="0" err="1">
                <a:effectLst/>
              </a:rPr>
              <a:t>mår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storfugl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orrfugl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5675F598-65E9-E5C1-A1A3-00FF587D483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r="9289" b="2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0D2AA7-359E-4B63-2A0B-7C38B8668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38)">
            <a:hlinkClick r:id="" action="ppaction://media"/>
            <a:extLst>
              <a:ext uri="{FF2B5EF4-FFF2-40B4-BE49-F238E27FC236}">
                <a16:creationId xmlns:a16="http://schemas.microsoft.com/office/drawing/2014/main" id="{D5D18CE8-54D4-A6AC-C737-2D0AD8454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6366" y="46601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3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12"/>
    </mc:Choice>
    <mc:Fallback xmlns="">
      <p:transition spd="slow" advTm="4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B1F67DE-D149-AAC5-09D9-AF11D7B7C5B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231EEF-1CF6-373A-E8F2-14377C736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/>
              <a:t>38  </a:t>
            </a:r>
            <a:r>
              <a:rPr lang="en-US" sz="3400" dirty="0" err="1"/>
              <a:t>Hva</a:t>
            </a:r>
            <a:r>
              <a:rPr lang="en-US" sz="3400" dirty="0"/>
              <a:t> </a:t>
            </a:r>
            <a:r>
              <a:rPr lang="en-US" sz="3400" dirty="0" err="1"/>
              <a:t>heter</a:t>
            </a:r>
            <a:r>
              <a:rPr lang="en-US" sz="3400" dirty="0"/>
              <a:t> </a:t>
            </a:r>
            <a:r>
              <a:rPr lang="en-US" sz="3400" dirty="0" err="1"/>
              <a:t>denne</a:t>
            </a:r>
            <a:r>
              <a:rPr lang="en-US" sz="3400" dirty="0"/>
              <a:t> </a:t>
            </a:r>
            <a:r>
              <a:rPr lang="en-US" sz="3400" dirty="0" err="1"/>
              <a:t>rasen</a:t>
            </a:r>
            <a:r>
              <a:rPr lang="en-US" sz="3400" dirty="0"/>
              <a:t> og </a:t>
            </a:r>
            <a:r>
              <a:rPr lang="en-US" sz="3400" dirty="0" err="1"/>
              <a:t>hva</a:t>
            </a:r>
            <a:r>
              <a:rPr lang="en-US" sz="3400" dirty="0"/>
              <a:t> </a:t>
            </a:r>
            <a:r>
              <a:rPr lang="en-US" sz="3400" dirty="0" err="1"/>
              <a:t>brukes</a:t>
            </a:r>
            <a:r>
              <a:rPr lang="en-US" sz="3400" dirty="0"/>
              <a:t> den </a:t>
            </a:r>
            <a:r>
              <a:rPr lang="en-US" sz="3400" dirty="0" err="1"/>
              <a:t>vanligvis</a:t>
            </a:r>
            <a:r>
              <a:rPr lang="en-US" sz="3400" dirty="0"/>
              <a:t> </a:t>
            </a:r>
            <a:r>
              <a:rPr lang="en-US" sz="3400" dirty="0" err="1"/>
              <a:t>til</a:t>
            </a:r>
            <a:r>
              <a:rPr lang="en-US" sz="34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07AEBAB-F0BD-508F-742A-245716711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Beagle, </a:t>
            </a:r>
            <a:r>
              <a:rPr lang="en-US" sz="2400" i="0" dirty="0" err="1">
                <a:effectLst/>
              </a:rPr>
              <a:t>løs</a:t>
            </a:r>
            <a:r>
              <a:rPr lang="en-US" sz="2400" i="0" dirty="0">
                <a:effectLst/>
              </a:rPr>
              <a:t> på </a:t>
            </a:r>
            <a:r>
              <a:rPr lang="en-US" sz="2400" i="0" dirty="0" err="1">
                <a:effectLst/>
              </a:rPr>
              <a:t>drevet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halsende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jakt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Golden retriever, </a:t>
            </a:r>
            <a:r>
              <a:rPr lang="en-US" sz="2400" i="0" dirty="0" err="1">
                <a:effectLst/>
              </a:rPr>
              <a:t>støtende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jakt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apportering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Parson </a:t>
            </a:r>
            <a:r>
              <a:rPr lang="en-US" sz="2400" i="0" dirty="0" err="1">
                <a:effectLst/>
              </a:rPr>
              <a:t>russel</a:t>
            </a:r>
            <a:r>
              <a:rPr lang="en-US" sz="2400" i="0" dirty="0">
                <a:effectLst/>
              </a:rPr>
              <a:t> terrier, </a:t>
            </a:r>
            <a:r>
              <a:rPr lang="en-US" sz="2400" i="0" dirty="0" err="1">
                <a:effectLst/>
              </a:rPr>
              <a:t>støtende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jakt</a:t>
            </a:r>
            <a:r>
              <a:rPr lang="en-US" sz="2400" i="0" dirty="0">
                <a:effectLst/>
              </a:rPr>
              <a:t>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70CB65-2560-99A6-0AC3-15733595A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39)">
            <a:hlinkClick r:id="" action="ppaction://media"/>
            <a:extLst>
              <a:ext uri="{FF2B5EF4-FFF2-40B4-BE49-F238E27FC236}">
                <a16:creationId xmlns:a16="http://schemas.microsoft.com/office/drawing/2014/main" id="{A6BFB2AE-D308-585E-FCA8-ACCB6A8F5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2915" y="55958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92"/>
    </mc:Choice>
    <mc:Fallback xmlns="">
      <p:transition spd="slow" advTm="2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A15A08-45C4-D10B-63BE-39AD8BC5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664" y="136525"/>
            <a:ext cx="4259731" cy="198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 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Hvor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mange av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hjortene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skytes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på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innmark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Media på Internett 5" title="Hjorter for samling4">
            <a:hlinkClick r:id="" action="ppaction://media"/>
            <a:extLst>
              <a:ext uri="{FF2B5EF4-FFF2-40B4-BE49-F238E27FC236}">
                <a16:creationId xmlns:a16="http://schemas.microsoft.com/office/drawing/2014/main" id="{8E52D63D-7AB9-8A94-77DA-3ACE5E079C17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32970" y="2317785"/>
            <a:ext cx="5608168" cy="3168615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D37B250-93E3-02DA-D5D0-D52889932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6415" y="723153"/>
            <a:ext cx="4555782" cy="53924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Omkring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tredjeparten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Omkring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tiendepart</a:t>
            </a:r>
            <a:r>
              <a:rPr lang="en-US" sz="2400" i="0" dirty="0">
                <a:effectLst/>
              </a:rPr>
              <a:t>..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Omkring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halvparten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1C418C4-0DB4-BA35-F9EA-A338F4AA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4)">
            <a:hlinkClick r:id="" action="ppaction://media"/>
            <a:extLst>
              <a:ext uri="{FF2B5EF4-FFF2-40B4-BE49-F238E27FC236}">
                <a16:creationId xmlns:a16="http://schemas.microsoft.com/office/drawing/2014/main" id="{5DDFB28D-63D4-43C6-4DDE-0B409ECDE3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799" y="4155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7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09"/>
    </mc:Choice>
    <mc:Fallback xmlns="">
      <p:transition spd="slow" advTm="103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047726C-5986-4D13-CD07-55493FE0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39  </a:t>
            </a:r>
            <a:r>
              <a:rPr lang="en-US" sz="5400" dirty="0" err="1"/>
              <a:t>Hvilken</a:t>
            </a:r>
            <a:r>
              <a:rPr lang="en-US" sz="5400" dirty="0"/>
              <a:t> rase er </a:t>
            </a:r>
            <a:r>
              <a:rPr lang="en-US" sz="5400" dirty="0" err="1"/>
              <a:t>dette</a:t>
            </a:r>
            <a:r>
              <a:rPr lang="en-US" sz="5400" dirty="0"/>
              <a:t>?</a:t>
            </a:r>
          </a:p>
        </p:txBody>
      </p:sp>
      <p:sp>
        <p:nvSpPr>
          <p:cNvPr id="184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B70ED27-5F07-AE57-22E3-505D86BC7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Sibirsk</a:t>
            </a:r>
            <a:r>
              <a:rPr lang="en-US" sz="2400" dirty="0"/>
              <a:t> </a:t>
            </a:r>
            <a:r>
              <a:rPr lang="en-US" sz="2400" dirty="0" err="1"/>
              <a:t>laika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Norsk</a:t>
            </a:r>
            <a:r>
              <a:rPr lang="en-US" sz="2400" dirty="0"/>
              <a:t> </a:t>
            </a:r>
            <a:r>
              <a:rPr lang="en-US" sz="2400" dirty="0" err="1"/>
              <a:t>grå</a:t>
            </a:r>
            <a:r>
              <a:rPr lang="en-US" sz="2400" dirty="0"/>
              <a:t> </a:t>
            </a:r>
            <a:r>
              <a:rPr lang="en-US" sz="2400" dirty="0" err="1"/>
              <a:t>elghund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Mynde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2F17BB5A-BA91-B62E-17F4-637937C001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r="5343" b="-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04B792-F6CF-F754-48BD-0C767F7AA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40)">
            <a:hlinkClick r:id="" action="ppaction://media"/>
            <a:extLst>
              <a:ext uri="{FF2B5EF4-FFF2-40B4-BE49-F238E27FC236}">
                <a16:creationId xmlns:a16="http://schemas.microsoft.com/office/drawing/2014/main" id="{6DAACE05-1D2A-34B4-FDFB-DACB126F4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005" y="4718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0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7"/>
    </mc:Choice>
    <mc:Fallback xmlns="">
      <p:transition spd="slow" advTm="16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71" name="Rectangle 1946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401198-DAAF-59D1-F579-199A2EEAD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40 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Hvilken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jakt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brukes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denne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rasen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blant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annet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947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51EF1B1-8132-3D03-EF12-55DBA1E70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Hihund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Andejakt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Bandhund</a:t>
            </a:r>
            <a:r>
              <a:rPr lang="en-US" sz="2400" dirty="0"/>
              <a:t> på </a:t>
            </a:r>
            <a:r>
              <a:rPr lang="en-US" sz="2400" dirty="0" err="1"/>
              <a:t>elgjakt</a:t>
            </a:r>
            <a:r>
              <a:rPr lang="en-US" sz="2400" dirty="0"/>
              <a:t>.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BD50C793-E51E-51A0-B709-288237F11DB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366514"/>
            <a:ext cx="6903720" cy="412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AAA0B80-C656-E7CB-111B-7EB93EF7D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41)">
            <a:hlinkClick r:id="" action="ppaction://media"/>
            <a:extLst>
              <a:ext uri="{FF2B5EF4-FFF2-40B4-BE49-F238E27FC236}">
                <a16:creationId xmlns:a16="http://schemas.microsoft.com/office/drawing/2014/main" id="{A94F4775-777A-73C1-7F2F-8156DF7DA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071" y="4871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2"/>
    </mc:Choice>
    <mc:Fallback xmlns="">
      <p:transition spd="slow" advTm="1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 descr="Et bilde som inneholder utendørs, hjort, gevir, gress&#10;&#10;Automatisk generert beskrivelse">
            <a:extLst>
              <a:ext uri="{FF2B5EF4-FFF2-40B4-BE49-F238E27FC236}">
                <a16:creationId xmlns:a16="http://schemas.microsoft.com/office/drawing/2014/main" id="{7A5C9828-1EC8-C806-CB54-15D10D708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8" b="2593"/>
          <a:stretch/>
        </p:blipFill>
        <p:spPr>
          <a:xfrm>
            <a:off x="20" y="-2"/>
            <a:ext cx="1219198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F7AE0E8-42D2-34EE-9870-43C17482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69"/>
            <a:ext cx="4155825" cy="4072044"/>
          </a:xfrm>
        </p:spPr>
        <p:txBody>
          <a:bodyPr anchor="t">
            <a:normAutofit/>
          </a:bodyPr>
          <a:lstStyle/>
          <a:p>
            <a:r>
              <a:rPr lang="nb-NO" b="1" dirty="0">
                <a:solidFill>
                  <a:srgbClr val="FFFFFF"/>
                </a:solidFill>
              </a:rPr>
              <a:t>Og hvordan gikk dette?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8F62C2-8BC3-39FD-059C-F5508EB84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275" y="1671568"/>
            <a:ext cx="5993523" cy="4548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600" b="1" dirty="0">
                <a:solidFill>
                  <a:srgbClr val="FFFFFF"/>
                </a:solidFill>
              </a:rPr>
              <a:t>Quizen har 40 spørsmål.</a:t>
            </a:r>
          </a:p>
          <a:p>
            <a:pPr marL="0" indent="0">
              <a:buNone/>
            </a:pPr>
            <a:endParaRPr lang="nb-NO" sz="3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nb-NO" sz="2400" b="1" dirty="0">
                <a:solidFill>
                  <a:srgbClr val="FFFFFF"/>
                </a:solidFill>
              </a:rPr>
              <a:t>0-20 	Dette er ikke mye å stille til eksamen med. Tar du en ny runde med teorien til samling 7?</a:t>
            </a:r>
          </a:p>
          <a:p>
            <a:pPr marL="0" indent="0">
              <a:buNone/>
            </a:pPr>
            <a:endParaRPr lang="nb-NO" sz="24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nb-NO" sz="2400" b="1" dirty="0">
                <a:solidFill>
                  <a:srgbClr val="FFFFFF"/>
                </a:solidFill>
              </a:rPr>
              <a:t>21-32	</a:t>
            </a:r>
            <a:r>
              <a:rPr lang="nb-NO" sz="2400" b="1" i="0" dirty="0">
                <a:solidFill>
                  <a:srgbClr val="FFFFFF"/>
                </a:solidFill>
                <a:effectLst/>
                <a:latin typeface="-apple-system"/>
              </a:rPr>
              <a:t>Her sitter en del kunnskap, men fremdeles et stykke fram.</a:t>
            </a:r>
          </a:p>
          <a:p>
            <a:pPr marL="0" indent="0">
              <a:buNone/>
            </a:pPr>
            <a:endParaRPr lang="nb-NO" sz="2400" b="1" dirty="0">
              <a:solidFill>
                <a:srgbClr val="FFFFFF"/>
              </a:solidFill>
              <a:latin typeface="-apple-system"/>
            </a:endParaRPr>
          </a:p>
          <a:p>
            <a:pPr marL="0" indent="0">
              <a:buNone/>
            </a:pPr>
            <a:r>
              <a:rPr lang="nb-NO" sz="2400" b="1" dirty="0">
                <a:solidFill>
                  <a:srgbClr val="FFFFFF"/>
                </a:solidFill>
              </a:rPr>
              <a:t>33-40	Godt jobba.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8EA5F4D-E819-D043-6710-281DDBC9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Oppsummering kapittel 7 jegerprøvekurset.no   1/24</a:t>
            </a:r>
          </a:p>
        </p:txBody>
      </p:sp>
    </p:spTree>
    <p:extLst>
      <p:ext uri="{BB962C8B-B14F-4D97-AF65-F5344CB8AC3E}">
        <p14:creationId xmlns:p14="http://schemas.microsoft.com/office/powerpoint/2010/main" val="1062946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ED4ADB3-C6E5-44F4-960B-D8CDEC8E8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46B98A5-2874-4160-A801-37F774304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862" y="549276"/>
            <a:ext cx="7200149" cy="57594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F8EDBD6-1437-26EB-74C4-0891CCC8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613" y="1018724"/>
            <a:ext cx="6115890" cy="5397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  Er det lov å skyte hjort i måneskinn?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DDE79B-A5E7-4416-9FDF-A11E38510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863" y="1846203"/>
            <a:ext cx="7200900" cy="4462522"/>
            <a:chOff x="4656138" y="0"/>
            <a:chExt cx="6983409" cy="630872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DBB2F20-9E4E-43B2-86CD-7D76C5744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2794" cy="6308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981160-1756-4176-9381-12ED4B531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18D65E0-26C5-4911-8E24-AF1E27F81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Media på Internett 5" title="Måneskinnsjakt">
            <a:hlinkClick r:id="" action="ppaction://media"/>
            <a:extLst>
              <a:ext uri="{FF2B5EF4-FFF2-40B4-BE49-F238E27FC236}">
                <a16:creationId xmlns:a16="http://schemas.microsoft.com/office/drawing/2014/main" id="{E154EFF3-FBCB-B23C-B6AA-B6DB5A5A0F7B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30863" y="2144146"/>
            <a:ext cx="6840900" cy="3865108"/>
          </a:xfrm>
          <a:prstGeom prst="rect">
            <a:avLst/>
          </a:prstGeom>
          <a:effectLst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FD62778-F17B-6F53-F4ED-BC8AC4C1E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8770" y="2059200"/>
            <a:ext cx="3342368" cy="37830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Bare to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dager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før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og to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dager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etter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fullmåne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Bare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når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det er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fullmåne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,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snø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på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marka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og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skyfritt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Ja. 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8D6E0E-5887-A3D0-15B5-4D85F67D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2" y="6307200"/>
            <a:ext cx="11090275" cy="55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5)">
            <a:hlinkClick r:id="" action="ppaction://media"/>
            <a:extLst>
              <a:ext uri="{FF2B5EF4-FFF2-40B4-BE49-F238E27FC236}">
                <a16:creationId xmlns:a16="http://schemas.microsoft.com/office/drawing/2014/main" id="{34A618A7-5CAB-D68C-90F3-B6A583EFA4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2016" y="4931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9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68"/>
    </mc:Choice>
    <mc:Fallback xmlns="">
      <p:transition spd="slow" advTm="12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ED4ADB3-C6E5-44F4-960B-D8CDEC8E8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46B98A5-2874-4160-A801-37F774304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862" y="549276"/>
            <a:ext cx="7200149" cy="57594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FE2DDB4-C820-131B-5911-3463C07B1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991" y="460928"/>
            <a:ext cx="6115890" cy="5397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 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Hva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 det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viktigst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å ta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hensyn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når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du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skal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finne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god post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etter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elgen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DDE79B-A5E7-4416-9FDF-A11E38510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863" y="1846203"/>
            <a:ext cx="7200900" cy="4462522"/>
            <a:chOff x="4656138" y="0"/>
            <a:chExt cx="6983409" cy="630872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DBB2F20-9E4E-43B2-86CD-7D76C5744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2794" cy="6308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981160-1756-4176-9381-12ED4B531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18D65E0-26C5-4911-8E24-AF1E27F81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Media på Internett 5" title="Elg passerer posten.">
            <a:hlinkClick r:id="" action="ppaction://media"/>
            <a:extLst>
              <a:ext uri="{FF2B5EF4-FFF2-40B4-BE49-F238E27FC236}">
                <a16:creationId xmlns:a16="http://schemas.microsoft.com/office/drawing/2014/main" id="{72D1DBF4-E8E9-3CE0-13D5-1231EEDAE2CC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17317" y="2026203"/>
            <a:ext cx="5467992" cy="4100994"/>
          </a:xfrm>
          <a:prstGeom prst="rect">
            <a:avLst/>
          </a:prstGeom>
          <a:effectLst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84FAC64-E4F8-4D80-EE56-C3152AB3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3495" y="1029915"/>
            <a:ext cx="4010849" cy="46141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Elgen trekker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mye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fram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og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tilbake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. Post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langs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et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tråkk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i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skoge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</a:rPr>
              <a:t>n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Elgen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oppsøker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ofte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bekker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og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vann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for å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drikke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. Post der.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Elgen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beiter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ofte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lenge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i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samme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område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.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Prøv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å poste i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nærheten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Elgen er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redd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for folk. Post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lengst</a:t>
            </a:r>
            <a: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  <a:t> inn i </a:t>
            </a:r>
            <a:r>
              <a:rPr lang="en-US" sz="2400" i="0" dirty="0" err="1">
                <a:solidFill>
                  <a:schemeClr val="tx1">
                    <a:alpha val="60000"/>
                  </a:schemeClr>
                </a:solidFill>
                <a:effectLst/>
              </a:rPr>
              <a:t>terrenget</a:t>
            </a:r>
            <a:endParaRPr lang="en-US" sz="2400" i="0" dirty="0">
              <a:solidFill>
                <a:schemeClr val="tx1">
                  <a:alpha val="60000"/>
                </a:schemeClr>
              </a:solidFill>
              <a:effectLst/>
            </a:endParaRPr>
          </a:p>
          <a:p>
            <a:pPr marL="0" indent="0">
              <a:buNone/>
            </a:pPr>
            <a:b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</a:br>
            <a:b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</a:br>
            <a:b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</a:br>
            <a:br>
              <a:rPr lang="en-US" sz="2400" i="0" dirty="0">
                <a:solidFill>
                  <a:schemeClr val="tx1">
                    <a:alpha val="60000"/>
                  </a:schemeClr>
                </a:solidFill>
                <a:effectLst/>
              </a:rPr>
            </a:br>
            <a:endParaRPr lang="en-US" sz="24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145C4D-F701-F617-AE71-1D141B19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2" y="6307200"/>
            <a:ext cx="11090275" cy="55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6)">
            <a:hlinkClick r:id="" action="ppaction://media"/>
            <a:extLst>
              <a:ext uri="{FF2B5EF4-FFF2-40B4-BE49-F238E27FC236}">
                <a16:creationId xmlns:a16="http://schemas.microsoft.com/office/drawing/2014/main" id="{6BF98C88-A399-3D14-C2AA-9F5EC500CD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4714" y="55199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2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76"/>
    </mc:Choice>
    <mc:Fallback xmlns="">
      <p:transition spd="slow" advTm="18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93B295-EAB4-C7EE-4AE5-31944F00D93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B3D0548-A47B-D543-5835-FA773BED5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6  Hva er det viktigst å ta hensyn til når du vil poste etter villrein?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F62FED7-CB5F-622F-A72B-5C96EDA36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6924" y="2434201"/>
            <a:ext cx="5454869" cy="3742762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0" dirty="0">
                <a:effectLst/>
              </a:rPr>
              <a:t>Post der mange </a:t>
            </a:r>
            <a:r>
              <a:rPr lang="en-US" sz="2400" i="0" dirty="0" err="1">
                <a:effectLst/>
              </a:rPr>
              <a:t>jegere</a:t>
            </a:r>
            <a:r>
              <a:rPr lang="en-US" sz="2400" i="0" dirty="0">
                <a:effectLst/>
              </a:rPr>
              <a:t> er. De vet </a:t>
            </a:r>
            <a:r>
              <a:rPr lang="en-US" sz="2400" i="0" dirty="0" err="1">
                <a:effectLst/>
              </a:rPr>
              <a:t>sikkert</a:t>
            </a:r>
            <a:r>
              <a:rPr lang="en-US" sz="2400" i="0" dirty="0">
                <a:effectLst/>
              </a:rPr>
              <a:t> mere om </a:t>
            </a:r>
            <a:r>
              <a:rPr lang="en-US" sz="2400" i="0" dirty="0" err="1">
                <a:effectLst/>
              </a:rPr>
              <a:t>villreintrekket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enn</a:t>
            </a:r>
            <a:r>
              <a:rPr lang="en-US" sz="2400" i="0" dirty="0">
                <a:effectLst/>
              </a:rPr>
              <a:t> deg.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Post der det er </a:t>
            </a:r>
            <a:r>
              <a:rPr lang="en-US" sz="2400" i="0" dirty="0" err="1">
                <a:effectLst/>
              </a:rPr>
              <a:t>mye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reinslav</a:t>
            </a:r>
            <a:r>
              <a:rPr lang="en-US" sz="2400" i="0" dirty="0">
                <a:effectLst/>
              </a:rPr>
              <a:t>. </a:t>
            </a:r>
            <a:r>
              <a:rPr lang="en-US" sz="2400" i="0" dirty="0" err="1">
                <a:effectLst/>
              </a:rPr>
              <a:t>Dit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kommer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villreinen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før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eller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siden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Post </a:t>
            </a:r>
            <a:r>
              <a:rPr lang="en-US" sz="2400" i="0" dirty="0" err="1">
                <a:effectLst/>
              </a:rPr>
              <a:t>nede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trang</a:t>
            </a:r>
            <a:r>
              <a:rPr lang="en-US" sz="2400" i="0" dirty="0">
                <a:effectLst/>
              </a:rPr>
              <a:t> dal. Der er det </a:t>
            </a:r>
            <a:r>
              <a:rPr lang="en-US" sz="2400" i="0" dirty="0" err="1">
                <a:effectLst/>
              </a:rPr>
              <a:t>lunest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villreinen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kommer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ofte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dit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>
                <a:effectLst/>
              </a:rPr>
              <a:t>Post med </a:t>
            </a:r>
            <a:r>
              <a:rPr lang="en-US" sz="2400" i="0" dirty="0" err="1">
                <a:effectLst/>
              </a:rPr>
              <a:t>vinden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ryggen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oppunder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topp</a:t>
            </a:r>
            <a:r>
              <a:rPr lang="en-US" sz="2400" i="0" dirty="0">
                <a:effectLst/>
              </a:rPr>
              <a:t> med god </a:t>
            </a:r>
            <a:r>
              <a:rPr lang="en-US" sz="2400" i="0" dirty="0" err="1">
                <a:effectLst/>
              </a:rPr>
              <a:t>utsikt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flere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retninger</a:t>
            </a:r>
            <a:r>
              <a:rPr lang="en-US" sz="2400" i="0" dirty="0">
                <a:effectLst/>
              </a:rPr>
              <a:t>.</a:t>
            </a:r>
            <a:br>
              <a:rPr lang="en-US" sz="2400" i="0" dirty="0">
                <a:effectLst/>
              </a:rPr>
            </a:br>
            <a:endParaRPr lang="en-US" sz="2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77130D-67DE-B810-1B6A-5E4F0FF0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7)">
            <a:hlinkClick r:id="" action="ppaction://media"/>
            <a:extLst>
              <a:ext uri="{FF2B5EF4-FFF2-40B4-BE49-F238E27FC236}">
                <a16:creationId xmlns:a16="http://schemas.microsoft.com/office/drawing/2014/main" id="{D0F7D965-0E65-C79A-CD88-DB8D6B5F7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9586" y="58689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70"/>
    </mc:Choice>
    <mc:Fallback xmlns="">
      <p:transition spd="slow" advTm="121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F2E700-F9EB-77C9-2798-0B6812CD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7  Hva er det største problemet med drivjakt?</a:t>
            </a:r>
          </a:p>
        </p:txBody>
      </p:sp>
      <p:pic>
        <p:nvPicPr>
          <p:cNvPr id="6" name="Media på Internett 5" title="Elger løper forbi posten">
            <a:hlinkClick r:id="" action="ppaction://media"/>
            <a:extLst>
              <a:ext uri="{FF2B5EF4-FFF2-40B4-BE49-F238E27FC236}">
                <a16:creationId xmlns:a16="http://schemas.microsoft.com/office/drawing/2014/main" id="{509BA1B4-1D38-3123-878C-7028B187BF15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8200" y="2057400"/>
            <a:ext cx="5181600" cy="3886200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873B0BB-43B0-AD5E-E0A2-2656FC1BD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1897" y="2057400"/>
            <a:ext cx="51816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400" i="0" dirty="0">
                <a:solidFill>
                  <a:srgbClr val="3C434A"/>
                </a:solidFill>
                <a:effectLst/>
                <a:latin typeface="-apple-system"/>
              </a:rPr>
              <a:t>Det er slitsomt for driverne.</a:t>
            </a:r>
          </a:p>
          <a:p>
            <a:pPr marL="457200" indent="-457200" algn="l" fontAlgn="ctr">
              <a:buFont typeface="+mj-lt"/>
              <a:buAutoNum type="arabicPeriod"/>
            </a:pPr>
            <a:r>
              <a:rPr lang="nb-NO" sz="2400" i="0" dirty="0">
                <a:solidFill>
                  <a:srgbClr val="3C434A"/>
                </a:solidFill>
                <a:effectLst/>
                <a:latin typeface="-apple-system"/>
              </a:rPr>
              <a:t>Driverne får sjelden skutt.</a:t>
            </a:r>
          </a:p>
          <a:p>
            <a:pPr marL="457200" indent="-457200" algn="l" fontAlgn="ctr">
              <a:buFont typeface="+mj-lt"/>
              <a:buAutoNum type="arabicPeriod"/>
            </a:pPr>
            <a:r>
              <a:rPr lang="nb-NO" sz="2400" i="0" dirty="0">
                <a:solidFill>
                  <a:srgbClr val="3C434A"/>
                </a:solidFill>
                <a:effectLst/>
                <a:latin typeface="-apple-system"/>
              </a:rPr>
              <a:t>Driverne skremmer dyra slik at de kommer i fart på post.</a:t>
            </a:r>
          </a:p>
          <a:p>
            <a:pPr marL="457200" indent="-457200" algn="l" fontAlgn="ctr">
              <a:buFont typeface="+mj-lt"/>
              <a:buAutoNum type="arabicPeriod"/>
            </a:pPr>
            <a:r>
              <a:rPr lang="nb-NO" sz="2400" i="0" dirty="0">
                <a:solidFill>
                  <a:srgbClr val="3C434A"/>
                </a:solidFill>
                <a:effectLst/>
                <a:latin typeface="-apple-system"/>
              </a:rPr>
              <a:t>Dyra er stresset når de skytes og kjøttet blir seigt.</a:t>
            </a:r>
          </a:p>
          <a:p>
            <a:pPr marL="0" indent="0">
              <a:buNone/>
            </a:pPr>
            <a:br>
              <a:rPr lang="nb-NO" sz="2400" i="0" dirty="0">
                <a:solidFill>
                  <a:srgbClr val="3C434A"/>
                </a:solidFill>
                <a:effectLst/>
                <a:latin typeface="-apple-system"/>
              </a:rPr>
            </a:br>
            <a:br>
              <a:rPr lang="nb-NO" b="1" i="0" dirty="0">
                <a:solidFill>
                  <a:srgbClr val="3C434A"/>
                </a:solidFill>
                <a:effectLst/>
                <a:latin typeface="-apple-system"/>
              </a:rPr>
            </a:br>
            <a:br>
              <a:rPr lang="nb-NO" b="1" i="0" dirty="0">
                <a:solidFill>
                  <a:srgbClr val="3C434A"/>
                </a:solidFill>
                <a:effectLst/>
                <a:latin typeface="-apple-system"/>
              </a:rPr>
            </a:b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8493225-10DB-48CB-9BF6-784F2D40E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7 jegerprøvekurset.no   1/24</a:t>
            </a:r>
          </a:p>
        </p:txBody>
      </p:sp>
      <p:pic>
        <p:nvPicPr>
          <p:cNvPr id="3" name="Spiller inn (8)">
            <a:hlinkClick r:id="" action="ppaction://media"/>
            <a:extLst>
              <a:ext uri="{FF2B5EF4-FFF2-40B4-BE49-F238E27FC236}">
                <a16:creationId xmlns:a16="http://schemas.microsoft.com/office/drawing/2014/main" id="{EFFDE6FC-3846-19A9-93D6-FD1BD4F77D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5019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55"/>
    </mc:Choice>
    <mc:Fallback xmlns="">
      <p:transition spd="slow" advTm="108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18EA152-6864-951A-4563-46EAA7D59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8  </a:t>
            </a:r>
            <a:r>
              <a:rPr lang="en-US" sz="3700" dirty="0" err="1"/>
              <a:t>Hva</a:t>
            </a:r>
            <a:r>
              <a:rPr lang="en-US" sz="3700" dirty="0"/>
              <a:t> </a:t>
            </a:r>
            <a:r>
              <a:rPr lang="en-US" sz="3700" dirty="0" err="1"/>
              <a:t>vil</a:t>
            </a:r>
            <a:r>
              <a:rPr lang="en-US" sz="3700" dirty="0"/>
              <a:t> </a:t>
            </a:r>
            <a:r>
              <a:rPr lang="en-US" sz="3700" dirty="0" err="1"/>
              <a:t>hjorteviltet</a:t>
            </a:r>
            <a:r>
              <a:rPr lang="en-US" sz="3700" dirty="0"/>
              <a:t> </a:t>
            </a:r>
            <a:r>
              <a:rPr lang="en-US" sz="3700" dirty="0" err="1"/>
              <a:t>vanligvis</a:t>
            </a:r>
            <a:r>
              <a:rPr lang="en-US" sz="3700" dirty="0"/>
              <a:t> </a:t>
            </a:r>
            <a:r>
              <a:rPr lang="en-US" sz="3700" dirty="0" err="1"/>
              <a:t>gjøre</a:t>
            </a:r>
            <a:r>
              <a:rPr lang="en-US" sz="3700" dirty="0"/>
              <a:t> </a:t>
            </a:r>
            <a:r>
              <a:rPr lang="en-US" sz="3700" dirty="0" err="1"/>
              <a:t>når</a:t>
            </a:r>
            <a:r>
              <a:rPr lang="en-US" sz="3700" dirty="0"/>
              <a:t> det </a:t>
            </a:r>
            <a:r>
              <a:rPr lang="en-US" sz="3700" dirty="0" err="1"/>
              <a:t>kommer</a:t>
            </a:r>
            <a:r>
              <a:rPr lang="en-US" sz="3700" dirty="0"/>
              <a:t> </a:t>
            </a:r>
            <a:r>
              <a:rPr lang="en-US" sz="3700" dirty="0" err="1"/>
              <a:t>en</a:t>
            </a:r>
            <a:r>
              <a:rPr lang="en-US" sz="3700" dirty="0"/>
              <a:t> </a:t>
            </a:r>
            <a:r>
              <a:rPr lang="en-US" sz="3700" dirty="0" err="1"/>
              <a:t>driverrekke</a:t>
            </a:r>
            <a:r>
              <a:rPr lang="en-US" sz="37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F04CCC1-7771-6420-65BE-290634431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5387967" cy="388652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De springer </a:t>
            </a:r>
            <a:r>
              <a:rPr lang="en-US" sz="2600" i="0" dirty="0" err="1">
                <a:effectLst/>
              </a:rPr>
              <a:t>unna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så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snart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langt</a:t>
            </a:r>
            <a:r>
              <a:rPr lang="en-US" sz="2600" i="0" dirty="0">
                <a:effectLst/>
              </a:rPr>
              <a:t> de </a:t>
            </a:r>
            <a:r>
              <a:rPr lang="en-US" sz="2600" i="0" dirty="0" err="1">
                <a:effectLst/>
              </a:rPr>
              <a:t>kan.</a:t>
            </a:r>
            <a:endParaRPr lang="en-US" sz="26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De springer </a:t>
            </a:r>
            <a:r>
              <a:rPr lang="en-US" sz="2600" i="0" dirty="0" err="1">
                <a:effectLst/>
              </a:rPr>
              <a:t>unna</a:t>
            </a:r>
            <a:r>
              <a:rPr lang="en-US" sz="2600" i="0" dirty="0">
                <a:effectLst/>
              </a:rPr>
              <a:t> et lite </a:t>
            </a:r>
            <a:r>
              <a:rPr lang="en-US" sz="2600" i="0" dirty="0" err="1">
                <a:effectLst/>
              </a:rPr>
              <a:t>stykke</a:t>
            </a:r>
            <a:r>
              <a:rPr lang="en-US" sz="2600" i="0" dirty="0">
                <a:effectLst/>
              </a:rPr>
              <a:t>, og </a:t>
            </a:r>
            <a:r>
              <a:rPr lang="en-US" sz="2600" i="0" dirty="0" err="1">
                <a:effectLst/>
              </a:rPr>
              <a:t>vil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deretter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runde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bak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driverne</a:t>
            </a:r>
            <a:r>
              <a:rPr lang="en-US" sz="26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De </a:t>
            </a:r>
            <a:r>
              <a:rPr lang="en-US" sz="2600" i="0" dirty="0" err="1">
                <a:effectLst/>
              </a:rPr>
              <a:t>finner</a:t>
            </a:r>
            <a:r>
              <a:rPr lang="en-US" sz="2600" i="0" dirty="0">
                <a:effectLst/>
              </a:rPr>
              <a:t> et hull og legger seg </a:t>
            </a:r>
            <a:r>
              <a:rPr lang="en-US" sz="2600" i="0" dirty="0" err="1">
                <a:effectLst/>
              </a:rPr>
              <a:t>ned</a:t>
            </a:r>
            <a:r>
              <a:rPr lang="en-US" sz="2600" i="0" dirty="0">
                <a:effectLst/>
              </a:rPr>
              <a:t> i det og </a:t>
            </a:r>
            <a:r>
              <a:rPr lang="en-US" sz="2600" i="0" dirty="0" err="1">
                <a:effectLst/>
              </a:rPr>
              <a:t>trykker</a:t>
            </a:r>
            <a:r>
              <a:rPr lang="en-US" sz="26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De legger på </a:t>
            </a:r>
            <a:r>
              <a:rPr lang="en-US" sz="2600" i="0" dirty="0" err="1">
                <a:effectLst/>
              </a:rPr>
              <a:t>svøm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dersom</a:t>
            </a:r>
            <a:r>
              <a:rPr lang="en-US" sz="2600" i="0" dirty="0">
                <a:effectLst/>
              </a:rPr>
              <a:t> de </a:t>
            </a:r>
            <a:r>
              <a:rPr lang="en-US" sz="2600" i="0" dirty="0" err="1">
                <a:effectLst/>
              </a:rPr>
              <a:t>har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mulighet</a:t>
            </a:r>
            <a:r>
              <a:rPr lang="en-US" sz="26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600" i="0" dirty="0">
                <a:effectLst/>
              </a:rPr>
            </a:br>
            <a:br>
              <a:rPr lang="en-US" sz="2600" b="1" i="0" dirty="0">
                <a:effectLst/>
              </a:rPr>
            </a:br>
            <a:br>
              <a:rPr lang="en-US" sz="1900" b="1" i="0" dirty="0">
                <a:effectLst/>
              </a:rPr>
            </a:br>
            <a:br>
              <a:rPr lang="en-US" sz="1900" b="1" i="0" dirty="0">
                <a:effectLst/>
              </a:rPr>
            </a:br>
            <a:endParaRPr lang="en-US" sz="1900" dirty="0"/>
          </a:p>
        </p:txBody>
      </p:sp>
      <p:pic>
        <p:nvPicPr>
          <p:cNvPr id="7" name="Plassholder for innhold 6" descr="Et bilde som inneholder utendørs, tre, klær, skog&#10;&#10;Automatisk generert beskrivelse">
            <a:extLst>
              <a:ext uri="{FF2B5EF4-FFF2-40B4-BE49-F238E27FC236}">
                <a16:creationId xmlns:a16="http://schemas.microsoft.com/office/drawing/2014/main" id="{2BFBF794-6DF2-A005-9138-CF7267B4E2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r="-2" b="106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A6A9C75-1B57-AD60-4B2D-7D095158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Oppsummering kapittel 7 jegerprøvekurset.no   1/24</a:t>
            </a:r>
          </a:p>
        </p:txBody>
      </p:sp>
      <p:pic>
        <p:nvPicPr>
          <p:cNvPr id="3" name="Spiller inn (9)">
            <a:hlinkClick r:id="" action="ppaction://media"/>
            <a:extLst>
              <a:ext uri="{FF2B5EF4-FFF2-40B4-BE49-F238E27FC236}">
                <a16:creationId xmlns:a16="http://schemas.microsoft.com/office/drawing/2014/main" id="{CD6DEDF1-C28B-07D6-5907-9270470BB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0991" y="51013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47"/>
    </mc:Choice>
    <mc:Fallback xmlns="">
      <p:transition spd="slow" advTm="137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2067</Words>
  <Application>Microsoft Office PowerPoint</Application>
  <PresentationFormat>Widescreen</PresentationFormat>
  <Paragraphs>268</Paragraphs>
  <Slides>42</Slides>
  <Notes>0</Notes>
  <HiddenSlides>0</HiddenSlides>
  <MMClips>50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42</vt:i4>
      </vt:variant>
    </vt:vector>
  </HeadingPairs>
  <TitlesOfParts>
    <vt:vector size="47" baseType="lpstr">
      <vt:lpstr>-apple-system</vt:lpstr>
      <vt:lpstr>Arial</vt:lpstr>
      <vt:lpstr>Calibri</vt:lpstr>
      <vt:lpstr>Calibri Light</vt:lpstr>
      <vt:lpstr>Office-tema</vt:lpstr>
      <vt:lpstr>Oppsummering kapittel 7 Jaktformer</vt:lpstr>
      <vt:lpstr>1  Hvor er det best å postere etter rådyr?</vt:lpstr>
      <vt:lpstr>2  Hva er ikke viktig når du velger en post etter hjortevilt?</vt:lpstr>
      <vt:lpstr>3  Hvor mange av hjortene skytes på innmark?</vt:lpstr>
      <vt:lpstr>4  Er det lov å skyte hjort i måneskinn?</vt:lpstr>
      <vt:lpstr>5  Hva er det viktigst å ta hensyn til når du skal finne en god post etter elgen?</vt:lpstr>
      <vt:lpstr>6  Hva er det viktigst å ta hensyn til når du vil poste etter villrein?</vt:lpstr>
      <vt:lpstr>7  Hva er det største problemet med drivjakt?</vt:lpstr>
      <vt:lpstr>8  Hva vil hjorteviltet vanligvis gjøre når det kommer en driverrekke?</vt:lpstr>
      <vt:lpstr>9  Hvilken art under egner det seg ikke å lokke?</vt:lpstr>
      <vt:lpstr>10 Hvilken art under lar seg lokke med fløyte?</vt:lpstr>
      <vt:lpstr>11  Hvilke av utsagnene nedenfor er ikke viktig når du skal lokke ender og gjess?</vt:lpstr>
      <vt:lpstr>12  Hvordan bør du plassere deg når du lokker elgokse i brunsten?</vt:lpstr>
      <vt:lpstr>13  Hvilke av rådene under er ikke viktig når du lokker rev?</vt:lpstr>
      <vt:lpstr>14  Hva har du ikke lov å bruke som åte etter rev?</vt:lpstr>
      <vt:lpstr>15  Hvilke av rådene under bør du ikke følge på smygjakt?</vt:lpstr>
      <vt:lpstr>16  Hvilket av rådene under bør du ikke følge på smygjakt etter hjortevilt?</vt:lpstr>
      <vt:lpstr>17  Hvilke av disse artene er mindre egnet for posteringsjakt?</vt:lpstr>
      <vt:lpstr>18  Hvilket tips under bør du ikke følge når du jakter ringdue?</vt:lpstr>
      <vt:lpstr>19  Hva vil det si at rypa «trykker»?</vt:lpstr>
      <vt:lpstr>20  Hva beiter storfuglen seint på høsten og vinteren?</vt:lpstr>
      <vt:lpstr>21  Hva vil det si at rype og orrfugl «går i dokk»?</vt:lpstr>
      <vt:lpstr>22  Hvilken av disse hunderasene kan du ikke bruke som løs, drivende og losende etter rådyr?</vt:lpstr>
      <vt:lpstr>23  Mellom hvilke datoer er det tillat med løs på drevet halsende hund etter rådyr?</vt:lpstr>
      <vt:lpstr>24  Hvilken av disse hundene brukes til hihund etter rev og grevling?</vt:lpstr>
      <vt:lpstr>25  Hvilke av disse fugleartene er ikke egnet for jakt med stående fuglehund?</vt:lpstr>
      <vt:lpstr>26  Hva skal du gjøre dersom du skyter på en hjort og den løper videre?</vt:lpstr>
      <vt:lpstr>27  Hva vil det si at en ettersøkshund er godkjent?</vt:lpstr>
      <vt:lpstr>28  Hva skal du gjøre like etter at du har skutt på en elg,- og den bare løper videre som om den ikke var truffet?</vt:lpstr>
      <vt:lpstr>29  Hva er det viktigst at du vet noe om, før du planlegger ettersøk etter påskutt hjortevilt?</vt:lpstr>
      <vt:lpstr>30  Kan du bruke lys når du ettersøker en påskutt elg for et jaktlag?</vt:lpstr>
      <vt:lpstr>31  Hvilket rovvilt er det trolig som tar mest småvilt?</vt:lpstr>
      <vt:lpstr>32  Er det lov å fange ryper i snare?</vt:lpstr>
      <vt:lpstr>33  Hvilke av disse artene kan du ikke fange i felle?</vt:lpstr>
      <vt:lpstr>34  Hvor ofte må du se etter en revebås?</vt:lpstr>
      <vt:lpstr>35  Hva gir best forhold for en sporhund?</vt:lpstr>
      <vt:lpstr>36  Hva heter denne rasen og hva brukes den vanligvis til?</vt:lpstr>
      <vt:lpstr>37  Hva heter denne rasen og hva brukes den vanligvis til?</vt:lpstr>
      <vt:lpstr>38  Hva heter denne rasen og hva brukes den vanligvis til?</vt:lpstr>
      <vt:lpstr>39  Hvilken rase er dette?</vt:lpstr>
      <vt:lpstr>40  Hvilken jakt brukes denne rasen blant annet til?</vt:lpstr>
      <vt:lpstr>Og hvordan gikk dette?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Oppsummering kapittel 7</dc:title>
  <dc:creator>Tore Andestad</dc:creator>
  <cp:lastModifiedBy>Tore Andestad</cp:lastModifiedBy>
  <cp:revision>3</cp:revision>
  <dcterms:created xsi:type="dcterms:W3CDTF">2023-12-15T18:52:30Z</dcterms:created>
  <dcterms:modified xsi:type="dcterms:W3CDTF">2024-01-09T17:31:31Z</dcterms:modified>
</cp:coreProperties>
</file>