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E0451-782D-46B2-8705-594E4B8B8F15}" v="236" dt="2023-12-09T11:51:31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2DCE0451-782D-46B2-8705-594E4B8B8F15}"/>
    <pc:docChg chg="undo custSel addSld modSld">
      <pc:chgData name="Tore Andestad" userId="9c8c8b9117e0c98e" providerId="LiveId" clId="{2DCE0451-782D-46B2-8705-594E4B8B8F15}" dt="2023-12-03T08:45:11.585" v="1311" actId="27636"/>
      <pc:docMkLst>
        <pc:docMk/>
      </pc:docMkLst>
      <pc:sldChg chg="addSp delSp modSp mod">
        <pc:chgData name="Tore Andestad" userId="9c8c8b9117e0c98e" providerId="LiveId" clId="{2DCE0451-782D-46B2-8705-594E4B8B8F15}" dt="2023-12-03T08:17:35.048" v="1052" actId="1076"/>
        <pc:sldMkLst>
          <pc:docMk/>
          <pc:sldMk cId="336003764" sldId="256"/>
        </pc:sldMkLst>
        <pc:picChg chg="add del mod">
          <ac:chgData name="Tore Andestad" userId="9c8c8b9117e0c98e" providerId="LiveId" clId="{2DCE0451-782D-46B2-8705-594E4B8B8F15}" dt="2023-12-03T08:15:50.998" v="1051"/>
          <ac:picMkLst>
            <pc:docMk/>
            <pc:sldMk cId="336003764" sldId="256"/>
            <ac:picMk id="3" creationId="{226D0B92-34FB-D896-6398-92F62DFA3A53}"/>
          </ac:picMkLst>
        </pc:picChg>
        <pc:picChg chg="add mod">
          <ac:chgData name="Tore Andestad" userId="9c8c8b9117e0c98e" providerId="LiveId" clId="{2DCE0451-782D-46B2-8705-594E4B8B8F15}" dt="2023-12-03T08:17:35.048" v="1052" actId="1076"/>
          <ac:picMkLst>
            <pc:docMk/>
            <pc:sldMk cId="336003764" sldId="256"/>
            <ac:picMk id="4" creationId="{903159B6-7E06-3252-9AA7-9E0C2015BFED}"/>
          </ac:picMkLst>
        </pc:picChg>
        <pc:picChg chg="mod">
          <ac:chgData name="Tore Andestad" userId="9c8c8b9117e0c98e" providerId="LiveId" clId="{2DCE0451-782D-46B2-8705-594E4B8B8F15}" dt="2023-12-02T17:39:14.562" v="0" actId="27614"/>
          <ac:picMkLst>
            <pc:docMk/>
            <pc:sldMk cId="336003764" sldId="256"/>
            <ac:picMk id="5" creationId="{C7AC2FC9-9CE8-BF55-78DD-B3E636A62313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18:11.386" v="1060" actId="27636"/>
        <pc:sldMkLst>
          <pc:docMk/>
          <pc:sldMk cId="569991732" sldId="257"/>
        </pc:sldMkLst>
        <pc:spChg chg="mod">
          <ac:chgData name="Tore Andestad" userId="9c8c8b9117e0c98e" providerId="LiveId" clId="{2DCE0451-782D-46B2-8705-594E4B8B8F15}" dt="2023-12-03T08:17:48.979" v="1053" actId="26606"/>
          <ac:spMkLst>
            <pc:docMk/>
            <pc:sldMk cId="569991732" sldId="257"/>
            <ac:spMk id="2" creationId="{374973A7-4EF1-9D4C-7479-DB96090871AF}"/>
          </ac:spMkLst>
        </pc:spChg>
        <pc:spChg chg="del">
          <ac:chgData name="Tore Andestad" userId="9c8c8b9117e0c98e" providerId="LiveId" clId="{2DCE0451-782D-46B2-8705-594E4B8B8F15}" dt="2023-12-02T17:41:05.701" v="19"/>
          <ac:spMkLst>
            <pc:docMk/>
            <pc:sldMk cId="569991732" sldId="257"/>
            <ac:spMk id="3" creationId="{27FB5A8F-00AF-59AB-92C1-2D50A7AD864B}"/>
          </ac:spMkLst>
        </pc:spChg>
        <pc:spChg chg="mod">
          <ac:chgData name="Tore Andestad" userId="9c8c8b9117e0c98e" providerId="LiveId" clId="{2DCE0451-782D-46B2-8705-594E4B8B8F15}" dt="2023-12-03T08:17:48.979" v="1053" actId="26606"/>
          <ac:spMkLst>
            <pc:docMk/>
            <pc:sldMk cId="569991732" sldId="257"/>
            <ac:spMk id="3" creationId="{391E1DF2-F9F4-486B-99D4-34461A9B719A}"/>
          </ac:spMkLst>
        </pc:spChg>
        <pc:spChg chg="mod">
          <ac:chgData name="Tore Andestad" userId="9c8c8b9117e0c98e" providerId="LiveId" clId="{2DCE0451-782D-46B2-8705-594E4B8B8F15}" dt="2023-12-03T08:18:11.386" v="1060" actId="27636"/>
          <ac:spMkLst>
            <pc:docMk/>
            <pc:sldMk cId="569991732" sldId="257"/>
            <ac:spMk id="4" creationId="{9E83AB10-BF3A-F159-47D2-3E01352315C7}"/>
          </ac:spMkLst>
        </pc:spChg>
        <pc:spChg chg="add">
          <ac:chgData name="Tore Andestad" userId="9c8c8b9117e0c98e" providerId="LiveId" clId="{2DCE0451-782D-46B2-8705-594E4B8B8F15}" dt="2023-12-03T08:17:48.979" v="1053" actId="26606"/>
          <ac:spMkLst>
            <pc:docMk/>
            <pc:sldMk cId="569991732" sldId="257"/>
            <ac:spMk id="1031" creationId="{D009D6D5-DAC2-4A8B-A17A-E206B9012D09}"/>
          </ac:spMkLst>
        </pc:spChg>
        <pc:picChg chg="add mod">
          <ac:chgData name="Tore Andestad" userId="9c8c8b9117e0c98e" providerId="LiveId" clId="{2DCE0451-782D-46B2-8705-594E4B8B8F15}" dt="2023-12-03T08:17:48.979" v="1053" actId="26606"/>
          <ac:picMkLst>
            <pc:docMk/>
            <pc:sldMk cId="569991732" sldId="257"/>
            <ac:picMk id="1026" creationId="{29A37A1E-F1CB-4921-B0B7-E9B1AE024387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19:22.125" v="1071" actId="27636"/>
        <pc:sldMkLst>
          <pc:docMk/>
          <pc:sldMk cId="997209698" sldId="258"/>
        </pc:sldMkLst>
        <pc:spChg chg="mod">
          <ac:chgData name="Tore Andestad" userId="9c8c8b9117e0c98e" providerId="LiveId" clId="{2DCE0451-782D-46B2-8705-594E4B8B8F15}" dt="2023-12-03T08:19:13.593" v="1069" actId="1076"/>
          <ac:spMkLst>
            <pc:docMk/>
            <pc:sldMk cId="997209698" sldId="258"/>
            <ac:spMk id="2" creationId="{47653D67-65F6-78BC-A69C-D904E39B868E}"/>
          </ac:spMkLst>
        </pc:spChg>
        <pc:spChg chg="mod">
          <ac:chgData name="Tore Andestad" userId="9c8c8b9117e0c98e" providerId="LiveId" clId="{2DCE0451-782D-46B2-8705-594E4B8B8F15}" dt="2023-12-03T08:18:39.002" v="1061" actId="26606"/>
          <ac:spMkLst>
            <pc:docMk/>
            <pc:sldMk cId="997209698" sldId="258"/>
            <ac:spMk id="3" creationId="{8B5D4B91-3448-AE45-DEB5-FE94C18C6FF9}"/>
          </ac:spMkLst>
        </pc:spChg>
        <pc:spChg chg="del">
          <ac:chgData name="Tore Andestad" userId="9c8c8b9117e0c98e" providerId="LiveId" clId="{2DCE0451-782D-46B2-8705-594E4B8B8F15}" dt="2023-12-02T17:45:27.605" v="46"/>
          <ac:spMkLst>
            <pc:docMk/>
            <pc:sldMk cId="997209698" sldId="258"/>
            <ac:spMk id="3" creationId="{C93D441A-809A-A077-9F34-82C32DA290C4}"/>
          </ac:spMkLst>
        </pc:spChg>
        <pc:spChg chg="mod">
          <ac:chgData name="Tore Andestad" userId="9c8c8b9117e0c98e" providerId="LiveId" clId="{2DCE0451-782D-46B2-8705-594E4B8B8F15}" dt="2023-12-03T08:19:22.125" v="1071" actId="27636"/>
          <ac:spMkLst>
            <pc:docMk/>
            <pc:sldMk cId="997209698" sldId="258"/>
            <ac:spMk id="4" creationId="{0E76AF0F-C2AA-E675-76C6-45B976855B6F}"/>
          </ac:spMkLst>
        </pc:spChg>
        <pc:spChg chg="add">
          <ac:chgData name="Tore Andestad" userId="9c8c8b9117e0c98e" providerId="LiveId" clId="{2DCE0451-782D-46B2-8705-594E4B8B8F15}" dt="2023-12-03T08:18:39.002" v="1061" actId="26606"/>
          <ac:spMkLst>
            <pc:docMk/>
            <pc:sldMk cId="997209698" sldId="258"/>
            <ac:spMk id="2055" creationId="{04812C46-200A-4DEB-A05E-3ED6C68C2387}"/>
          </ac:spMkLst>
        </pc:spChg>
        <pc:spChg chg="add">
          <ac:chgData name="Tore Andestad" userId="9c8c8b9117e0c98e" providerId="LiveId" clId="{2DCE0451-782D-46B2-8705-594E4B8B8F15}" dt="2023-12-03T08:18:39.002" v="1061" actId="26606"/>
          <ac:spMkLst>
            <pc:docMk/>
            <pc:sldMk cId="997209698" sldId="258"/>
            <ac:spMk id="2057" creationId="{D1EA859B-E555-4109-94F3-6700E046E008}"/>
          </ac:spMkLst>
        </pc:spChg>
        <pc:picChg chg="add mod ord">
          <ac:chgData name="Tore Andestad" userId="9c8c8b9117e0c98e" providerId="LiveId" clId="{2DCE0451-782D-46B2-8705-594E4B8B8F15}" dt="2023-12-03T08:18:39.002" v="1061" actId="26606"/>
          <ac:picMkLst>
            <pc:docMk/>
            <pc:sldMk cId="997209698" sldId="258"/>
            <ac:picMk id="2050" creationId="{5093D47F-3690-0267-7B6A-428BC37C2986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0:13.519" v="1077" actId="27636"/>
        <pc:sldMkLst>
          <pc:docMk/>
          <pc:sldMk cId="4191510913" sldId="259"/>
        </pc:sldMkLst>
        <pc:spChg chg="mod">
          <ac:chgData name="Tore Andestad" userId="9c8c8b9117e0c98e" providerId="LiveId" clId="{2DCE0451-782D-46B2-8705-594E4B8B8F15}" dt="2023-12-03T08:19:50.847" v="1072" actId="26606"/>
          <ac:spMkLst>
            <pc:docMk/>
            <pc:sldMk cId="4191510913" sldId="259"/>
            <ac:spMk id="2" creationId="{05BD45F1-E326-CCDC-6E0B-A6A4BA8EFC7D}"/>
          </ac:spMkLst>
        </pc:spChg>
        <pc:spChg chg="del">
          <ac:chgData name="Tore Andestad" userId="9c8c8b9117e0c98e" providerId="LiveId" clId="{2DCE0451-782D-46B2-8705-594E4B8B8F15}" dt="2023-12-02T17:48:13.524" v="88"/>
          <ac:spMkLst>
            <pc:docMk/>
            <pc:sldMk cId="4191510913" sldId="259"/>
            <ac:spMk id="3" creationId="{7A9E17CE-A61D-41A7-C694-2AC402AD15A3}"/>
          </ac:spMkLst>
        </pc:spChg>
        <pc:spChg chg="mod">
          <ac:chgData name="Tore Andestad" userId="9c8c8b9117e0c98e" providerId="LiveId" clId="{2DCE0451-782D-46B2-8705-594E4B8B8F15}" dt="2023-12-03T08:19:50.847" v="1072" actId="26606"/>
          <ac:spMkLst>
            <pc:docMk/>
            <pc:sldMk cId="4191510913" sldId="259"/>
            <ac:spMk id="3" creationId="{DA179626-7499-39A3-0700-D7EEB91C8223}"/>
          </ac:spMkLst>
        </pc:spChg>
        <pc:spChg chg="mod ord">
          <ac:chgData name="Tore Andestad" userId="9c8c8b9117e0c98e" providerId="LiveId" clId="{2DCE0451-782D-46B2-8705-594E4B8B8F15}" dt="2023-12-03T08:20:13.519" v="1077" actId="27636"/>
          <ac:spMkLst>
            <pc:docMk/>
            <pc:sldMk cId="4191510913" sldId="259"/>
            <ac:spMk id="4" creationId="{39A8B1AA-17AD-42E4-4BC9-B90BB60DD06B}"/>
          </ac:spMkLst>
        </pc:spChg>
        <pc:picChg chg="add mod">
          <ac:chgData name="Tore Andestad" userId="9c8c8b9117e0c98e" providerId="LiveId" clId="{2DCE0451-782D-46B2-8705-594E4B8B8F15}" dt="2023-12-03T08:19:50.847" v="1072" actId="26606"/>
          <ac:picMkLst>
            <pc:docMk/>
            <pc:sldMk cId="4191510913" sldId="259"/>
            <ac:picMk id="3074" creationId="{51F4F3B5-784B-E82A-C787-875E3C9C6F43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1:28.847" v="1087" actId="27636"/>
        <pc:sldMkLst>
          <pc:docMk/>
          <pc:sldMk cId="1441220876" sldId="260"/>
        </pc:sldMkLst>
        <pc:spChg chg="mod">
          <ac:chgData name="Tore Andestad" userId="9c8c8b9117e0c98e" providerId="LiveId" clId="{2DCE0451-782D-46B2-8705-594E4B8B8F15}" dt="2023-12-03T08:20:49.641" v="1080" actId="26606"/>
          <ac:spMkLst>
            <pc:docMk/>
            <pc:sldMk cId="1441220876" sldId="260"/>
            <ac:spMk id="2" creationId="{7896B6A5-A8D4-0944-AF3D-F9B4082EE301}"/>
          </ac:spMkLst>
        </pc:spChg>
        <pc:spChg chg="mod">
          <ac:chgData name="Tore Andestad" userId="9c8c8b9117e0c98e" providerId="LiveId" clId="{2DCE0451-782D-46B2-8705-594E4B8B8F15}" dt="2023-12-03T08:20:49.641" v="1080" actId="26606"/>
          <ac:spMkLst>
            <pc:docMk/>
            <pc:sldMk cId="1441220876" sldId="260"/>
            <ac:spMk id="3" creationId="{541C277C-BAC2-86B3-8E89-B0038D4BBB3A}"/>
          </ac:spMkLst>
        </pc:spChg>
        <pc:spChg chg="del">
          <ac:chgData name="Tore Andestad" userId="9c8c8b9117e0c98e" providerId="LiveId" clId="{2DCE0451-782D-46B2-8705-594E4B8B8F15}" dt="2023-12-02T17:51:08.568" v="225"/>
          <ac:spMkLst>
            <pc:docMk/>
            <pc:sldMk cId="1441220876" sldId="260"/>
            <ac:spMk id="3" creationId="{87EEC631-7EC1-5B49-DB43-9D9721D5EBFD}"/>
          </ac:spMkLst>
        </pc:spChg>
        <pc:spChg chg="mod ord">
          <ac:chgData name="Tore Andestad" userId="9c8c8b9117e0c98e" providerId="LiveId" clId="{2DCE0451-782D-46B2-8705-594E4B8B8F15}" dt="2023-12-03T08:21:28.847" v="1087" actId="27636"/>
          <ac:spMkLst>
            <pc:docMk/>
            <pc:sldMk cId="1441220876" sldId="260"/>
            <ac:spMk id="4" creationId="{5A8A75F9-AAA4-D5B5-A691-C7432537B951}"/>
          </ac:spMkLst>
        </pc:spChg>
        <pc:spChg chg="add del">
          <ac:chgData name="Tore Andestad" userId="9c8c8b9117e0c98e" providerId="LiveId" clId="{2DCE0451-782D-46B2-8705-594E4B8B8F15}" dt="2023-12-03T08:20:49.637" v="1079" actId="26606"/>
          <ac:spMkLst>
            <pc:docMk/>
            <pc:sldMk cId="1441220876" sldId="260"/>
            <ac:spMk id="4103" creationId="{317B7366-37C8-497F-8B24-C0D854C71ADD}"/>
          </ac:spMkLst>
        </pc:spChg>
        <pc:spChg chg="add">
          <ac:chgData name="Tore Andestad" userId="9c8c8b9117e0c98e" providerId="LiveId" clId="{2DCE0451-782D-46B2-8705-594E4B8B8F15}" dt="2023-12-03T08:20:49.641" v="1080" actId="26606"/>
          <ac:spMkLst>
            <pc:docMk/>
            <pc:sldMk cId="1441220876" sldId="260"/>
            <ac:spMk id="4105" creationId="{D4974D33-8DC5-464E-8C6D-BE58F0669C17}"/>
          </ac:spMkLst>
        </pc:spChg>
        <pc:spChg chg="add">
          <ac:chgData name="Tore Andestad" userId="9c8c8b9117e0c98e" providerId="LiveId" clId="{2DCE0451-782D-46B2-8705-594E4B8B8F15}" dt="2023-12-03T08:20:49.641" v="1080" actId="26606"/>
          <ac:spMkLst>
            <pc:docMk/>
            <pc:sldMk cId="1441220876" sldId="260"/>
            <ac:spMk id="4106" creationId="{F13C74B1-5B17-4795-BED0-7140497B445A}"/>
          </ac:spMkLst>
        </pc:spChg>
        <pc:picChg chg="add mod">
          <ac:chgData name="Tore Andestad" userId="9c8c8b9117e0c98e" providerId="LiveId" clId="{2DCE0451-782D-46B2-8705-594E4B8B8F15}" dt="2023-12-03T08:20:49.641" v="1080" actId="26606"/>
          <ac:picMkLst>
            <pc:docMk/>
            <pc:sldMk cId="1441220876" sldId="260"/>
            <ac:picMk id="4098" creationId="{057CA142-CBCC-3699-5007-CFCA1DA37CA5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2:01.395" v="1092" actId="20577"/>
        <pc:sldMkLst>
          <pc:docMk/>
          <pc:sldMk cId="3155689766" sldId="261"/>
        </pc:sldMkLst>
        <pc:spChg chg="mod">
          <ac:chgData name="Tore Andestad" userId="9c8c8b9117e0c98e" providerId="LiveId" clId="{2DCE0451-782D-46B2-8705-594E4B8B8F15}" dt="2023-12-03T08:21:39.767" v="1088" actId="26606"/>
          <ac:spMkLst>
            <pc:docMk/>
            <pc:sldMk cId="3155689766" sldId="261"/>
            <ac:spMk id="2" creationId="{F695D568-562A-DB4C-D2FE-9F42B121CE33}"/>
          </ac:spMkLst>
        </pc:spChg>
        <pc:spChg chg="mod">
          <ac:chgData name="Tore Andestad" userId="9c8c8b9117e0c98e" providerId="LiveId" clId="{2DCE0451-782D-46B2-8705-594E4B8B8F15}" dt="2023-12-03T08:21:39.767" v="1088" actId="26606"/>
          <ac:spMkLst>
            <pc:docMk/>
            <pc:sldMk cId="3155689766" sldId="261"/>
            <ac:spMk id="3" creationId="{5451C6FE-3874-07DD-DED1-8796E2A5DFCE}"/>
          </ac:spMkLst>
        </pc:spChg>
        <pc:spChg chg="del">
          <ac:chgData name="Tore Andestad" userId="9c8c8b9117e0c98e" providerId="LiveId" clId="{2DCE0451-782D-46B2-8705-594E4B8B8F15}" dt="2023-12-02T17:53:31.969" v="251"/>
          <ac:spMkLst>
            <pc:docMk/>
            <pc:sldMk cId="3155689766" sldId="261"/>
            <ac:spMk id="3" creationId="{DB449FBF-A32E-46C0-69EC-5E3C9F97BEF3}"/>
          </ac:spMkLst>
        </pc:spChg>
        <pc:spChg chg="mod">
          <ac:chgData name="Tore Andestad" userId="9c8c8b9117e0c98e" providerId="LiveId" clId="{2DCE0451-782D-46B2-8705-594E4B8B8F15}" dt="2023-12-03T08:22:01.395" v="1092" actId="20577"/>
          <ac:spMkLst>
            <pc:docMk/>
            <pc:sldMk cId="3155689766" sldId="261"/>
            <ac:spMk id="4" creationId="{5C82FA88-22B5-0C6E-900D-0BD7BD42F368}"/>
          </ac:spMkLst>
        </pc:spChg>
        <pc:spChg chg="add">
          <ac:chgData name="Tore Andestad" userId="9c8c8b9117e0c98e" providerId="LiveId" clId="{2DCE0451-782D-46B2-8705-594E4B8B8F15}" dt="2023-12-03T08:21:39.767" v="1088" actId="26606"/>
          <ac:spMkLst>
            <pc:docMk/>
            <pc:sldMk cId="3155689766" sldId="261"/>
            <ac:spMk id="5127" creationId="{D009D6D5-DAC2-4A8B-A17A-E206B9012D09}"/>
          </ac:spMkLst>
        </pc:spChg>
        <pc:picChg chg="add mod">
          <ac:chgData name="Tore Andestad" userId="9c8c8b9117e0c98e" providerId="LiveId" clId="{2DCE0451-782D-46B2-8705-594E4B8B8F15}" dt="2023-12-03T08:21:39.767" v="1088" actId="26606"/>
          <ac:picMkLst>
            <pc:docMk/>
            <pc:sldMk cId="3155689766" sldId="261"/>
            <ac:picMk id="5122" creationId="{0585962D-F88A-5870-4666-0AF1FD62B4CE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2:56.855" v="1100" actId="27636"/>
        <pc:sldMkLst>
          <pc:docMk/>
          <pc:sldMk cId="3296507893" sldId="262"/>
        </pc:sldMkLst>
        <pc:spChg chg="mod">
          <ac:chgData name="Tore Andestad" userId="9c8c8b9117e0c98e" providerId="LiveId" clId="{2DCE0451-782D-46B2-8705-594E4B8B8F15}" dt="2023-12-03T08:22:46.389" v="1098" actId="1076"/>
          <ac:spMkLst>
            <pc:docMk/>
            <pc:sldMk cId="3296507893" sldId="262"/>
            <ac:spMk id="2" creationId="{4FF05062-1BFD-EB14-32C6-73E8ED04613B}"/>
          </ac:spMkLst>
        </pc:spChg>
        <pc:spChg chg="mod">
          <ac:chgData name="Tore Andestad" userId="9c8c8b9117e0c98e" providerId="LiveId" clId="{2DCE0451-782D-46B2-8705-594E4B8B8F15}" dt="2023-12-03T08:22:26.150" v="1093" actId="26606"/>
          <ac:spMkLst>
            <pc:docMk/>
            <pc:sldMk cId="3296507893" sldId="262"/>
            <ac:spMk id="3" creationId="{C5369FC8-EF22-24C2-E49F-E5CA8E27864C}"/>
          </ac:spMkLst>
        </pc:spChg>
        <pc:spChg chg="del">
          <ac:chgData name="Tore Andestad" userId="9c8c8b9117e0c98e" providerId="LiveId" clId="{2DCE0451-782D-46B2-8705-594E4B8B8F15}" dt="2023-12-02T17:56:01.088" v="281"/>
          <ac:spMkLst>
            <pc:docMk/>
            <pc:sldMk cId="3296507893" sldId="262"/>
            <ac:spMk id="3" creationId="{DAB08D42-31B0-4A91-9F6E-943BF97BAB08}"/>
          </ac:spMkLst>
        </pc:spChg>
        <pc:spChg chg="mod ord">
          <ac:chgData name="Tore Andestad" userId="9c8c8b9117e0c98e" providerId="LiveId" clId="{2DCE0451-782D-46B2-8705-594E4B8B8F15}" dt="2023-12-03T08:22:56.855" v="1100" actId="27636"/>
          <ac:spMkLst>
            <pc:docMk/>
            <pc:sldMk cId="3296507893" sldId="262"/>
            <ac:spMk id="4" creationId="{660B4943-A221-EBFF-A6B4-7CECA5B674E3}"/>
          </ac:spMkLst>
        </pc:spChg>
        <pc:spChg chg="add">
          <ac:chgData name="Tore Andestad" userId="9c8c8b9117e0c98e" providerId="LiveId" clId="{2DCE0451-782D-46B2-8705-594E4B8B8F15}" dt="2023-12-03T08:22:26.150" v="1093" actId="26606"/>
          <ac:spMkLst>
            <pc:docMk/>
            <pc:sldMk cId="3296507893" sldId="262"/>
            <ac:spMk id="6153" creationId="{79BB35BC-D5C2-4C8B-A22A-A71E6191913B}"/>
          </ac:spMkLst>
        </pc:spChg>
        <pc:picChg chg="add del">
          <ac:chgData name="Tore Andestad" userId="9c8c8b9117e0c98e" providerId="LiveId" clId="{2DCE0451-782D-46B2-8705-594E4B8B8F15}" dt="2023-12-02T17:55:59.174" v="280"/>
          <ac:picMkLst>
            <pc:docMk/>
            <pc:sldMk cId="3296507893" sldId="262"/>
            <ac:picMk id="6146" creationId="{3D2DABAC-F2CC-8660-BD07-67E918E9CC2A}"/>
          </ac:picMkLst>
        </pc:picChg>
        <pc:picChg chg="add mod">
          <ac:chgData name="Tore Andestad" userId="9c8c8b9117e0c98e" providerId="LiveId" clId="{2DCE0451-782D-46B2-8705-594E4B8B8F15}" dt="2023-12-03T08:22:26.150" v="1093" actId="26606"/>
          <ac:picMkLst>
            <pc:docMk/>
            <pc:sldMk cId="3296507893" sldId="262"/>
            <ac:picMk id="6148" creationId="{593231B7-0A98-1DEB-9D2F-1B86F59525E9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4:16.754" v="1111" actId="27636"/>
        <pc:sldMkLst>
          <pc:docMk/>
          <pc:sldMk cId="3064169644" sldId="263"/>
        </pc:sldMkLst>
        <pc:spChg chg="mod">
          <ac:chgData name="Tore Andestad" userId="9c8c8b9117e0c98e" providerId="LiveId" clId="{2DCE0451-782D-46B2-8705-594E4B8B8F15}" dt="2023-12-03T08:23:47.994" v="1105" actId="26606"/>
          <ac:spMkLst>
            <pc:docMk/>
            <pc:sldMk cId="3064169644" sldId="263"/>
            <ac:spMk id="2" creationId="{9E1956E5-8A5E-127E-97CF-0A21A74B2CC2}"/>
          </ac:spMkLst>
        </pc:spChg>
        <pc:spChg chg="mod">
          <ac:chgData name="Tore Andestad" userId="9c8c8b9117e0c98e" providerId="LiveId" clId="{2DCE0451-782D-46B2-8705-594E4B8B8F15}" dt="2023-12-03T08:23:47.994" v="1105" actId="26606"/>
          <ac:spMkLst>
            <pc:docMk/>
            <pc:sldMk cId="3064169644" sldId="263"/>
            <ac:spMk id="3" creationId="{60AC2E6B-D708-CADA-C6B9-5DF9D09170EC}"/>
          </ac:spMkLst>
        </pc:spChg>
        <pc:spChg chg="del">
          <ac:chgData name="Tore Andestad" userId="9c8c8b9117e0c98e" providerId="LiveId" clId="{2DCE0451-782D-46B2-8705-594E4B8B8F15}" dt="2023-12-02T17:58:13.338" v="304"/>
          <ac:spMkLst>
            <pc:docMk/>
            <pc:sldMk cId="3064169644" sldId="263"/>
            <ac:spMk id="3" creationId="{908AB19E-8529-8312-6223-3473D7BE2771}"/>
          </ac:spMkLst>
        </pc:spChg>
        <pc:spChg chg="mod">
          <ac:chgData name="Tore Andestad" userId="9c8c8b9117e0c98e" providerId="LiveId" clId="{2DCE0451-782D-46B2-8705-594E4B8B8F15}" dt="2023-12-03T08:24:16.754" v="1111" actId="27636"/>
          <ac:spMkLst>
            <pc:docMk/>
            <pc:sldMk cId="3064169644" sldId="263"/>
            <ac:spMk id="4" creationId="{DC298CB8-BD8A-55D2-FE0F-4460D31D4AA4}"/>
          </ac:spMkLst>
        </pc:spChg>
        <pc:spChg chg="add del">
          <ac:chgData name="Tore Andestad" userId="9c8c8b9117e0c98e" providerId="LiveId" clId="{2DCE0451-782D-46B2-8705-594E4B8B8F15}" dt="2023-12-03T08:23:23.935" v="1102" actId="26606"/>
          <ac:spMkLst>
            <pc:docMk/>
            <pc:sldMk cId="3064169644" sldId="263"/>
            <ac:spMk id="10" creationId="{AA866F0E-F54B-4BF5-8A88-7D97BD45FC0C}"/>
          </ac:spMkLst>
        </pc:spChg>
        <pc:spChg chg="add del">
          <ac:chgData name="Tore Andestad" userId="9c8c8b9117e0c98e" providerId="LiveId" clId="{2DCE0451-782D-46B2-8705-594E4B8B8F15}" dt="2023-12-03T08:23:23.935" v="1102" actId="26606"/>
          <ac:spMkLst>
            <pc:docMk/>
            <pc:sldMk cId="3064169644" sldId="263"/>
            <ac:spMk id="12" creationId="{8229EC50-E910-4AE2-9EEA-604A81EF6147}"/>
          </ac:spMkLst>
        </pc:spChg>
        <pc:spChg chg="add del">
          <ac:chgData name="Tore Andestad" userId="9c8c8b9117e0c98e" providerId="LiveId" clId="{2DCE0451-782D-46B2-8705-594E4B8B8F15}" dt="2023-12-03T08:23:47.978" v="1104" actId="26606"/>
          <ac:spMkLst>
            <pc:docMk/>
            <pc:sldMk cId="3064169644" sldId="263"/>
            <ac:spMk id="19" creationId="{E112DF30-5C96-46A5-81A0-341076AFC891}"/>
          </ac:spMkLst>
        </pc:spChg>
        <pc:spChg chg="add del">
          <ac:chgData name="Tore Andestad" userId="9c8c8b9117e0c98e" providerId="LiveId" clId="{2DCE0451-782D-46B2-8705-594E4B8B8F15}" dt="2023-12-03T08:23:47.978" v="1104" actId="26606"/>
          <ac:spMkLst>
            <pc:docMk/>
            <pc:sldMk cId="3064169644" sldId="263"/>
            <ac:spMk id="25" creationId="{9E44E6C6-920F-4AC8-83F4-7F94687E7A89}"/>
          </ac:spMkLst>
        </pc:spChg>
        <pc:spChg chg="add">
          <ac:chgData name="Tore Andestad" userId="9c8c8b9117e0c98e" providerId="LiveId" clId="{2DCE0451-782D-46B2-8705-594E4B8B8F15}" dt="2023-12-03T08:23:47.994" v="1105" actId="26606"/>
          <ac:spMkLst>
            <pc:docMk/>
            <pc:sldMk cId="3064169644" sldId="263"/>
            <ac:spMk id="27" creationId="{8D1AA55E-40D5-461B-A5A8-4AE8AAB71B08}"/>
          </ac:spMkLst>
        </pc:spChg>
        <pc:grpChg chg="add del">
          <ac:chgData name="Tore Andestad" userId="9c8c8b9117e0c98e" providerId="LiveId" clId="{2DCE0451-782D-46B2-8705-594E4B8B8F15}" dt="2023-12-03T08:23:47.978" v="1104" actId="26606"/>
          <ac:grpSpMkLst>
            <pc:docMk/>
            <pc:sldMk cId="3064169644" sldId="263"/>
            <ac:grpSpMk id="14" creationId="{68DE60DE-A968-4121-AFBB-E1A35832ED30}"/>
          </ac:grpSpMkLst>
        </pc:grpChg>
        <pc:grpChg chg="add del">
          <ac:chgData name="Tore Andestad" userId="9c8c8b9117e0c98e" providerId="LiveId" clId="{2DCE0451-782D-46B2-8705-594E4B8B8F15}" dt="2023-12-03T08:23:47.978" v="1104" actId="26606"/>
          <ac:grpSpMkLst>
            <pc:docMk/>
            <pc:sldMk cId="3064169644" sldId="263"/>
            <ac:grpSpMk id="20" creationId="{69E22CE9-7281-4287-84CA-AE7F8031099F}"/>
          </ac:grpSpMkLst>
        </pc:grpChg>
        <pc:grpChg chg="add">
          <ac:chgData name="Tore Andestad" userId="9c8c8b9117e0c98e" providerId="LiveId" clId="{2DCE0451-782D-46B2-8705-594E4B8B8F15}" dt="2023-12-03T08:23:47.994" v="1105" actId="26606"/>
          <ac:grpSpMkLst>
            <pc:docMk/>
            <pc:sldMk cId="3064169644" sldId="263"/>
            <ac:grpSpMk id="29" creationId="{34F88D19-C269-4F98-BE6B-CFB6207D3669}"/>
          </ac:grpSpMkLst>
        </pc:grpChg>
        <pc:picChg chg="add mod ord">
          <ac:chgData name="Tore Andestad" userId="9c8c8b9117e0c98e" providerId="LiveId" clId="{2DCE0451-782D-46B2-8705-594E4B8B8F15}" dt="2023-12-03T08:23:47.994" v="1105" actId="26606"/>
          <ac:picMkLst>
            <pc:docMk/>
            <pc:sldMk cId="3064169644" sldId="263"/>
            <ac:picMk id="5" creationId="{F98AC243-D194-27D0-248A-F4CC28A29448}"/>
          </ac:picMkLst>
        </pc:picChg>
        <pc:cxnChg chg="add">
          <ac:chgData name="Tore Andestad" userId="9c8c8b9117e0c98e" providerId="LiveId" clId="{2DCE0451-782D-46B2-8705-594E4B8B8F15}" dt="2023-12-03T08:23:47.994" v="1105" actId="26606"/>
          <ac:cxnSpMkLst>
            <pc:docMk/>
            <pc:sldMk cId="3064169644" sldId="263"/>
            <ac:cxnSpMk id="28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24:52.760" v="1120" actId="27636"/>
        <pc:sldMkLst>
          <pc:docMk/>
          <pc:sldMk cId="2846231378" sldId="264"/>
        </pc:sldMkLst>
        <pc:spChg chg="mod">
          <ac:chgData name="Tore Andestad" userId="9c8c8b9117e0c98e" providerId="LiveId" clId="{2DCE0451-782D-46B2-8705-594E4B8B8F15}" dt="2023-12-03T08:24:25.621" v="1112" actId="26606"/>
          <ac:spMkLst>
            <pc:docMk/>
            <pc:sldMk cId="2846231378" sldId="264"/>
            <ac:spMk id="2" creationId="{B54945CB-1EAD-527C-7063-ED9C7033F389}"/>
          </ac:spMkLst>
        </pc:spChg>
        <pc:spChg chg="del">
          <ac:chgData name="Tore Andestad" userId="9c8c8b9117e0c98e" providerId="LiveId" clId="{2DCE0451-782D-46B2-8705-594E4B8B8F15}" dt="2023-12-02T18:01:19.794" v="339"/>
          <ac:spMkLst>
            <pc:docMk/>
            <pc:sldMk cId="2846231378" sldId="264"/>
            <ac:spMk id="3" creationId="{0F8D6C9E-F2A5-3D30-1BA5-2CC554BA8057}"/>
          </ac:spMkLst>
        </pc:spChg>
        <pc:spChg chg="mod">
          <ac:chgData name="Tore Andestad" userId="9c8c8b9117e0c98e" providerId="LiveId" clId="{2DCE0451-782D-46B2-8705-594E4B8B8F15}" dt="2023-12-03T08:24:25.621" v="1112" actId="26606"/>
          <ac:spMkLst>
            <pc:docMk/>
            <pc:sldMk cId="2846231378" sldId="264"/>
            <ac:spMk id="3" creationId="{C15B794F-2C40-1783-5140-2D67DE8FCC0A}"/>
          </ac:spMkLst>
        </pc:spChg>
        <pc:spChg chg="mod">
          <ac:chgData name="Tore Andestad" userId="9c8c8b9117e0c98e" providerId="LiveId" clId="{2DCE0451-782D-46B2-8705-594E4B8B8F15}" dt="2023-12-03T08:24:52.760" v="1120" actId="27636"/>
          <ac:spMkLst>
            <pc:docMk/>
            <pc:sldMk cId="2846231378" sldId="264"/>
            <ac:spMk id="4" creationId="{537FEBB9-8514-EBD7-03C3-0924245D6384}"/>
          </ac:spMkLst>
        </pc:spChg>
        <pc:spChg chg="add">
          <ac:chgData name="Tore Andestad" userId="9c8c8b9117e0c98e" providerId="LiveId" clId="{2DCE0451-782D-46B2-8705-594E4B8B8F15}" dt="2023-12-03T08:24:25.621" v="1112" actId="26606"/>
          <ac:spMkLst>
            <pc:docMk/>
            <pc:sldMk cId="2846231378" sldId="264"/>
            <ac:spMk id="7175" creationId="{04812C46-200A-4DEB-A05E-3ED6C68C2387}"/>
          </ac:spMkLst>
        </pc:spChg>
        <pc:spChg chg="add">
          <ac:chgData name="Tore Andestad" userId="9c8c8b9117e0c98e" providerId="LiveId" clId="{2DCE0451-782D-46B2-8705-594E4B8B8F15}" dt="2023-12-03T08:24:25.621" v="1112" actId="26606"/>
          <ac:spMkLst>
            <pc:docMk/>
            <pc:sldMk cId="2846231378" sldId="264"/>
            <ac:spMk id="7177" creationId="{D1EA859B-E555-4109-94F3-6700E046E008}"/>
          </ac:spMkLst>
        </pc:spChg>
        <pc:picChg chg="add mod ord">
          <ac:chgData name="Tore Andestad" userId="9c8c8b9117e0c98e" providerId="LiveId" clId="{2DCE0451-782D-46B2-8705-594E4B8B8F15}" dt="2023-12-03T08:24:25.621" v="1112" actId="26606"/>
          <ac:picMkLst>
            <pc:docMk/>
            <pc:sldMk cId="2846231378" sldId="264"/>
            <ac:picMk id="7170" creationId="{364C8D9B-AD58-A825-4453-520A17548608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6:27.735" v="1138" actId="27636"/>
        <pc:sldMkLst>
          <pc:docMk/>
          <pc:sldMk cId="1666409479" sldId="265"/>
        </pc:sldMkLst>
        <pc:spChg chg="mod">
          <ac:chgData name="Tore Andestad" userId="9c8c8b9117e0c98e" providerId="LiveId" clId="{2DCE0451-782D-46B2-8705-594E4B8B8F15}" dt="2023-12-03T08:25:30.101" v="1126" actId="1076"/>
          <ac:spMkLst>
            <pc:docMk/>
            <pc:sldMk cId="1666409479" sldId="265"/>
            <ac:spMk id="2" creationId="{8D73B645-0C6A-B196-7CE7-707BF00B16C1}"/>
          </ac:spMkLst>
        </pc:spChg>
        <pc:spChg chg="del">
          <ac:chgData name="Tore Andestad" userId="9c8c8b9117e0c98e" providerId="LiveId" clId="{2DCE0451-782D-46B2-8705-594E4B8B8F15}" dt="2023-12-02T18:03:38.106" v="390"/>
          <ac:spMkLst>
            <pc:docMk/>
            <pc:sldMk cId="1666409479" sldId="265"/>
            <ac:spMk id="3" creationId="{7C49E9DE-2419-2132-CCA0-BD59F0332352}"/>
          </ac:spMkLst>
        </pc:spChg>
        <pc:spChg chg="mod">
          <ac:chgData name="Tore Andestad" userId="9c8c8b9117e0c98e" providerId="LiveId" clId="{2DCE0451-782D-46B2-8705-594E4B8B8F15}" dt="2023-12-03T08:25:05.375" v="1121" actId="26606"/>
          <ac:spMkLst>
            <pc:docMk/>
            <pc:sldMk cId="1666409479" sldId="265"/>
            <ac:spMk id="3" creationId="{7FC409A2-FB5E-B11A-5594-88C5794345E9}"/>
          </ac:spMkLst>
        </pc:spChg>
        <pc:spChg chg="mod ord">
          <ac:chgData name="Tore Andestad" userId="9c8c8b9117e0c98e" providerId="LiveId" clId="{2DCE0451-782D-46B2-8705-594E4B8B8F15}" dt="2023-12-03T08:26:27.735" v="1138" actId="27636"/>
          <ac:spMkLst>
            <pc:docMk/>
            <pc:sldMk cId="1666409479" sldId="265"/>
            <ac:spMk id="4" creationId="{6CE3B2B2-53D6-03F6-31C2-7365C12B978C}"/>
          </ac:spMkLst>
        </pc:spChg>
        <pc:spChg chg="add">
          <ac:chgData name="Tore Andestad" userId="9c8c8b9117e0c98e" providerId="LiveId" clId="{2DCE0451-782D-46B2-8705-594E4B8B8F15}" dt="2023-12-03T08:25:05.375" v="1121" actId="26606"/>
          <ac:spMkLst>
            <pc:docMk/>
            <pc:sldMk cId="1666409479" sldId="265"/>
            <ac:spMk id="8199" creationId="{79BB35BC-D5C2-4C8B-A22A-A71E6191913B}"/>
          </ac:spMkLst>
        </pc:spChg>
        <pc:picChg chg="add mod">
          <ac:chgData name="Tore Andestad" userId="9c8c8b9117e0c98e" providerId="LiveId" clId="{2DCE0451-782D-46B2-8705-594E4B8B8F15}" dt="2023-12-03T08:25:05.375" v="1121" actId="26606"/>
          <ac:picMkLst>
            <pc:docMk/>
            <pc:sldMk cId="1666409479" sldId="265"/>
            <ac:picMk id="8194" creationId="{891B0A19-A458-BE53-DEA0-7A96F7C97A59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7:20.479" v="1147" actId="27636"/>
        <pc:sldMkLst>
          <pc:docMk/>
          <pc:sldMk cId="2811919094" sldId="266"/>
        </pc:sldMkLst>
        <pc:spChg chg="mod">
          <ac:chgData name="Tore Andestad" userId="9c8c8b9117e0c98e" providerId="LiveId" clId="{2DCE0451-782D-46B2-8705-594E4B8B8F15}" dt="2023-12-03T08:26:51.882" v="1139" actId="26606"/>
          <ac:spMkLst>
            <pc:docMk/>
            <pc:sldMk cId="2811919094" sldId="266"/>
            <ac:spMk id="2" creationId="{A2D3B63D-46C0-0494-3A51-A2A04942B3EB}"/>
          </ac:spMkLst>
        </pc:spChg>
        <pc:spChg chg="mod">
          <ac:chgData name="Tore Andestad" userId="9c8c8b9117e0c98e" providerId="LiveId" clId="{2DCE0451-782D-46B2-8705-594E4B8B8F15}" dt="2023-12-03T08:26:51.882" v="1139" actId="26606"/>
          <ac:spMkLst>
            <pc:docMk/>
            <pc:sldMk cId="2811919094" sldId="266"/>
            <ac:spMk id="3" creationId="{5B621548-8676-2B37-22FE-8A0833508C63}"/>
          </ac:spMkLst>
        </pc:spChg>
        <pc:spChg chg="del">
          <ac:chgData name="Tore Andestad" userId="9c8c8b9117e0c98e" providerId="LiveId" clId="{2DCE0451-782D-46B2-8705-594E4B8B8F15}" dt="2023-12-02T18:08:10.599" v="423"/>
          <ac:spMkLst>
            <pc:docMk/>
            <pc:sldMk cId="2811919094" sldId="266"/>
            <ac:spMk id="3" creationId="{7D106C2A-45CE-05C4-4929-2517C3EC5DB2}"/>
          </ac:spMkLst>
        </pc:spChg>
        <pc:spChg chg="mod">
          <ac:chgData name="Tore Andestad" userId="9c8c8b9117e0c98e" providerId="LiveId" clId="{2DCE0451-782D-46B2-8705-594E4B8B8F15}" dt="2023-12-03T08:27:20.479" v="1147" actId="27636"/>
          <ac:spMkLst>
            <pc:docMk/>
            <pc:sldMk cId="2811919094" sldId="266"/>
            <ac:spMk id="4" creationId="{CB615DA2-5AE3-C651-9660-6957A70DF9F4}"/>
          </ac:spMkLst>
        </pc:spChg>
        <pc:spChg chg="add">
          <ac:chgData name="Tore Andestad" userId="9c8c8b9117e0c98e" providerId="LiveId" clId="{2DCE0451-782D-46B2-8705-594E4B8B8F15}" dt="2023-12-03T08:26:51.882" v="1139" actId="26606"/>
          <ac:spMkLst>
            <pc:docMk/>
            <pc:sldMk cId="2811919094" sldId="266"/>
            <ac:spMk id="9223" creationId="{0E3596DD-156A-473E-9BB3-C6A29F7574E9}"/>
          </ac:spMkLst>
        </pc:spChg>
        <pc:spChg chg="add">
          <ac:chgData name="Tore Andestad" userId="9c8c8b9117e0c98e" providerId="LiveId" clId="{2DCE0451-782D-46B2-8705-594E4B8B8F15}" dt="2023-12-03T08:26:51.882" v="1139" actId="26606"/>
          <ac:spMkLst>
            <pc:docMk/>
            <pc:sldMk cId="2811919094" sldId="266"/>
            <ac:spMk id="9225" creationId="{2C46C4D6-C474-4E92-B52E-944C1118F7B6}"/>
          </ac:spMkLst>
        </pc:spChg>
        <pc:picChg chg="add mod">
          <ac:chgData name="Tore Andestad" userId="9c8c8b9117e0c98e" providerId="LiveId" clId="{2DCE0451-782D-46B2-8705-594E4B8B8F15}" dt="2023-12-03T08:26:51.882" v="1139" actId="26606"/>
          <ac:picMkLst>
            <pc:docMk/>
            <pc:sldMk cId="2811919094" sldId="266"/>
            <ac:picMk id="9218" creationId="{997271E8-FC08-35C6-46BB-1766C6179017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8:06.955" v="1157" actId="27636"/>
        <pc:sldMkLst>
          <pc:docMk/>
          <pc:sldMk cId="3540509929" sldId="267"/>
        </pc:sldMkLst>
        <pc:spChg chg="mo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2" creationId="{305C4C27-43C0-7529-D47D-ED2CD76179DE}"/>
          </ac:spMkLst>
        </pc:spChg>
        <pc:spChg chg="mo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3" creationId="{6F183C98-4DCE-2ADE-8586-477C6D92FF05}"/>
          </ac:spMkLst>
        </pc:spChg>
        <pc:spChg chg="del">
          <ac:chgData name="Tore Andestad" userId="9c8c8b9117e0c98e" providerId="LiveId" clId="{2DCE0451-782D-46B2-8705-594E4B8B8F15}" dt="2023-12-02T18:10:19.528" v="448"/>
          <ac:spMkLst>
            <pc:docMk/>
            <pc:sldMk cId="3540509929" sldId="267"/>
            <ac:spMk id="3" creationId="{7A24D81D-382B-5DDD-9BDF-A7187A9D7E6F}"/>
          </ac:spMkLst>
        </pc:spChg>
        <pc:spChg chg="mod ord">
          <ac:chgData name="Tore Andestad" userId="9c8c8b9117e0c98e" providerId="LiveId" clId="{2DCE0451-782D-46B2-8705-594E4B8B8F15}" dt="2023-12-03T08:28:06.955" v="1157" actId="27636"/>
          <ac:spMkLst>
            <pc:docMk/>
            <pc:sldMk cId="3540509929" sldId="267"/>
            <ac:spMk id="4" creationId="{D1DABCD0-4FD3-089E-2BFF-AEDABE66C625}"/>
          </ac:spMkLst>
        </pc:spChg>
        <pc:spChg chg="ad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10247" creationId="{327D73B4-9F5C-4A64-A179-51B9500CB8B5}"/>
          </ac:spMkLst>
        </pc:spChg>
        <pc:spChg chg="ad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10249" creationId="{C1F06963-6374-4B48-844F-071A9BAAAE02}"/>
          </ac:spMkLst>
        </pc:spChg>
        <pc:spChg chg="ad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10251" creationId="{6CB927A4-E432-4310-9CD5-E89FF5063179}"/>
          </ac:spMkLst>
        </pc:spChg>
        <pc:spChg chg="ad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10253" creationId="{1453BF6C-B012-48B7-B4E8-6D7AC7C27D02}"/>
          </ac:spMkLst>
        </pc:spChg>
        <pc:spChg chg="add">
          <ac:chgData name="Tore Andestad" userId="9c8c8b9117e0c98e" providerId="LiveId" clId="{2DCE0451-782D-46B2-8705-594E4B8B8F15}" dt="2023-12-03T08:27:42.585" v="1148" actId="26606"/>
          <ac:spMkLst>
            <pc:docMk/>
            <pc:sldMk cId="3540509929" sldId="267"/>
            <ac:spMk id="10255" creationId="{E3020543-B24B-4EC4-8FFC-8DD88EEA91A8}"/>
          </ac:spMkLst>
        </pc:spChg>
        <pc:picChg chg="add mod">
          <ac:chgData name="Tore Andestad" userId="9c8c8b9117e0c98e" providerId="LiveId" clId="{2DCE0451-782D-46B2-8705-594E4B8B8F15}" dt="2023-12-03T08:27:42.585" v="1148" actId="26606"/>
          <ac:picMkLst>
            <pc:docMk/>
            <pc:sldMk cId="3540509929" sldId="267"/>
            <ac:picMk id="10242" creationId="{E6C168C1-C99E-8984-570B-8D0FE2340A40}"/>
          </ac:picMkLst>
        </pc:picChg>
        <pc:cxnChg chg="add">
          <ac:chgData name="Tore Andestad" userId="9c8c8b9117e0c98e" providerId="LiveId" clId="{2DCE0451-782D-46B2-8705-594E4B8B8F15}" dt="2023-12-03T08:27:42.585" v="1148" actId="26606"/>
          <ac:cxnSpMkLst>
            <pc:docMk/>
            <pc:sldMk cId="3540509929" sldId="267"/>
            <ac:cxnSpMk id="10257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29:00.805" v="1167" actId="27636"/>
        <pc:sldMkLst>
          <pc:docMk/>
          <pc:sldMk cId="4223174172" sldId="268"/>
        </pc:sldMkLst>
        <pc:spChg chg="mod">
          <ac:chgData name="Tore Andestad" userId="9c8c8b9117e0c98e" providerId="LiveId" clId="{2DCE0451-782D-46B2-8705-594E4B8B8F15}" dt="2023-12-03T08:28:32.675" v="1158" actId="26606"/>
          <ac:spMkLst>
            <pc:docMk/>
            <pc:sldMk cId="4223174172" sldId="268"/>
            <ac:spMk id="2" creationId="{CC355274-38E2-2EF6-08B0-23236EE329EA}"/>
          </ac:spMkLst>
        </pc:spChg>
        <pc:spChg chg="del">
          <ac:chgData name="Tore Andestad" userId="9c8c8b9117e0c98e" providerId="LiveId" clId="{2DCE0451-782D-46B2-8705-594E4B8B8F15}" dt="2023-12-02T18:12:54.429" v="474"/>
          <ac:spMkLst>
            <pc:docMk/>
            <pc:sldMk cId="4223174172" sldId="268"/>
            <ac:spMk id="3" creationId="{8572EBF6-9D75-C285-04F5-6AC3B449B555}"/>
          </ac:spMkLst>
        </pc:spChg>
        <pc:spChg chg="mod">
          <ac:chgData name="Tore Andestad" userId="9c8c8b9117e0c98e" providerId="LiveId" clId="{2DCE0451-782D-46B2-8705-594E4B8B8F15}" dt="2023-12-03T08:28:32.675" v="1158" actId="26606"/>
          <ac:spMkLst>
            <pc:docMk/>
            <pc:sldMk cId="4223174172" sldId="268"/>
            <ac:spMk id="3" creationId="{D540E616-3DCC-B733-061B-E8F2987129B2}"/>
          </ac:spMkLst>
        </pc:spChg>
        <pc:spChg chg="mod ord">
          <ac:chgData name="Tore Andestad" userId="9c8c8b9117e0c98e" providerId="LiveId" clId="{2DCE0451-782D-46B2-8705-594E4B8B8F15}" dt="2023-12-03T08:29:00.805" v="1167" actId="27636"/>
          <ac:spMkLst>
            <pc:docMk/>
            <pc:sldMk cId="4223174172" sldId="268"/>
            <ac:spMk id="4" creationId="{89DE446E-50BF-4BB6-CB87-A5E10F3CE7D9}"/>
          </ac:spMkLst>
        </pc:spChg>
        <pc:picChg chg="add mod">
          <ac:chgData name="Tore Andestad" userId="9c8c8b9117e0c98e" providerId="LiveId" clId="{2DCE0451-782D-46B2-8705-594E4B8B8F15}" dt="2023-12-03T08:28:32.675" v="1158" actId="26606"/>
          <ac:picMkLst>
            <pc:docMk/>
            <pc:sldMk cId="4223174172" sldId="268"/>
            <ac:picMk id="11266" creationId="{1CC28972-39E6-B7C4-7CE4-BA7A6D05C3D3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29:41.647" v="1177" actId="27636"/>
        <pc:sldMkLst>
          <pc:docMk/>
          <pc:sldMk cId="198130590" sldId="269"/>
        </pc:sldMkLst>
        <pc:spChg chg="mo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2" creationId="{0D61C20F-10EC-70D3-8490-036881332227}"/>
          </ac:spMkLst>
        </pc:spChg>
        <pc:spChg chg="del">
          <ac:chgData name="Tore Andestad" userId="9c8c8b9117e0c98e" providerId="LiveId" clId="{2DCE0451-782D-46B2-8705-594E4B8B8F15}" dt="2023-12-02T18:15:31.582" v="504"/>
          <ac:spMkLst>
            <pc:docMk/>
            <pc:sldMk cId="198130590" sldId="269"/>
            <ac:spMk id="3" creationId="{2B31525E-574C-D515-43E0-EBB43C1E5B75}"/>
          </ac:spMkLst>
        </pc:spChg>
        <pc:spChg chg="mo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3" creationId="{F00BA20F-DC28-E4E6-6F1A-FDBA9AC8EE56}"/>
          </ac:spMkLst>
        </pc:spChg>
        <pc:spChg chg="mod ord">
          <ac:chgData name="Tore Andestad" userId="9c8c8b9117e0c98e" providerId="LiveId" clId="{2DCE0451-782D-46B2-8705-594E4B8B8F15}" dt="2023-12-03T08:29:41.647" v="1177" actId="27636"/>
          <ac:spMkLst>
            <pc:docMk/>
            <pc:sldMk cId="198130590" sldId="269"/>
            <ac:spMk id="4" creationId="{2C36506A-58B3-F00F-060F-77AF44F494EA}"/>
          </ac:spMkLst>
        </pc:spChg>
        <pc:spChg chg="ad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12295" creationId="{327D73B4-9F5C-4A64-A179-51B9500CB8B5}"/>
          </ac:spMkLst>
        </pc:spChg>
        <pc:spChg chg="ad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12297" creationId="{C1F06963-6374-4B48-844F-071A9BAAAE02}"/>
          </ac:spMkLst>
        </pc:spChg>
        <pc:spChg chg="ad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12299" creationId="{6CB927A4-E432-4310-9CD5-E89FF5063179}"/>
          </ac:spMkLst>
        </pc:spChg>
        <pc:spChg chg="ad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12301" creationId="{1453BF6C-B012-48B7-B4E8-6D7AC7C27D02}"/>
          </ac:spMkLst>
        </pc:spChg>
        <pc:spChg chg="add">
          <ac:chgData name="Tore Andestad" userId="9c8c8b9117e0c98e" providerId="LiveId" clId="{2DCE0451-782D-46B2-8705-594E4B8B8F15}" dt="2023-12-03T08:29:13.789" v="1168" actId="26606"/>
          <ac:spMkLst>
            <pc:docMk/>
            <pc:sldMk cId="198130590" sldId="269"/>
            <ac:spMk id="12303" creationId="{E3020543-B24B-4EC4-8FFC-8DD88EEA91A8}"/>
          </ac:spMkLst>
        </pc:spChg>
        <pc:picChg chg="add mod">
          <ac:chgData name="Tore Andestad" userId="9c8c8b9117e0c98e" providerId="LiveId" clId="{2DCE0451-782D-46B2-8705-594E4B8B8F15}" dt="2023-12-03T08:29:13.789" v="1168" actId="26606"/>
          <ac:picMkLst>
            <pc:docMk/>
            <pc:sldMk cId="198130590" sldId="269"/>
            <ac:picMk id="12290" creationId="{4F6E9F92-4996-6E67-4902-53CC478A0127}"/>
          </ac:picMkLst>
        </pc:picChg>
        <pc:cxnChg chg="add">
          <ac:chgData name="Tore Andestad" userId="9c8c8b9117e0c98e" providerId="LiveId" clId="{2DCE0451-782D-46B2-8705-594E4B8B8F15}" dt="2023-12-03T08:29:13.789" v="1168" actId="26606"/>
          <ac:cxnSpMkLst>
            <pc:docMk/>
            <pc:sldMk cId="198130590" sldId="269"/>
            <ac:cxnSpMk id="12305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31:35.897" v="1196" actId="255"/>
        <pc:sldMkLst>
          <pc:docMk/>
          <pc:sldMk cId="1777423041" sldId="270"/>
        </pc:sldMkLst>
        <pc:spChg chg="mod or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2" creationId="{DD61F3BC-8A15-7CE5-4048-6BC86A0544CE}"/>
          </ac:spMkLst>
        </pc:spChg>
        <pc:spChg chg="mo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3" creationId="{1F738737-2E1A-65A6-BF69-ADE1E101AC1D}"/>
          </ac:spMkLst>
        </pc:spChg>
        <pc:spChg chg="del">
          <ac:chgData name="Tore Andestad" userId="9c8c8b9117e0c98e" providerId="LiveId" clId="{2DCE0451-782D-46B2-8705-594E4B8B8F15}" dt="2023-12-02T18:23:56.207" v="533" actId="22"/>
          <ac:spMkLst>
            <pc:docMk/>
            <pc:sldMk cId="1777423041" sldId="270"/>
            <ac:spMk id="3" creationId="{5134D628-6FA6-D29E-4649-BA4B10C71380}"/>
          </ac:spMkLst>
        </pc:spChg>
        <pc:spChg chg="mod">
          <ac:chgData name="Tore Andestad" userId="9c8c8b9117e0c98e" providerId="LiveId" clId="{2DCE0451-782D-46B2-8705-594E4B8B8F15}" dt="2023-12-03T08:31:35.897" v="1196" actId="255"/>
          <ac:spMkLst>
            <pc:docMk/>
            <pc:sldMk cId="1777423041" sldId="270"/>
            <ac:spMk id="4" creationId="{15257709-CD28-8FF6-685B-8073755B78CF}"/>
          </ac:spMkLst>
        </pc:spChg>
        <pc:spChg chg="add del">
          <ac:chgData name="Tore Andestad" userId="9c8c8b9117e0c98e" providerId="LiveId" clId="{2DCE0451-782D-46B2-8705-594E4B8B8F15}" dt="2023-12-03T08:30:21.862" v="1179" actId="26606"/>
          <ac:spMkLst>
            <pc:docMk/>
            <pc:sldMk cId="1777423041" sldId="270"/>
            <ac:spMk id="11" creationId="{9FD23DD8-78B0-4981-924E-BF00CCAA3BD5}"/>
          </ac:spMkLst>
        </pc:spChg>
        <pc:spChg chg="add del">
          <ac:chgData name="Tore Andestad" userId="9c8c8b9117e0c98e" providerId="LiveId" clId="{2DCE0451-782D-46B2-8705-594E4B8B8F15}" dt="2023-12-03T08:30:21.862" v="1179" actId="26606"/>
          <ac:spMkLst>
            <pc:docMk/>
            <pc:sldMk cId="1777423041" sldId="270"/>
            <ac:spMk id="13" creationId="{0FFE21DE-9F8D-4C6D-983A-68AFCC92945B}"/>
          </ac:spMkLst>
        </pc:spChg>
        <pc:spChg chg="add del">
          <ac:chgData name="Tore Andestad" userId="9c8c8b9117e0c98e" providerId="LiveId" clId="{2DCE0451-782D-46B2-8705-594E4B8B8F15}" dt="2023-12-03T08:30:21.862" v="1179" actId="26606"/>
          <ac:spMkLst>
            <pc:docMk/>
            <pc:sldMk cId="1777423041" sldId="270"/>
            <ac:spMk id="15" creationId="{6CB927A4-E432-4310-9CD5-E89FF5063179}"/>
          </ac:spMkLst>
        </pc:spChg>
        <pc:spChg chg="add del">
          <ac:chgData name="Tore Andestad" userId="9c8c8b9117e0c98e" providerId="LiveId" clId="{2DCE0451-782D-46B2-8705-594E4B8B8F15}" dt="2023-12-03T08:30:21.862" v="1179" actId="26606"/>
          <ac:spMkLst>
            <pc:docMk/>
            <pc:sldMk cId="1777423041" sldId="270"/>
            <ac:spMk id="17" creationId="{E3020543-B24B-4EC4-8FFC-8DD88EEA91A8}"/>
          </ac:spMkLst>
        </pc:spChg>
        <pc:spChg chg="add del">
          <ac:chgData name="Tore Andestad" userId="9c8c8b9117e0c98e" providerId="LiveId" clId="{2DCE0451-782D-46B2-8705-594E4B8B8F15}" dt="2023-12-03T08:30:21.862" v="1179" actId="26606"/>
          <ac:spMkLst>
            <pc:docMk/>
            <pc:sldMk cId="1777423041" sldId="270"/>
            <ac:spMk id="19" creationId="{1453BF6C-B012-48B7-B4E8-6D7AC7C27D02}"/>
          </ac:spMkLst>
        </pc:spChg>
        <pc:spChg chg="ad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23" creationId="{8FC9BE17-9A7B-462D-AE50-3D8777387304}"/>
          </ac:spMkLst>
        </pc:spChg>
        <pc:spChg chg="ad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24" creationId="{3EBE8569-6AEC-4B8C-8D53-2DE337CDBA65}"/>
          </ac:spMkLst>
        </pc:spChg>
        <pc:spChg chg="ad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25" creationId="{55D4142C-5077-457F-A6AD-3FECFDB39685}"/>
          </ac:spMkLst>
        </pc:spChg>
        <pc:spChg chg="add">
          <ac:chgData name="Tore Andestad" userId="9c8c8b9117e0c98e" providerId="LiveId" clId="{2DCE0451-782D-46B2-8705-594E4B8B8F15}" dt="2023-12-03T08:30:21.868" v="1180" actId="26606"/>
          <ac:spMkLst>
            <pc:docMk/>
            <pc:sldMk cId="1777423041" sldId="270"/>
            <ac:spMk id="26" creationId="{7A5F0580-5EE9-419F-96EE-B6529EF6E7D0}"/>
          </ac:spMkLst>
        </pc:spChg>
        <pc:picChg chg="add mod ord">
          <ac:chgData name="Tore Andestad" userId="9c8c8b9117e0c98e" providerId="LiveId" clId="{2DCE0451-782D-46B2-8705-594E4B8B8F15}" dt="2023-12-03T08:30:21.868" v="1180" actId="26606"/>
          <ac:picMkLst>
            <pc:docMk/>
            <pc:sldMk cId="1777423041" sldId="270"/>
            <ac:picMk id="6" creationId="{BDDC4C30-B6D9-F2D7-C5E9-7D24F102F981}"/>
          </ac:picMkLst>
        </pc:picChg>
        <pc:cxnChg chg="add del">
          <ac:chgData name="Tore Andestad" userId="9c8c8b9117e0c98e" providerId="LiveId" clId="{2DCE0451-782D-46B2-8705-594E4B8B8F15}" dt="2023-12-03T08:30:21.862" v="1179" actId="26606"/>
          <ac:cxnSpMkLst>
            <pc:docMk/>
            <pc:sldMk cId="1777423041" sldId="270"/>
            <ac:cxnSpMk id="21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32:28.067" v="1207" actId="27636"/>
        <pc:sldMkLst>
          <pc:docMk/>
          <pc:sldMk cId="3713366920" sldId="271"/>
        </pc:sldMkLst>
        <pc:spChg chg="mod ord">
          <ac:chgData name="Tore Andestad" userId="9c8c8b9117e0c98e" providerId="LiveId" clId="{2DCE0451-782D-46B2-8705-594E4B8B8F15}" dt="2023-12-03T08:32:01.245" v="1201" actId="26606"/>
          <ac:spMkLst>
            <pc:docMk/>
            <pc:sldMk cId="3713366920" sldId="271"/>
            <ac:spMk id="2" creationId="{2D659C56-AE6D-67D6-6151-10ED08260CA6}"/>
          </ac:spMkLst>
        </pc:spChg>
        <pc:spChg chg="del">
          <ac:chgData name="Tore Andestad" userId="9c8c8b9117e0c98e" providerId="LiveId" clId="{2DCE0451-782D-46B2-8705-594E4B8B8F15}" dt="2023-12-02T18:26:21.826" v="557"/>
          <ac:spMkLst>
            <pc:docMk/>
            <pc:sldMk cId="3713366920" sldId="271"/>
            <ac:spMk id="3" creationId="{2D566348-75F0-16AB-5F63-97F4828F6170}"/>
          </ac:spMkLst>
        </pc:spChg>
        <pc:spChg chg="mod">
          <ac:chgData name="Tore Andestad" userId="9c8c8b9117e0c98e" providerId="LiveId" clId="{2DCE0451-782D-46B2-8705-594E4B8B8F15}" dt="2023-12-03T08:32:01.245" v="1201" actId="26606"/>
          <ac:spMkLst>
            <pc:docMk/>
            <pc:sldMk cId="3713366920" sldId="271"/>
            <ac:spMk id="3" creationId="{AF1B12E1-3865-7ED7-D0E4-D86F49F824EA}"/>
          </ac:spMkLst>
        </pc:spChg>
        <pc:spChg chg="mod">
          <ac:chgData name="Tore Andestad" userId="9c8c8b9117e0c98e" providerId="LiveId" clId="{2DCE0451-782D-46B2-8705-594E4B8B8F15}" dt="2023-12-03T08:32:28.067" v="1207" actId="27636"/>
          <ac:spMkLst>
            <pc:docMk/>
            <pc:sldMk cId="3713366920" sldId="271"/>
            <ac:spMk id="4" creationId="{A9872569-F737-9D9B-C3C1-3BB983781F4D}"/>
          </ac:spMkLst>
        </pc:spChg>
        <pc:spChg chg="add del">
          <ac:chgData name="Tore Andestad" userId="9c8c8b9117e0c98e" providerId="LiveId" clId="{2DCE0451-782D-46B2-8705-594E4B8B8F15}" dt="2023-12-03T08:31:51.456" v="1198" actId="26606"/>
          <ac:spMkLst>
            <pc:docMk/>
            <pc:sldMk cId="3713366920" sldId="271"/>
            <ac:spMk id="10" creationId="{5A0118C5-4F8D-4CF4-BADD-53FEACC6C42A}"/>
          </ac:spMkLst>
        </pc:spChg>
        <pc:spChg chg="add del">
          <ac:chgData name="Tore Andestad" userId="9c8c8b9117e0c98e" providerId="LiveId" clId="{2DCE0451-782D-46B2-8705-594E4B8B8F15}" dt="2023-12-03T08:31:51.456" v="1198" actId="26606"/>
          <ac:spMkLst>
            <pc:docMk/>
            <pc:sldMk cId="3713366920" sldId="271"/>
            <ac:spMk id="12" creationId="{EAED1919-54A1-41C9-B30B-A3FF3F58E38B}"/>
          </ac:spMkLst>
        </pc:spChg>
        <pc:spChg chg="add del">
          <ac:chgData name="Tore Andestad" userId="9c8c8b9117e0c98e" providerId="LiveId" clId="{2DCE0451-782D-46B2-8705-594E4B8B8F15}" dt="2023-12-03T08:31:51.456" v="1198" actId="26606"/>
          <ac:spMkLst>
            <pc:docMk/>
            <pc:sldMk cId="3713366920" sldId="271"/>
            <ac:spMk id="18" creationId="{FFFEB18F-F81F-4CED-BE64-EB888A77C3B8}"/>
          </ac:spMkLst>
        </pc:spChg>
        <pc:spChg chg="add del">
          <ac:chgData name="Tore Andestad" userId="9c8c8b9117e0c98e" providerId="LiveId" clId="{2DCE0451-782D-46B2-8705-594E4B8B8F15}" dt="2023-12-03T08:32:01.240" v="1200" actId="26606"/>
          <ac:spMkLst>
            <pc:docMk/>
            <pc:sldMk cId="3713366920" sldId="271"/>
            <ac:spMk id="195" creationId="{5A0118C5-4F8D-4CF4-BADD-53FEACC6C42A}"/>
          </ac:spMkLst>
        </pc:spChg>
        <pc:spChg chg="add del">
          <ac:chgData name="Tore Andestad" userId="9c8c8b9117e0c98e" providerId="LiveId" clId="{2DCE0451-782D-46B2-8705-594E4B8B8F15}" dt="2023-12-03T08:32:01.240" v="1200" actId="26606"/>
          <ac:spMkLst>
            <pc:docMk/>
            <pc:sldMk cId="3713366920" sldId="271"/>
            <ac:spMk id="198" creationId="{CAEBFCD5-5356-4326-8D39-8235A46CD7B2}"/>
          </ac:spMkLst>
        </pc:spChg>
        <pc:spChg chg="add">
          <ac:chgData name="Tore Andestad" userId="9c8c8b9117e0c98e" providerId="LiveId" clId="{2DCE0451-782D-46B2-8705-594E4B8B8F15}" dt="2023-12-03T08:32:01.245" v="1201" actId="26606"/>
          <ac:spMkLst>
            <pc:docMk/>
            <pc:sldMk cId="3713366920" sldId="271"/>
            <ac:spMk id="226" creationId="{8D1AA55E-40D5-461B-A5A8-4AE8AAB71B08}"/>
          </ac:spMkLst>
        </pc:spChg>
        <pc:grpChg chg="add del">
          <ac:chgData name="Tore Andestad" userId="9c8c8b9117e0c98e" providerId="LiveId" clId="{2DCE0451-782D-46B2-8705-594E4B8B8F15}" dt="2023-12-03T08:31:51.456" v="1198" actId="26606"/>
          <ac:grpSpMkLst>
            <pc:docMk/>
            <pc:sldMk cId="3713366920" sldId="271"/>
            <ac:grpSpMk id="14" creationId="{C4751043-2EE3-4222-9979-8E61D93DA8DC}"/>
          </ac:grpSpMkLst>
        </pc:grpChg>
        <pc:grpChg chg="add del">
          <ac:chgData name="Tore Andestad" userId="9c8c8b9117e0c98e" providerId="LiveId" clId="{2DCE0451-782D-46B2-8705-594E4B8B8F15}" dt="2023-12-03T08:31:51.456" v="1198" actId="26606"/>
          <ac:grpSpMkLst>
            <pc:docMk/>
            <pc:sldMk cId="3713366920" sldId="271"/>
            <ac:grpSpMk id="20" creationId="{00E015F5-1A99-4E40-BC3D-7707802996B5}"/>
          </ac:grpSpMkLst>
        </pc:grpChg>
        <pc:grpChg chg="add del">
          <ac:chgData name="Tore Andestad" userId="9c8c8b9117e0c98e" providerId="LiveId" clId="{2DCE0451-782D-46B2-8705-594E4B8B8F15}" dt="2023-12-03T08:31:51.456" v="1198" actId="26606"/>
          <ac:grpSpMkLst>
            <pc:docMk/>
            <pc:sldMk cId="3713366920" sldId="271"/>
            <ac:grpSpMk id="24" creationId="{5468B3A9-705E-43C3-A742-0619B0D8F2EE}"/>
          </ac:grpSpMkLst>
        </pc:grpChg>
        <pc:grpChg chg="add del">
          <ac:chgData name="Tore Andestad" userId="9c8c8b9117e0c98e" providerId="LiveId" clId="{2DCE0451-782D-46B2-8705-594E4B8B8F15}" dt="2023-12-03T08:32:01.240" v="1200" actId="26606"/>
          <ac:grpSpMkLst>
            <pc:docMk/>
            <pc:sldMk cId="3713366920" sldId="271"/>
            <ac:grpSpMk id="196" creationId="{134CC3FF-7AA4-46F4-8B24-2F9383D86DBD}"/>
          </ac:grpSpMkLst>
        </pc:grpChg>
        <pc:grpChg chg="add del">
          <ac:chgData name="Tore Andestad" userId="9c8c8b9117e0c98e" providerId="LiveId" clId="{2DCE0451-782D-46B2-8705-594E4B8B8F15}" dt="2023-12-03T08:32:01.240" v="1200" actId="26606"/>
          <ac:grpSpMkLst>
            <pc:docMk/>
            <pc:sldMk cId="3713366920" sldId="271"/>
            <ac:grpSpMk id="199" creationId="{5F2AA49C-5AC0-41C7-BFAF-74B8D8293C8F}"/>
          </ac:grpSpMkLst>
        </pc:grpChg>
        <pc:grpChg chg="add del">
          <ac:chgData name="Tore Andestad" userId="9c8c8b9117e0c98e" providerId="LiveId" clId="{2DCE0451-782D-46B2-8705-594E4B8B8F15}" dt="2023-12-03T08:32:01.240" v="1200" actId="26606"/>
          <ac:grpSpMkLst>
            <pc:docMk/>
            <pc:sldMk cId="3713366920" sldId="271"/>
            <ac:grpSpMk id="211" creationId="{BB32367D-C4F2-49D5-A586-298C7CA821B0}"/>
          </ac:grpSpMkLst>
        </pc:grpChg>
        <pc:grpChg chg="add">
          <ac:chgData name="Tore Andestad" userId="9c8c8b9117e0c98e" providerId="LiveId" clId="{2DCE0451-782D-46B2-8705-594E4B8B8F15}" dt="2023-12-03T08:32:01.245" v="1201" actId="26606"/>
          <ac:grpSpMkLst>
            <pc:docMk/>
            <pc:sldMk cId="3713366920" sldId="271"/>
            <ac:grpSpMk id="228" creationId="{34F88D19-C269-4F98-BE6B-CFB6207D3669}"/>
          </ac:grpSpMkLst>
        </pc:grpChg>
        <pc:picChg chg="add mod">
          <ac:chgData name="Tore Andestad" userId="9c8c8b9117e0c98e" providerId="LiveId" clId="{2DCE0451-782D-46B2-8705-594E4B8B8F15}" dt="2023-12-03T08:32:01.245" v="1201" actId="26606"/>
          <ac:picMkLst>
            <pc:docMk/>
            <pc:sldMk cId="3713366920" sldId="271"/>
            <ac:picMk id="5" creationId="{43CCBF96-E48C-A14D-803B-5CECD89C34D9}"/>
          </ac:picMkLst>
        </pc:picChg>
        <pc:cxnChg chg="add">
          <ac:chgData name="Tore Andestad" userId="9c8c8b9117e0c98e" providerId="LiveId" clId="{2DCE0451-782D-46B2-8705-594E4B8B8F15}" dt="2023-12-03T08:32:01.245" v="1201" actId="26606"/>
          <ac:cxnSpMkLst>
            <pc:docMk/>
            <pc:sldMk cId="3713366920" sldId="271"/>
            <ac:cxnSpMk id="227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33:09.602" v="1210" actId="5793"/>
        <pc:sldMkLst>
          <pc:docMk/>
          <pc:sldMk cId="3364749279" sldId="272"/>
        </pc:sldMkLst>
        <pc:spChg chg="mod">
          <ac:chgData name="Tore Andestad" userId="9c8c8b9117e0c98e" providerId="LiveId" clId="{2DCE0451-782D-46B2-8705-594E4B8B8F15}" dt="2023-12-03T08:32:49.532" v="1208" actId="26606"/>
          <ac:spMkLst>
            <pc:docMk/>
            <pc:sldMk cId="3364749279" sldId="272"/>
            <ac:spMk id="2" creationId="{A282BAC9-543A-55B8-4FE7-57CE5CE6D86A}"/>
          </ac:spMkLst>
        </pc:spChg>
        <pc:spChg chg="mod">
          <ac:chgData name="Tore Andestad" userId="9c8c8b9117e0c98e" providerId="LiveId" clId="{2DCE0451-782D-46B2-8705-594E4B8B8F15}" dt="2023-12-03T08:32:49.532" v="1208" actId="26606"/>
          <ac:spMkLst>
            <pc:docMk/>
            <pc:sldMk cId="3364749279" sldId="272"/>
            <ac:spMk id="3" creationId="{9758E9CB-6FF8-94DC-D402-73AB0785252F}"/>
          </ac:spMkLst>
        </pc:spChg>
        <pc:spChg chg="del">
          <ac:chgData name="Tore Andestad" userId="9c8c8b9117e0c98e" providerId="LiveId" clId="{2DCE0451-782D-46B2-8705-594E4B8B8F15}" dt="2023-12-02T18:30:37.539" v="580"/>
          <ac:spMkLst>
            <pc:docMk/>
            <pc:sldMk cId="3364749279" sldId="272"/>
            <ac:spMk id="3" creationId="{D7329F8B-6887-3616-B8A9-9F89FBB20752}"/>
          </ac:spMkLst>
        </pc:spChg>
        <pc:spChg chg="mod">
          <ac:chgData name="Tore Andestad" userId="9c8c8b9117e0c98e" providerId="LiveId" clId="{2DCE0451-782D-46B2-8705-594E4B8B8F15}" dt="2023-12-03T08:33:09.602" v="1210" actId="5793"/>
          <ac:spMkLst>
            <pc:docMk/>
            <pc:sldMk cId="3364749279" sldId="272"/>
            <ac:spMk id="4" creationId="{AB5BB66E-3833-8987-C1AE-9183B469815E}"/>
          </ac:spMkLst>
        </pc:spChg>
        <pc:spChg chg="add">
          <ac:chgData name="Tore Andestad" userId="9c8c8b9117e0c98e" providerId="LiveId" clId="{2DCE0451-782D-46B2-8705-594E4B8B8F15}" dt="2023-12-03T08:32:49.532" v="1208" actId="26606"/>
          <ac:spMkLst>
            <pc:docMk/>
            <pc:sldMk cId="3364749279" sldId="272"/>
            <ac:spMk id="10" creationId="{435ADAF7-9BEB-4FA3-AE9F-4CF47620EB6A}"/>
          </ac:spMkLst>
        </pc:spChg>
        <pc:spChg chg="add">
          <ac:chgData name="Tore Andestad" userId="9c8c8b9117e0c98e" providerId="LiveId" clId="{2DCE0451-782D-46B2-8705-594E4B8B8F15}" dt="2023-12-03T08:32:49.532" v="1208" actId="26606"/>
          <ac:spMkLst>
            <pc:docMk/>
            <pc:sldMk cId="3364749279" sldId="272"/>
            <ac:spMk id="12" creationId="{57BB0BA7-0383-4937-8874-B01AAA08E2CB}"/>
          </ac:spMkLst>
        </pc:spChg>
        <pc:spChg chg="add">
          <ac:chgData name="Tore Andestad" userId="9c8c8b9117e0c98e" providerId="LiveId" clId="{2DCE0451-782D-46B2-8705-594E4B8B8F15}" dt="2023-12-03T08:32:49.532" v="1208" actId="26606"/>
          <ac:spMkLst>
            <pc:docMk/>
            <pc:sldMk cId="3364749279" sldId="272"/>
            <ac:spMk id="14" creationId="{ACD3AB31-A71C-4414-BA05-CF667CBA34D2}"/>
          </ac:spMkLst>
        </pc:spChg>
        <pc:picChg chg="add mod">
          <ac:chgData name="Tore Andestad" userId="9c8c8b9117e0c98e" providerId="LiveId" clId="{2DCE0451-782D-46B2-8705-594E4B8B8F15}" dt="2023-12-03T08:32:49.532" v="1208" actId="26606"/>
          <ac:picMkLst>
            <pc:docMk/>
            <pc:sldMk cId="3364749279" sldId="272"/>
            <ac:picMk id="5" creationId="{D94A7057-3CE7-55E3-3D8F-0E15F34031ED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33:46.444" v="1219" actId="255"/>
        <pc:sldMkLst>
          <pc:docMk/>
          <pc:sldMk cId="678084592" sldId="273"/>
        </pc:sldMkLst>
        <pc:spChg chg="mod">
          <ac:chgData name="Tore Andestad" userId="9c8c8b9117e0c98e" providerId="LiveId" clId="{2DCE0451-782D-46B2-8705-594E4B8B8F15}" dt="2023-12-03T08:33:23.118" v="1213" actId="20577"/>
          <ac:spMkLst>
            <pc:docMk/>
            <pc:sldMk cId="678084592" sldId="273"/>
            <ac:spMk id="2" creationId="{56FDE870-DF3E-45FF-3B60-CA0A9C310968}"/>
          </ac:spMkLst>
        </pc:spChg>
        <pc:spChg chg="mod">
          <ac:chgData name="Tore Andestad" userId="9c8c8b9117e0c98e" providerId="LiveId" clId="{2DCE0451-782D-46B2-8705-594E4B8B8F15}" dt="2023-12-03T08:33:17.521" v="1211" actId="26606"/>
          <ac:spMkLst>
            <pc:docMk/>
            <pc:sldMk cId="678084592" sldId="273"/>
            <ac:spMk id="3" creationId="{2C801A14-B29B-DDCB-B531-635C1E3BF498}"/>
          </ac:spMkLst>
        </pc:spChg>
        <pc:spChg chg="del">
          <ac:chgData name="Tore Andestad" userId="9c8c8b9117e0c98e" providerId="LiveId" clId="{2DCE0451-782D-46B2-8705-594E4B8B8F15}" dt="2023-12-02T18:33:54.227" v="645"/>
          <ac:spMkLst>
            <pc:docMk/>
            <pc:sldMk cId="678084592" sldId="273"/>
            <ac:spMk id="3" creationId="{65E39455-B0B6-68E5-8112-F3A7A4D408F8}"/>
          </ac:spMkLst>
        </pc:spChg>
        <pc:spChg chg="mod">
          <ac:chgData name="Tore Andestad" userId="9c8c8b9117e0c98e" providerId="LiveId" clId="{2DCE0451-782D-46B2-8705-594E4B8B8F15}" dt="2023-12-03T08:33:46.444" v="1219" actId="255"/>
          <ac:spMkLst>
            <pc:docMk/>
            <pc:sldMk cId="678084592" sldId="273"/>
            <ac:spMk id="4" creationId="{5B222720-0A08-7E5D-AD29-573444A278CB}"/>
          </ac:spMkLst>
        </pc:spChg>
        <pc:spChg chg="add">
          <ac:chgData name="Tore Andestad" userId="9c8c8b9117e0c98e" providerId="LiveId" clId="{2DCE0451-782D-46B2-8705-594E4B8B8F15}" dt="2023-12-03T08:33:17.521" v="1211" actId="26606"/>
          <ac:spMkLst>
            <pc:docMk/>
            <pc:sldMk cId="678084592" sldId="273"/>
            <ac:spMk id="10" creationId="{435ADAF7-9BEB-4FA3-AE9F-4CF47620EB6A}"/>
          </ac:spMkLst>
        </pc:spChg>
        <pc:spChg chg="add">
          <ac:chgData name="Tore Andestad" userId="9c8c8b9117e0c98e" providerId="LiveId" clId="{2DCE0451-782D-46B2-8705-594E4B8B8F15}" dt="2023-12-03T08:33:17.521" v="1211" actId="26606"/>
          <ac:spMkLst>
            <pc:docMk/>
            <pc:sldMk cId="678084592" sldId="273"/>
            <ac:spMk id="12" creationId="{57BB0BA7-0383-4937-8874-B01AAA08E2CB}"/>
          </ac:spMkLst>
        </pc:spChg>
        <pc:spChg chg="add">
          <ac:chgData name="Tore Andestad" userId="9c8c8b9117e0c98e" providerId="LiveId" clId="{2DCE0451-782D-46B2-8705-594E4B8B8F15}" dt="2023-12-03T08:33:17.521" v="1211" actId="26606"/>
          <ac:spMkLst>
            <pc:docMk/>
            <pc:sldMk cId="678084592" sldId="273"/>
            <ac:spMk id="14" creationId="{ACD3AB31-A71C-4414-BA05-CF667CBA34D2}"/>
          </ac:spMkLst>
        </pc:spChg>
        <pc:picChg chg="add mod">
          <ac:chgData name="Tore Andestad" userId="9c8c8b9117e0c98e" providerId="LiveId" clId="{2DCE0451-782D-46B2-8705-594E4B8B8F15}" dt="2023-12-03T08:33:17.521" v="1211" actId="26606"/>
          <ac:picMkLst>
            <pc:docMk/>
            <pc:sldMk cId="678084592" sldId="273"/>
            <ac:picMk id="5" creationId="{B9E4AF1B-99B7-7DF9-B016-E1AD420ADA65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36:22.881" v="1229" actId="5793"/>
        <pc:sldMkLst>
          <pc:docMk/>
          <pc:sldMk cId="3356847379" sldId="274"/>
        </pc:sldMkLst>
        <pc:spChg chg="mod">
          <ac:chgData name="Tore Andestad" userId="9c8c8b9117e0c98e" providerId="LiveId" clId="{2DCE0451-782D-46B2-8705-594E4B8B8F15}" dt="2023-12-03T08:35:56.546" v="1226" actId="26606"/>
          <ac:spMkLst>
            <pc:docMk/>
            <pc:sldMk cId="3356847379" sldId="274"/>
            <ac:spMk id="2" creationId="{BA9ABAD9-E1E8-C3DE-A6E8-17D9467BD30B}"/>
          </ac:spMkLst>
        </pc:spChg>
        <pc:spChg chg="del">
          <ac:chgData name="Tore Andestad" userId="9c8c8b9117e0c98e" providerId="LiveId" clId="{2DCE0451-782D-46B2-8705-594E4B8B8F15}" dt="2023-12-03T07:50:03.894" v="681"/>
          <ac:spMkLst>
            <pc:docMk/>
            <pc:sldMk cId="3356847379" sldId="274"/>
            <ac:spMk id="3" creationId="{637DB67A-A3E1-44F6-2272-A6BF1F684027}"/>
          </ac:spMkLst>
        </pc:spChg>
        <pc:spChg chg="mod">
          <ac:chgData name="Tore Andestad" userId="9c8c8b9117e0c98e" providerId="LiveId" clId="{2DCE0451-782D-46B2-8705-594E4B8B8F15}" dt="2023-12-03T08:36:22.881" v="1229" actId="5793"/>
          <ac:spMkLst>
            <pc:docMk/>
            <pc:sldMk cId="3356847379" sldId="274"/>
            <ac:spMk id="4" creationId="{13A59683-553C-5F10-900D-DD634D886FFF}"/>
          </ac:spMkLst>
        </pc:spChg>
        <pc:spChg chg="mod ord">
          <ac:chgData name="Tore Andestad" userId="9c8c8b9117e0c98e" providerId="LiveId" clId="{2DCE0451-782D-46B2-8705-594E4B8B8F15}" dt="2023-12-03T08:35:56.546" v="1226" actId="26606"/>
          <ac:spMkLst>
            <pc:docMk/>
            <pc:sldMk cId="3356847379" sldId="274"/>
            <ac:spMk id="5" creationId="{D24CB338-B6D3-3BE1-6F34-13CEF1E74F33}"/>
          </ac:spMkLst>
        </pc:spChg>
        <pc:spChg chg="add del">
          <ac:chgData name="Tore Andestad" userId="9c8c8b9117e0c98e" providerId="LiveId" clId="{2DCE0451-782D-46B2-8705-594E4B8B8F15}" dt="2023-12-03T08:35:56.542" v="1225" actId="26606"/>
          <ac:spMkLst>
            <pc:docMk/>
            <pc:sldMk cId="3356847379" sldId="274"/>
            <ac:spMk id="11" creationId="{D7DC14DB-B8F9-4B8E-BB6F-1CC0293C9816}"/>
          </ac:spMkLst>
        </pc:spChg>
        <pc:spChg chg="add del">
          <ac:chgData name="Tore Andestad" userId="9c8c8b9117e0c98e" providerId="LiveId" clId="{2DCE0451-782D-46B2-8705-594E4B8B8F15}" dt="2023-12-03T08:35:56.542" v="1225" actId="26606"/>
          <ac:spMkLst>
            <pc:docMk/>
            <pc:sldMk cId="3356847379" sldId="274"/>
            <ac:spMk id="13" creationId="{48C5EC73-3999-4CE9-A304-0A33B43114BE}"/>
          </ac:spMkLst>
        </pc:spChg>
        <pc:spChg chg="add del">
          <ac:chgData name="Tore Andestad" userId="9c8c8b9117e0c98e" providerId="LiveId" clId="{2DCE0451-782D-46B2-8705-594E4B8B8F15}" dt="2023-12-03T08:35:56.542" v="1225" actId="26606"/>
          <ac:spMkLst>
            <pc:docMk/>
            <pc:sldMk cId="3356847379" sldId="274"/>
            <ac:spMk id="23" creationId="{7B15D645-CAC7-46F1-BA18-D731D08909AB}"/>
          </ac:spMkLst>
        </pc:spChg>
        <pc:spChg chg="add del">
          <ac:chgData name="Tore Andestad" userId="9c8c8b9117e0c98e" providerId="LiveId" clId="{2DCE0451-782D-46B2-8705-594E4B8B8F15}" dt="2023-12-03T08:35:56.542" v="1225" actId="26606"/>
          <ac:spMkLst>
            <pc:docMk/>
            <pc:sldMk cId="3356847379" sldId="274"/>
            <ac:spMk id="31" creationId="{DC953D31-C1A7-4FC4-8CDF-85E2F34ABF30}"/>
          </ac:spMkLst>
        </pc:spChg>
        <pc:spChg chg="add">
          <ac:chgData name="Tore Andestad" userId="9c8c8b9117e0c98e" providerId="LiveId" clId="{2DCE0451-782D-46B2-8705-594E4B8B8F15}" dt="2023-12-03T08:35:56.546" v="1226" actId="26606"/>
          <ac:spMkLst>
            <pc:docMk/>
            <pc:sldMk cId="3356847379" sldId="274"/>
            <ac:spMk id="45" creationId="{9CE0A68D-28EF-49D9-B84B-5DAB38714976}"/>
          </ac:spMkLst>
        </pc:spChg>
        <pc:spChg chg="add">
          <ac:chgData name="Tore Andestad" userId="9c8c8b9117e0c98e" providerId="LiveId" clId="{2DCE0451-782D-46B2-8705-594E4B8B8F15}" dt="2023-12-03T08:35:56.546" v="1226" actId="26606"/>
          <ac:spMkLst>
            <pc:docMk/>
            <pc:sldMk cId="3356847379" sldId="274"/>
            <ac:spMk id="46" creationId="{1FA0C3DC-24DE-44E3-9D41-CAA5F3B20751}"/>
          </ac:spMkLst>
        </pc:spChg>
        <pc:grpChg chg="add del">
          <ac:chgData name="Tore Andestad" userId="9c8c8b9117e0c98e" providerId="LiveId" clId="{2DCE0451-782D-46B2-8705-594E4B8B8F15}" dt="2023-12-03T08:35:56.542" v="1225" actId="26606"/>
          <ac:grpSpMkLst>
            <pc:docMk/>
            <pc:sldMk cId="3356847379" sldId="274"/>
            <ac:grpSpMk id="15" creationId="{C3621FEA-44E1-45C2-A17F-9C6A4BCE49DD}"/>
          </ac:grpSpMkLst>
        </pc:grpChg>
        <pc:grpChg chg="add del">
          <ac:chgData name="Tore Andestad" userId="9c8c8b9117e0c98e" providerId="LiveId" clId="{2DCE0451-782D-46B2-8705-594E4B8B8F15}" dt="2023-12-03T08:35:56.542" v="1225" actId="26606"/>
          <ac:grpSpMkLst>
            <pc:docMk/>
            <pc:sldMk cId="3356847379" sldId="274"/>
            <ac:grpSpMk id="25" creationId="{FDF268E0-ACCF-492F-8275-1F0AA256B378}"/>
          </ac:grpSpMkLst>
        </pc:grpChg>
        <pc:grpChg chg="add del">
          <ac:chgData name="Tore Andestad" userId="9c8c8b9117e0c98e" providerId="LiveId" clId="{2DCE0451-782D-46B2-8705-594E4B8B8F15}" dt="2023-12-03T08:35:56.542" v="1225" actId="26606"/>
          <ac:grpSpMkLst>
            <pc:docMk/>
            <pc:sldMk cId="3356847379" sldId="274"/>
            <ac:grpSpMk id="33" creationId="{10F141FE-87E1-4A1E-97A5-B072042E0F5B}"/>
          </ac:grpSpMkLst>
        </pc:grpChg>
        <pc:grpChg chg="add del">
          <ac:chgData name="Tore Andestad" userId="9c8c8b9117e0c98e" providerId="LiveId" clId="{2DCE0451-782D-46B2-8705-594E4B8B8F15}" dt="2023-12-03T08:35:56.542" v="1225" actId="26606"/>
          <ac:grpSpMkLst>
            <pc:docMk/>
            <pc:sldMk cId="3356847379" sldId="274"/>
            <ac:grpSpMk id="39" creationId="{2757059B-A060-4555-B961-797AA63048CD}"/>
          </ac:grpSpMkLst>
        </pc:grpChg>
        <pc:picChg chg="add mod ord">
          <ac:chgData name="Tore Andestad" userId="9c8c8b9117e0c98e" providerId="LiveId" clId="{2DCE0451-782D-46B2-8705-594E4B8B8F15}" dt="2023-12-03T08:35:56.546" v="1226" actId="26606"/>
          <ac:picMkLst>
            <pc:docMk/>
            <pc:sldMk cId="3356847379" sldId="274"/>
            <ac:picMk id="6" creationId="{6581B951-6057-7ABA-D70A-799FF4B6978D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37:22.061" v="1236" actId="255"/>
        <pc:sldMkLst>
          <pc:docMk/>
          <pc:sldMk cId="3017978161" sldId="275"/>
        </pc:sldMkLst>
        <pc:spChg chg="mod">
          <ac:chgData name="Tore Andestad" userId="9c8c8b9117e0c98e" providerId="LiveId" clId="{2DCE0451-782D-46B2-8705-594E4B8B8F15}" dt="2023-12-03T08:36:58.819" v="1232" actId="26606"/>
          <ac:spMkLst>
            <pc:docMk/>
            <pc:sldMk cId="3017978161" sldId="275"/>
            <ac:spMk id="2" creationId="{DEBDBDE3-0393-CF41-3188-50912BA8991F}"/>
          </ac:spMkLst>
        </pc:spChg>
        <pc:spChg chg="del">
          <ac:chgData name="Tore Andestad" userId="9c8c8b9117e0c98e" providerId="LiveId" clId="{2DCE0451-782D-46B2-8705-594E4B8B8F15}" dt="2023-12-03T07:52:53.428" v="714"/>
          <ac:spMkLst>
            <pc:docMk/>
            <pc:sldMk cId="3017978161" sldId="275"/>
            <ac:spMk id="3" creationId="{B207C3A6-D431-1ECF-B741-4AF4F1652401}"/>
          </ac:spMkLst>
        </pc:spChg>
        <pc:spChg chg="mod">
          <ac:chgData name="Tore Andestad" userId="9c8c8b9117e0c98e" providerId="LiveId" clId="{2DCE0451-782D-46B2-8705-594E4B8B8F15}" dt="2023-12-03T08:37:22.061" v="1236" actId="255"/>
          <ac:spMkLst>
            <pc:docMk/>
            <pc:sldMk cId="3017978161" sldId="275"/>
            <ac:spMk id="4" creationId="{9B35CFC2-3068-92D9-51E1-454854DCB35A}"/>
          </ac:spMkLst>
        </pc:spChg>
        <pc:spChg chg="mod">
          <ac:chgData name="Tore Andestad" userId="9c8c8b9117e0c98e" providerId="LiveId" clId="{2DCE0451-782D-46B2-8705-594E4B8B8F15}" dt="2023-12-03T08:36:58.819" v="1232" actId="26606"/>
          <ac:spMkLst>
            <pc:docMk/>
            <pc:sldMk cId="3017978161" sldId="275"/>
            <ac:spMk id="5" creationId="{A0115FEC-48DB-BAD8-1E40-5C39DCF07075}"/>
          </ac:spMkLst>
        </pc:spChg>
        <pc:spChg chg="add del">
          <ac:chgData name="Tore Andestad" userId="9c8c8b9117e0c98e" providerId="LiveId" clId="{2DCE0451-782D-46B2-8705-594E4B8B8F15}" dt="2023-12-03T08:36:58.811" v="1231" actId="26606"/>
          <ac:spMkLst>
            <pc:docMk/>
            <pc:sldMk cId="3017978161" sldId="275"/>
            <ac:spMk id="11" creationId="{5A0118C5-4F8D-4CF4-BADD-53FEACC6C42A}"/>
          </ac:spMkLst>
        </pc:spChg>
        <pc:spChg chg="add del">
          <ac:chgData name="Tore Andestad" userId="9c8c8b9117e0c98e" providerId="LiveId" clId="{2DCE0451-782D-46B2-8705-594E4B8B8F15}" dt="2023-12-03T08:36:58.811" v="1231" actId="26606"/>
          <ac:spMkLst>
            <pc:docMk/>
            <pc:sldMk cId="3017978161" sldId="275"/>
            <ac:spMk id="17" creationId="{4E0A5C5C-2A95-428E-9F6A-0D29EBD57C9F}"/>
          </ac:spMkLst>
        </pc:spChg>
        <pc:spChg chg="add">
          <ac:chgData name="Tore Andestad" userId="9c8c8b9117e0c98e" providerId="LiveId" clId="{2DCE0451-782D-46B2-8705-594E4B8B8F15}" dt="2023-12-03T08:36:58.819" v="1232" actId="26606"/>
          <ac:spMkLst>
            <pc:docMk/>
            <pc:sldMk cId="3017978161" sldId="275"/>
            <ac:spMk id="30" creationId="{17BDD930-0E65-490A-9CE5-554C357C4428}"/>
          </ac:spMkLst>
        </pc:spChg>
        <pc:spChg chg="add">
          <ac:chgData name="Tore Andestad" userId="9c8c8b9117e0c98e" providerId="LiveId" clId="{2DCE0451-782D-46B2-8705-594E4B8B8F15}" dt="2023-12-03T08:36:58.819" v="1232" actId="26606"/>
          <ac:spMkLst>
            <pc:docMk/>
            <pc:sldMk cId="3017978161" sldId="275"/>
            <ac:spMk id="31" creationId="{3A912C67-99A1-4956-8F68-1846C21771E8}"/>
          </ac:spMkLst>
        </pc:spChg>
        <pc:grpChg chg="add del">
          <ac:chgData name="Tore Andestad" userId="9c8c8b9117e0c98e" providerId="LiveId" clId="{2DCE0451-782D-46B2-8705-594E4B8B8F15}" dt="2023-12-03T08:36:58.811" v="1231" actId="26606"/>
          <ac:grpSpMkLst>
            <pc:docMk/>
            <pc:sldMk cId="3017978161" sldId="275"/>
            <ac:grpSpMk id="13" creationId="{2A638C7D-9088-41A9-88A0-7357157BC168}"/>
          </ac:grpSpMkLst>
        </pc:grpChg>
        <pc:grpChg chg="add del">
          <ac:chgData name="Tore Andestad" userId="9c8c8b9117e0c98e" providerId="LiveId" clId="{2DCE0451-782D-46B2-8705-594E4B8B8F15}" dt="2023-12-03T08:36:58.811" v="1231" actId="26606"/>
          <ac:grpSpMkLst>
            <pc:docMk/>
            <pc:sldMk cId="3017978161" sldId="275"/>
            <ac:grpSpMk id="19" creationId="{3F219210-B16A-47B6-9AA8-207DAFF37E66}"/>
          </ac:grpSpMkLst>
        </pc:grpChg>
        <pc:grpChg chg="add del">
          <ac:chgData name="Tore Andestad" userId="9c8c8b9117e0c98e" providerId="LiveId" clId="{2DCE0451-782D-46B2-8705-594E4B8B8F15}" dt="2023-12-03T08:36:58.811" v="1231" actId="26606"/>
          <ac:grpSpMkLst>
            <pc:docMk/>
            <pc:sldMk cId="3017978161" sldId="275"/>
            <ac:grpSpMk id="23" creationId="{582A903B-6B78-4F0A-B7C9-3D80499020B8}"/>
          </ac:grpSpMkLst>
        </pc:grpChg>
        <pc:grpChg chg="add">
          <ac:chgData name="Tore Andestad" userId="9c8c8b9117e0c98e" providerId="LiveId" clId="{2DCE0451-782D-46B2-8705-594E4B8B8F15}" dt="2023-12-03T08:36:58.819" v="1232" actId="26606"/>
          <ac:grpSpMkLst>
            <pc:docMk/>
            <pc:sldMk cId="3017978161" sldId="275"/>
            <ac:grpSpMk id="32" creationId="{569E5994-073E-4708-B3E6-43BFED0CEB4C}"/>
          </ac:grpSpMkLst>
        </pc:grpChg>
        <pc:grpChg chg="add">
          <ac:chgData name="Tore Andestad" userId="9c8c8b9117e0c98e" providerId="LiveId" clId="{2DCE0451-782D-46B2-8705-594E4B8B8F15}" dt="2023-12-03T08:36:58.819" v="1232" actId="26606"/>
          <ac:grpSpMkLst>
            <pc:docMk/>
            <pc:sldMk cId="3017978161" sldId="275"/>
            <ac:grpSpMk id="35" creationId="{DD81D498-EAA8-40F3-8230-AE4DEDA3830D}"/>
          </ac:grpSpMkLst>
        </pc:grpChg>
        <pc:picChg chg="add mod ord">
          <ac:chgData name="Tore Andestad" userId="9c8c8b9117e0c98e" providerId="LiveId" clId="{2DCE0451-782D-46B2-8705-594E4B8B8F15}" dt="2023-12-03T08:36:58.819" v="1232" actId="26606"/>
          <ac:picMkLst>
            <pc:docMk/>
            <pc:sldMk cId="3017978161" sldId="275"/>
            <ac:picMk id="6" creationId="{299D6F54-5837-207A-ADAA-2848F799420A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39:13.217" v="1254" actId="255"/>
        <pc:sldMkLst>
          <pc:docMk/>
          <pc:sldMk cId="2842879274" sldId="276"/>
        </pc:sldMkLst>
        <pc:spChg chg="mod">
          <ac:chgData name="Tore Andestad" userId="9c8c8b9117e0c98e" providerId="LiveId" clId="{2DCE0451-782D-46B2-8705-594E4B8B8F15}" dt="2023-12-03T08:37:34.501" v="1237" actId="26606"/>
          <ac:spMkLst>
            <pc:docMk/>
            <pc:sldMk cId="2842879274" sldId="276"/>
            <ac:spMk id="2" creationId="{EB7B3D4A-1B54-64CF-6DD9-9DB31A973157}"/>
          </ac:spMkLst>
        </pc:spChg>
        <pc:spChg chg="del">
          <ac:chgData name="Tore Andestad" userId="9c8c8b9117e0c98e" providerId="LiveId" clId="{2DCE0451-782D-46B2-8705-594E4B8B8F15}" dt="2023-12-03T07:55:06.228" v="758"/>
          <ac:spMkLst>
            <pc:docMk/>
            <pc:sldMk cId="2842879274" sldId="276"/>
            <ac:spMk id="3" creationId="{AD513964-4299-831E-F153-86E419043FE6}"/>
          </ac:spMkLst>
        </pc:spChg>
        <pc:spChg chg="mod">
          <ac:chgData name="Tore Andestad" userId="9c8c8b9117e0c98e" providerId="LiveId" clId="{2DCE0451-782D-46B2-8705-594E4B8B8F15}" dt="2023-12-03T08:39:13.217" v="1254" actId="255"/>
          <ac:spMkLst>
            <pc:docMk/>
            <pc:sldMk cId="2842879274" sldId="276"/>
            <ac:spMk id="4" creationId="{A8051BF9-77CC-D760-1FF5-1F49B3161DEE}"/>
          </ac:spMkLst>
        </pc:spChg>
        <pc:spChg chg="mod">
          <ac:chgData name="Tore Andestad" userId="9c8c8b9117e0c98e" providerId="LiveId" clId="{2DCE0451-782D-46B2-8705-594E4B8B8F15}" dt="2023-12-03T08:37:34.501" v="1237" actId="26606"/>
          <ac:spMkLst>
            <pc:docMk/>
            <pc:sldMk cId="2842879274" sldId="276"/>
            <ac:spMk id="5" creationId="{AA971C83-1A72-3FDD-DD03-29E201AF0312}"/>
          </ac:spMkLst>
        </pc:spChg>
        <pc:spChg chg="add">
          <ac:chgData name="Tore Andestad" userId="9c8c8b9117e0c98e" providerId="LiveId" clId="{2DCE0451-782D-46B2-8705-594E4B8B8F15}" dt="2023-12-03T08:37:34.501" v="1237" actId="26606"/>
          <ac:spMkLst>
            <pc:docMk/>
            <pc:sldMk cId="2842879274" sldId="276"/>
            <ac:spMk id="11" creationId="{F541DB91-0B10-46D9-B34B-7BFF9602606D}"/>
          </ac:spMkLst>
        </pc:spChg>
        <pc:spChg chg="add">
          <ac:chgData name="Tore Andestad" userId="9c8c8b9117e0c98e" providerId="LiveId" clId="{2DCE0451-782D-46B2-8705-594E4B8B8F15}" dt="2023-12-03T08:37:34.501" v="1237" actId="26606"/>
          <ac:spMkLst>
            <pc:docMk/>
            <pc:sldMk cId="2842879274" sldId="276"/>
            <ac:spMk id="13" creationId="{9CF7FE1C-8BC5-4B0C-A2BC-93AB72C90FDD}"/>
          </ac:spMkLst>
        </pc:spChg>
        <pc:picChg chg="add mod">
          <ac:chgData name="Tore Andestad" userId="9c8c8b9117e0c98e" providerId="LiveId" clId="{2DCE0451-782D-46B2-8705-594E4B8B8F15}" dt="2023-12-03T08:37:34.501" v="1237" actId="26606"/>
          <ac:picMkLst>
            <pc:docMk/>
            <pc:sldMk cId="2842879274" sldId="276"/>
            <ac:picMk id="6" creationId="{A24B195A-18E2-1446-CB77-BED3A589E035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40:02.007" v="1263" actId="27636"/>
        <pc:sldMkLst>
          <pc:docMk/>
          <pc:sldMk cId="827434249" sldId="277"/>
        </pc:sldMkLst>
        <pc:spChg chg="mod">
          <ac:chgData name="Tore Andestad" userId="9c8c8b9117e0c98e" providerId="LiveId" clId="{2DCE0451-782D-46B2-8705-594E4B8B8F15}" dt="2023-12-03T08:39:33.518" v="1257" actId="26606"/>
          <ac:spMkLst>
            <pc:docMk/>
            <pc:sldMk cId="827434249" sldId="277"/>
            <ac:spMk id="2" creationId="{EE1B6EED-D315-C2A6-C464-36C0C077C1F9}"/>
          </ac:spMkLst>
        </pc:spChg>
        <pc:spChg chg="del">
          <ac:chgData name="Tore Andestad" userId="9c8c8b9117e0c98e" providerId="LiveId" clId="{2DCE0451-782D-46B2-8705-594E4B8B8F15}" dt="2023-12-03T07:58:15.074" v="799"/>
          <ac:spMkLst>
            <pc:docMk/>
            <pc:sldMk cId="827434249" sldId="277"/>
            <ac:spMk id="3" creationId="{C96F7E30-1D46-AC4F-7299-53D58A795C48}"/>
          </ac:spMkLst>
        </pc:spChg>
        <pc:spChg chg="mod">
          <ac:chgData name="Tore Andestad" userId="9c8c8b9117e0c98e" providerId="LiveId" clId="{2DCE0451-782D-46B2-8705-594E4B8B8F15}" dt="2023-12-03T08:40:02.007" v="1263" actId="27636"/>
          <ac:spMkLst>
            <pc:docMk/>
            <pc:sldMk cId="827434249" sldId="277"/>
            <ac:spMk id="4" creationId="{BF31F54C-123E-7E9B-8D08-5FB43AA4B25B}"/>
          </ac:spMkLst>
        </pc:spChg>
        <pc:spChg chg="mod">
          <ac:chgData name="Tore Andestad" userId="9c8c8b9117e0c98e" providerId="LiveId" clId="{2DCE0451-782D-46B2-8705-594E4B8B8F15}" dt="2023-12-03T08:39:33.518" v="1257" actId="26606"/>
          <ac:spMkLst>
            <pc:docMk/>
            <pc:sldMk cId="827434249" sldId="277"/>
            <ac:spMk id="5" creationId="{2038B328-2402-E897-47F7-848D42A94FE2}"/>
          </ac:spMkLst>
        </pc:spChg>
        <pc:spChg chg="add del">
          <ac:chgData name="Tore Andestad" userId="9c8c8b9117e0c98e" providerId="LiveId" clId="{2DCE0451-782D-46B2-8705-594E4B8B8F15}" dt="2023-12-03T08:39:33.515" v="1256" actId="26606"/>
          <ac:spMkLst>
            <pc:docMk/>
            <pc:sldMk cId="827434249" sldId="277"/>
            <ac:spMk id="1031" creationId="{1607EC0B-6F18-4CC6-A161-42CC6FAB22E9}"/>
          </ac:spMkLst>
        </pc:spChg>
        <pc:spChg chg="add">
          <ac:chgData name="Tore Andestad" userId="9c8c8b9117e0c98e" providerId="LiveId" clId="{2DCE0451-782D-46B2-8705-594E4B8B8F15}" dt="2023-12-03T08:39:33.518" v="1257" actId="26606"/>
          <ac:spMkLst>
            <pc:docMk/>
            <pc:sldMk cId="827434249" sldId="277"/>
            <ac:spMk id="1040" creationId="{79BB35BC-D5C2-4C8B-A22A-A71E6191913B}"/>
          </ac:spMkLst>
        </pc:spChg>
        <pc:grpChg chg="add del">
          <ac:chgData name="Tore Andestad" userId="9c8c8b9117e0c98e" providerId="LiveId" clId="{2DCE0451-782D-46B2-8705-594E4B8B8F15}" dt="2023-12-03T08:39:33.515" v="1256" actId="26606"/>
          <ac:grpSpMkLst>
            <pc:docMk/>
            <pc:sldMk cId="827434249" sldId="277"/>
            <ac:grpSpMk id="1033" creationId="{2F263D67-9B31-4F2B-B228-27FD3112D7EC}"/>
          </ac:grpSpMkLst>
        </pc:grpChg>
        <pc:picChg chg="add mod ord">
          <ac:chgData name="Tore Andestad" userId="9c8c8b9117e0c98e" providerId="LiveId" clId="{2DCE0451-782D-46B2-8705-594E4B8B8F15}" dt="2023-12-03T08:39:33.518" v="1257" actId="26606"/>
          <ac:picMkLst>
            <pc:docMk/>
            <pc:sldMk cId="827434249" sldId="277"/>
            <ac:picMk id="1026" creationId="{08F7CFA1-9032-6948-D54E-0740D2C3E392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40:30.590" v="1266" actId="5793"/>
        <pc:sldMkLst>
          <pc:docMk/>
          <pc:sldMk cId="1300234491" sldId="278"/>
        </pc:sldMkLst>
        <pc:spChg chg="mod">
          <ac:chgData name="Tore Andestad" userId="9c8c8b9117e0c98e" providerId="LiveId" clId="{2DCE0451-782D-46B2-8705-594E4B8B8F15}" dt="2023-12-03T08:40:20.278" v="1264" actId="26606"/>
          <ac:spMkLst>
            <pc:docMk/>
            <pc:sldMk cId="1300234491" sldId="278"/>
            <ac:spMk id="2" creationId="{CBDA5D3A-CF13-9F62-7607-8DEAA177B958}"/>
          </ac:spMkLst>
        </pc:spChg>
        <pc:spChg chg="del mod">
          <ac:chgData name="Tore Andestad" userId="9c8c8b9117e0c98e" providerId="LiveId" clId="{2DCE0451-782D-46B2-8705-594E4B8B8F15}" dt="2023-12-03T08:00:58.398" v="826"/>
          <ac:spMkLst>
            <pc:docMk/>
            <pc:sldMk cId="1300234491" sldId="278"/>
            <ac:spMk id="3" creationId="{413F65CF-6E35-D1DE-8B22-E371CC70D8FC}"/>
          </ac:spMkLst>
        </pc:spChg>
        <pc:spChg chg="mod">
          <ac:chgData name="Tore Andestad" userId="9c8c8b9117e0c98e" providerId="LiveId" clId="{2DCE0451-782D-46B2-8705-594E4B8B8F15}" dt="2023-12-03T08:40:30.590" v="1266" actId="5793"/>
          <ac:spMkLst>
            <pc:docMk/>
            <pc:sldMk cId="1300234491" sldId="278"/>
            <ac:spMk id="4" creationId="{9D29546B-49E9-5038-3CC1-7DEAFFC7E692}"/>
          </ac:spMkLst>
        </pc:spChg>
        <pc:spChg chg="mod">
          <ac:chgData name="Tore Andestad" userId="9c8c8b9117e0c98e" providerId="LiveId" clId="{2DCE0451-782D-46B2-8705-594E4B8B8F15}" dt="2023-12-03T08:40:20.278" v="1264" actId="26606"/>
          <ac:spMkLst>
            <pc:docMk/>
            <pc:sldMk cId="1300234491" sldId="278"/>
            <ac:spMk id="5" creationId="{CB8C50B9-3664-AB3A-DEFB-6C31157F9503}"/>
          </ac:spMkLst>
        </pc:spChg>
        <pc:spChg chg="add">
          <ac:chgData name="Tore Andestad" userId="9c8c8b9117e0c98e" providerId="LiveId" clId="{2DCE0451-782D-46B2-8705-594E4B8B8F15}" dt="2023-12-03T08:40:20.278" v="1264" actId="26606"/>
          <ac:spMkLst>
            <pc:docMk/>
            <pc:sldMk cId="1300234491" sldId="278"/>
            <ac:spMk id="11" creationId="{F541DB91-0B10-46D9-B34B-7BFF9602606D}"/>
          </ac:spMkLst>
        </pc:spChg>
        <pc:spChg chg="add">
          <ac:chgData name="Tore Andestad" userId="9c8c8b9117e0c98e" providerId="LiveId" clId="{2DCE0451-782D-46B2-8705-594E4B8B8F15}" dt="2023-12-03T08:40:20.278" v="1264" actId="26606"/>
          <ac:spMkLst>
            <pc:docMk/>
            <pc:sldMk cId="1300234491" sldId="278"/>
            <ac:spMk id="13" creationId="{9CF7FE1C-8BC5-4B0C-A2BC-93AB72C90FDD}"/>
          </ac:spMkLst>
        </pc:spChg>
        <pc:picChg chg="add mod">
          <ac:chgData name="Tore Andestad" userId="9c8c8b9117e0c98e" providerId="LiveId" clId="{2DCE0451-782D-46B2-8705-594E4B8B8F15}" dt="2023-12-03T08:40:20.278" v="1264" actId="26606"/>
          <ac:picMkLst>
            <pc:docMk/>
            <pc:sldMk cId="1300234491" sldId="278"/>
            <ac:picMk id="6" creationId="{441FB86C-EDCC-B247-8F78-D1062A1D99A1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41:33.523" v="1273" actId="5793"/>
        <pc:sldMkLst>
          <pc:docMk/>
          <pc:sldMk cId="742086473" sldId="279"/>
        </pc:sldMkLst>
        <pc:spChg chg="mod">
          <ac:chgData name="Tore Andestad" userId="9c8c8b9117e0c98e" providerId="LiveId" clId="{2DCE0451-782D-46B2-8705-594E4B8B8F15}" dt="2023-12-03T08:41:19.925" v="1271" actId="26606"/>
          <ac:spMkLst>
            <pc:docMk/>
            <pc:sldMk cId="742086473" sldId="279"/>
            <ac:spMk id="2" creationId="{801D1272-B148-4851-7491-66FE5301C301}"/>
          </ac:spMkLst>
        </pc:spChg>
        <pc:spChg chg="del">
          <ac:chgData name="Tore Andestad" userId="9c8c8b9117e0c98e" providerId="LiveId" clId="{2DCE0451-782D-46B2-8705-594E4B8B8F15}" dt="2023-12-03T08:03:12.992" v="851"/>
          <ac:spMkLst>
            <pc:docMk/>
            <pc:sldMk cId="742086473" sldId="279"/>
            <ac:spMk id="3" creationId="{E9D9924C-7818-6142-5770-7B66B72A5A4B}"/>
          </ac:spMkLst>
        </pc:spChg>
        <pc:spChg chg="mod">
          <ac:chgData name="Tore Andestad" userId="9c8c8b9117e0c98e" providerId="LiveId" clId="{2DCE0451-782D-46B2-8705-594E4B8B8F15}" dt="2023-12-03T08:41:33.523" v="1273" actId="5793"/>
          <ac:spMkLst>
            <pc:docMk/>
            <pc:sldMk cId="742086473" sldId="279"/>
            <ac:spMk id="4" creationId="{9CC60928-0E9D-74F4-F8D1-3C1A712D9AB5}"/>
          </ac:spMkLst>
        </pc:spChg>
        <pc:spChg chg="mod ord">
          <ac:chgData name="Tore Andestad" userId="9c8c8b9117e0c98e" providerId="LiveId" clId="{2DCE0451-782D-46B2-8705-594E4B8B8F15}" dt="2023-12-03T08:41:19.925" v="1271" actId="26606"/>
          <ac:spMkLst>
            <pc:docMk/>
            <pc:sldMk cId="742086473" sldId="279"/>
            <ac:spMk id="5" creationId="{36156E73-459E-966C-7720-DD992BFA8637}"/>
          </ac:spMkLst>
        </pc:spChg>
        <pc:spChg chg="add del">
          <ac:chgData name="Tore Andestad" userId="9c8c8b9117e0c98e" providerId="LiveId" clId="{2DCE0451-782D-46B2-8705-594E4B8B8F15}" dt="2023-12-03T08:41:14.674" v="1268" actId="26606"/>
          <ac:spMkLst>
            <pc:docMk/>
            <pc:sldMk cId="742086473" sldId="279"/>
            <ac:spMk id="2055" creationId="{21EA7FA8-6652-4CC5-90F4-3D48CAC0C2DD}"/>
          </ac:spMkLst>
        </pc:spChg>
        <pc:spChg chg="add del">
          <ac:chgData name="Tore Andestad" userId="9c8c8b9117e0c98e" providerId="LiveId" clId="{2DCE0451-782D-46B2-8705-594E4B8B8F15}" dt="2023-12-03T08:41:19.921" v="1270" actId="26606"/>
          <ac:spMkLst>
            <pc:docMk/>
            <pc:sldMk cId="742086473" sldId="279"/>
            <ac:spMk id="2057" creationId="{D009D6D5-DAC2-4A8B-A17A-E206B9012D09}"/>
          </ac:spMkLst>
        </pc:spChg>
        <pc:picChg chg="add mod ord">
          <ac:chgData name="Tore Andestad" userId="9c8c8b9117e0c98e" providerId="LiveId" clId="{2DCE0451-782D-46B2-8705-594E4B8B8F15}" dt="2023-12-03T08:41:19.925" v="1271" actId="26606"/>
          <ac:picMkLst>
            <pc:docMk/>
            <pc:sldMk cId="742086473" sldId="279"/>
            <ac:picMk id="2050" creationId="{8CD5224E-9876-B73F-DFC8-91CFFDF2D2C6}"/>
          </ac:picMkLst>
        </pc:picChg>
      </pc:sldChg>
      <pc:sldChg chg="addSp delSp modSp new mod setBg modAnim">
        <pc:chgData name="Tore Andestad" userId="9c8c8b9117e0c98e" providerId="LiveId" clId="{2DCE0451-782D-46B2-8705-594E4B8B8F15}" dt="2023-12-03T08:42:23.643" v="1281" actId="27636"/>
        <pc:sldMkLst>
          <pc:docMk/>
          <pc:sldMk cId="1645040769" sldId="280"/>
        </pc:sldMkLst>
        <pc:spChg chg="mo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2" creationId="{AC3754CB-23A4-8CBE-25FD-F599A07AEBF8}"/>
          </ac:spMkLst>
        </pc:spChg>
        <pc:spChg chg="del">
          <ac:chgData name="Tore Andestad" userId="9c8c8b9117e0c98e" providerId="LiveId" clId="{2DCE0451-782D-46B2-8705-594E4B8B8F15}" dt="2023-12-03T08:05:19.038" v="907"/>
          <ac:spMkLst>
            <pc:docMk/>
            <pc:sldMk cId="1645040769" sldId="280"/>
            <ac:spMk id="3" creationId="{1E7A68AE-8320-C69E-8730-CA091092DA34}"/>
          </ac:spMkLst>
        </pc:spChg>
        <pc:spChg chg="mod">
          <ac:chgData name="Tore Andestad" userId="9c8c8b9117e0c98e" providerId="LiveId" clId="{2DCE0451-782D-46B2-8705-594E4B8B8F15}" dt="2023-12-03T08:42:23.643" v="1281" actId="27636"/>
          <ac:spMkLst>
            <pc:docMk/>
            <pc:sldMk cId="1645040769" sldId="280"/>
            <ac:spMk id="4" creationId="{72A507E7-679D-120E-E27E-CA01DE4C3A76}"/>
          </ac:spMkLst>
        </pc:spChg>
        <pc:spChg chg="mo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5" creationId="{30D33A69-B6AE-9E15-FC65-2073156DB2FB}"/>
          </ac:spMkLst>
        </pc:spChg>
        <pc:spChg chg="ad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3079" creationId="{327D73B4-9F5C-4A64-A179-51B9500CB8B5}"/>
          </ac:spMkLst>
        </pc:spChg>
        <pc:spChg chg="ad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3081" creationId="{C1F06963-6374-4B48-844F-071A9BAAAE02}"/>
          </ac:spMkLst>
        </pc:spChg>
        <pc:spChg chg="ad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3083" creationId="{6CB927A4-E432-4310-9CD5-E89FF5063179}"/>
          </ac:spMkLst>
        </pc:spChg>
        <pc:spChg chg="ad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3085" creationId="{1453BF6C-B012-48B7-B4E8-6D7AC7C27D02}"/>
          </ac:spMkLst>
        </pc:spChg>
        <pc:spChg chg="add">
          <ac:chgData name="Tore Andestad" userId="9c8c8b9117e0c98e" providerId="LiveId" clId="{2DCE0451-782D-46B2-8705-594E4B8B8F15}" dt="2023-12-03T08:41:48.963" v="1274" actId="26606"/>
          <ac:spMkLst>
            <pc:docMk/>
            <pc:sldMk cId="1645040769" sldId="280"/>
            <ac:spMk id="3087" creationId="{E3020543-B24B-4EC4-8FFC-8DD88EEA91A8}"/>
          </ac:spMkLst>
        </pc:spChg>
        <pc:picChg chg="add mod ord">
          <ac:chgData name="Tore Andestad" userId="9c8c8b9117e0c98e" providerId="LiveId" clId="{2DCE0451-782D-46B2-8705-594E4B8B8F15}" dt="2023-12-03T08:41:48.963" v="1274" actId="26606"/>
          <ac:picMkLst>
            <pc:docMk/>
            <pc:sldMk cId="1645040769" sldId="280"/>
            <ac:picMk id="3074" creationId="{3675E429-A33B-43FB-5BEA-326C2699925D}"/>
          </ac:picMkLst>
        </pc:picChg>
        <pc:cxnChg chg="add">
          <ac:chgData name="Tore Andestad" userId="9c8c8b9117e0c98e" providerId="LiveId" clId="{2DCE0451-782D-46B2-8705-594E4B8B8F15}" dt="2023-12-03T08:41:48.963" v="1274" actId="26606"/>
          <ac:cxnSpMkLst>
            <pc:docMk/>
            <pc:sldMk cId="1645040769" sldId="280"/>
            <ac:cxnSpMk id="3089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43:30.833" v="1295" actId="255"/>
        <pc:sldMkLst>
          <pc:docMk/>
          <pc:sldMk cId="3486222865" sldId="281"/>
        </pc:sldMkLst>
        <pc:spChg chg="mod">
          <ac:chgData name="Tore Andestad" userId="9c8c8b9117e0c98e" providerId="LiveId" clId="{2DCE0451-782D-46B2-8705-594E4B8B8F15}" dt="2023-12-03T08:43:09.722" v="1292" actId="26606"/>
          <ac:spMkLst>
            <pc:docMk/>
            <pc:sldMk cId="3486222865" sldId="281"/>
            <ac:spMk id="2" creationId="{A2A0AE3A-8D6B-47FB-BBE6-29836C47C3B3}"/>
          </ac:spMkLst>
        </pc:spChg>
        <pc:spChg chg="del">
          <ac:chgData name="Tore Andestad" userId="9c8c8b9117e0c98e" providerId="LiveId" clId="{2DCE0451-782D-46B2-8705-594E4B8B8F15}" dt="2023-12-03T08:08:02.829" v="975"/>
          <ac:spMkLst>
            <pc:docMk/>
            <pc:sldMk cId="3486222865" sldId="281"/>
            <ac:spMk id="3" creationId="{29759683-D255-AA6C-2A1D-C86B361A7457}"/>
          </ac:spMkLst>
        </pc:spChg>
        <pc:spChg chg="mod">
          <ac:chgData name="Tore Andestad" userId="9c8c8b9117e0c98e" providerId="LiveId" clId="{2DCE0451-782D-46B2-8705-594E4B8B8F15}" dt="2023-12-03T08:43:30.833" v="1295" actId="255"/>
          <ac:spMkLst>
            <pc:docMk/>
            <pc:sldMk cId="3486222865" sldId="281"/>
            <ac:spMk id="4" creationId="{B684B180-2ABD-4496-B91C-415F0392BD52}"/>
          </ac:spMkLst>
        </pc:spChg>
        <pc:spChg chg="mod ord">
          <ac:chgData name="Tore Andestad" userId="9c8c8b9117e0c98e" providerId="LiveId" clId="{2DCE0451-782D-46B2-8705-594E4B8B8F15}" dt="2023-12-03T08:43:09.722" v="1292" actId="26606"/>
          <ac:spMkLst>
            <pc:docMk/>
            <pc:sldMk cId="3486222865" sldId="281"/>
            <ac:spMk id="5" creationId="{9869E41A-2FF1-64FE-A24B-E43343209C86}"/>
          </ac:spMkLst>
        </pc:spChg>
        <pc:spChg chg="add del">
          <ac:chgData name="Tore Andestad" userId="9c8c8b9117e0c98e" providerId="LiveId" clId="{2DCE0451-782D-46B2-8705-594E4B8B8F15}" dt="2023-12-03T08:42:56.565" v="1285" actId="26606"/>
          <ac:spMkLst>
            <pc:docMk/>
            <pc:sldMk cId="3486222865" sldId="281"/>
            <ac:spMk id="4105" creationId="{C1F06963-6374-4B48-844F-071A9BAAAE02}"/>
          </ac:spMkLst>
        </pc:spChg>
        <pc:spChg chg="add del">
          <ac:chgData name="Tore Andestad" userId="9c8c8b9117e0c98e" providerId="LiveId" clId="{2DCE0451-782D-46B2-8705-594E4B8B8F15}" dt="2023-12-03T08:42:56.565" v="1285" actId="26606"/>
          <ac:spMkLst>
            <pc:docMk/>
            <pc:sldMk cId="3486222865" sldId="281"/>
            <ac:spMk id="4106" creationId="{327D73B4-9F5C-4A64-A179-51B9500CB8B5}"/>
          </ac:spMkLst>
        </pc:spChg>
        <pc:spChg chg="add del">
          <ac:chgData name="Tore Andestad" userId="9c8c8b9117e0c98e" providerId="LiveId" clId="{2DCE0451-782D-46B2-8705-594E4B8B8F15}" dt="2023-12-03T08:42:56.565" v="1285" actId="26606"/>
          <ac:spMkLst>
            <pc:docMk/>
            <pc:sldMk cId="3486222865" sldId="281"/>
            <ac:spMk id="4107" creationId="{6CB927A4-E432-4310-9CD5-E89FF5063179}"/>
          </ac:spMkLst>
        </pc:spChg>
        <pc:spChg chg="add del">
          <ac:chgData name="Tore Andestad" userId="9c8c8b9117e0c98e" providerId="LiveId" clId="{2DCE0451-782D-46B2-8705-594E4B8B8F15}" dt="2023-12-03T08:42:56.565" v="1285" actId="26606"/>
          <ac:spMkLst>
            <pc:docMk/>
            <pc:sldMk cId="3486222865" sldId="281"/>
            <ac:spMk id="4109" creationId="{1453BF6C-B012-48B7-B4E8-6D7AC7C27D02}"/>
          </ac:spMkLst>
        </pc:spChg>
        <pc:spChg chg="add del">
          <ac:chgData name="Tore Andestad" userId="9c8c8b9117e0c98e" providerId="LiveId" clId="{2DCE0451-782D-46B2-8705-594E4B8B8F15}" dt="2023-12-03T08:42:56.565" v="1285" actId="26606"/>
          <ac:spMkLst>
            <pc:docMk/>
            <pc:sldMk cId="3486222865" sldId="281"/>
            <ac:spMk id="4111" creationId="{E3020543-B24B-4EC4-8FFC-8DD88EEA91A8}"/>
          </ac:spMkLst>
        </pc:spChg>
        <pc:spChg chg="add del">
          <ac:chgData name="Tore Andestad" userId="9c8c8b9117e0c98e" providerId="LiveId" clId="{2DCE0451-782D-46B2-8705-594E4B8B8F15}" dt="2023-12-03T08:43:06.607" v="1289" actId="26606"/>
          <ac:spMkLst>
            <pc:docMk/>
            <pc:sldMk cId="3486222865" sldId="281"/>
            <ac:spMk id="4117" creationId="{AE3A741D-C19B-960A-5803-1C5887147820}"/>
          </ac:spMkLst>
        </pc:spChg>
        <pc:spChg chg="add del">
          <ac:chgData name="Tore Andestad" userId="9c8c8b9117e0c98e" providerId="LiveId" clId="{2DCE0451-782D-46B2-8705-594E4B8B8F15}" dt="2023-12-03T08:43:06.607" v="1289" actId="26606"/>
          <ac:spMkLst>
            <pc:docMk/>
            <pc:sldMk cId="3486222865" sldId="281"/>
            <ac:spMk id="4118" creationId="{DC39DE25-0E4E-0AA7-0932-1D78C2372786}"/>
          </ac:spMkLst>
        </pc:spChg>
        <pc:spChg chg="add del">
          <ac:chgData name="Tore Andestad" userId="9c8c8b9117e0c98e" providerId="LiveId" clId="{2DCE0451-782D-46B2-8705-594E4B8B8F15}" dt="2023-12-03T08:43:06.607" v="1289" actId="26606"/>
          <ac:spMkLst>
            <pc:docMk/>
            <pc:sldMk cId="3486222865" sldId="281"/>
            <ac:spMk id="4119" creationId="{8D6EA299-0840-6DEA-E670-C49AEBC87E89}"/>
          </ac:spMkLst>
        </pc:spChg>
        <pc:spChg chg="add del">
          <ac:chgData name="Tore Andestad" userId="9c8c8b9117e0c98e" providerId="LiveId" clId="{2DCE0451-782D-46B2-8705-594E4B8B8F15}" dt="2023-12-03T08:43:09.718" v="1291" actId="26606"/>
          <ac:spMkLst>
            <pc:docMk/>
            <pc:sldMk cId="3486222865" sldId="281"/>
            <ac:spMk id="4121" creationId="{CDBF2F9D-983F-4E90-827D-5A23216DEA35}"/>
          </ac:spMkLst>
        </pc:spChg>
        <pc:spChg chg="add del">
          <ac:chgData name="Tore Andestad" userId="9c8c8b9117e0c98e" providerId="LiveId" clId="{2DCE0451-782D-46B2-8705-594E4B8B8F15}" dt="2023-12-03T08:43:09.718" v="1291" actId="26606"/>
          <ac:spMkLst>
            <pc:docMk/>
            <pc:sldMk cId="3486222865" sldId="281"/>
            <ac:spMk id="4122" creationId="{6CB927A4-E432-4310-9CD5-E89FF5063179}"/>
          </ac:spMkLst>
        </pc:spChg>
        <pc:spChg chg="add del">
          <ac:chgData name="Tore Andestad" userId="9c8c8b9117e0c98e" providerId="LiveId" clId="{2DCE0451-782D-46B2-8705-594E4B8B8F15}" dt="2023-12-03T08:43:09.718" v="1291" actId="26606"/>
          <ac:spMkLst>
            <pc:docMk/>
            <pc:sldMk cId="3486222865" sldId="281"/>
            <ac:spMk id="4123" creationId="{E3020543-B24B-4EC4-8FFC-8DD88EEA91A8}"/>
          </ac:spMkLst>
        </pc:spChg>
        <pc:spChg chg="add del">
          <ac:chgData name="Tore Andestad" userId="9c8c8b9117e0c98e" providerId="LiveId" clId="{2DCE0451-782D-46B2-8705-594E4B8B8F15}" dt="2023-12-03T08:43:09.718" v="1291" actId="26606"/>
          <ac:spMkLst>
            <pc:docMk/>
            <pc:sldMk cId="3486222865" sldId="281"/>
            <ac:spMk id="4124" creationId="{1453BF6C-B012-48B7-B4E8-6D7AC7C27D02}"/>
          </ac:spMkLst>
        </pc:spChg>
        <pc:grpChg chg="add">
          <ac:chgData name="Tore Andestad" userId="9c8c8b9117e0c98e" providerId="LiveId" clId="{2DCE0451-782D-46B2-8705-594E4B8B8F15}" dt="2023-12-03T08:43:09.722" v="1292" actId="26606"/>
          <ac:grpSpMkLst>
            <pc:docMk/>
            <pc:sldMk cId="3486222865" sldId="281"/>
            <ac:grpSpMk id="4127" creationId="{434FA563-76F6-CDCF-AEA0-A7B78E44647B}"/>
          </ac:grpSpMkLst>
        </pc:grpChg>
        <pc:picChg chg="add mod ord">
          <ac:chgData name="Tore Andestad" userId="9c8c8b9117e0c98e" providerId="LiveId" clId="{2DCE0451-782D-46B2-8705-594E4B8B8F15}" dt="2023-12-03T08:43:09.722" v="1292" actId="26606"/>
          <ac:picMkLst>
            <pc:docMk/>
            <pc:sldMk cId="3486222865" sldId="281"/>
            <ac:picMk id="4098" creationId="{8F0AD425-34A1-A621-90DF-878DC1344388}"/>
          </ac:picMkLst>
        </pc:picChg>
        <pc:cxnChg chg="add del">
          <ac:chgData name="Tore Andestad" userId="9c8c8b9117e0c98e" providerId="LiveId" clId="{2DCE0451-782D-46B2-8705-594E4B8B8F15}" dt="2023-12-03T08:42:52.742" v="1283" actId="26606"/>
          <ac:cxnSpMkLst>
            <pc:docMk/>
            <pc:sldMk cId="3486222865" sldId="281"/>
            <ac:cxnSpMk id="4103" creationId="{1503BFE4-729B-D9D0-C17B-501E6AF1127A}"/>
          </ac:cxnSpMkLst>
        </pc:cxnChg>
        <pc:cxnChg chg="add del">
          <ac:chgData name="Tore Andestad" userId="9c8c8b9117e0c98e" providerId="LiveId" clId="{2DCE0451-782D-46B2-8705-594E4B8B8F15}" dt="2023-12-03T08:42:56.565" v="1285" actId="26606"/>
          <ac:cxnSpMkLst>
            <pc:docMk/>
            <pc:sldMk cId="3486222865" sldId="281"/>
            <ac:cxnSpMk id="4113" creationId="{C49DA8F6-BCC1-4447-B54C-57856834B94B}"/>
          </ac:cxnSpMkLst>
        </pc:cxnChg>
        <pc:cxnChg chg="add del">
          <ac:chgData name="Tore Andestad" userId="9c8c8b9117e0c98e" providerId="LiveId" clId="{2DCE0451-782D-46B2-8705-594E4B8B8F15}" dt="2023-12-03T08:43:00.075" v="1287" actId="26606"/>
          <ac:cxnSpMkLst>
            <pc:docMk/>
            <pc:sldMk cId="3486222865" sldId="281"/>
            <ac:cxnSpMk id="4115" creationId="{1503BFE4-729B-D9D0-C17B-501E6AF1127A}"/>
          </ac:cxnSpMkLst>
        </pc:cxnChg>
        <pc:cxnChg chg="add del">
          <ac:chgData name="Tore Andestad" userId="9c8c8b9117e0c98e" providerId="LiveId" clId="{2DCE0451-782D-46B2-8705-594E4B8B8F15}" dt="2023-12-03T08:43:09.718" v="1291" actId="26606"/>
          <ac:cxnSpMkLst>
            <pc:docMk/>
            <pc:sldMk cId="3486222865" sldId="281"/>
            <ac:cxnSpMk id="4125" creationId="{C49DA8F6-BCC1-4447-B54C-57856834B94B}"/>
          </ac:cxnSpMkLst>
        </pc:cxnChg>
      </pc:sldChg>
      <pc:sldChg chg="addSp delSp modSp new mod setBg modAnim">
        <pc:chgData name="Tore Andestad" userId="9c8c8b9117e0c98e" providerId="LiveId" clId="{2DCE0451-782D-46B2-8705-594E4B8B8F15}" dt="2023-12-03T08:45:11.585" v="1311" actId="27636"/>
        <pc:sldMkLst>
          <pc:docMk/>
          <pc:sldMk cId="3717009798" sldId="282"/>
        </pc:sldMkLst>
        <pc:spChg chg="mod">
          <ac:chgData name="Tore Andestad" userId="9c8c8b9117e0c98e" providerId="LiveId" clId="{2DCE0451-782D-46B2-8705-594E4B8B8F15}" dt="2023-12-03T08:43:53.297" v="1296" actId="26606"/>
          <ac:spMkLst>
            <pc:docMk/>
            <pc:sldMk cId="3717009798" sldId="282"/>
            <ac:spMk id="2" creationId="{49A40484-32F9-C64C-796C-41438B5D25BF}"/>
          </ac:spMkLst>
        </pc:spChg>
        <pc:spChg chg="del">
          <ac:chgData name="Tore Andestad" userId="9c8c8b9117e0c98e" providerId="LiveId" clId="{2DCE0451-782D-46B2-8705-594E4B8B8F15}" dt="2023-12-03T08:11:05.549" v="1028"/>
          <ac:spMkLst>
            <pc:docMk/>
            <pc:sldMk cId="3717009798" sldId="282"/>
            <ac:spMk id="3" creationId="{58E4854C-B9FA-2670-6245-ECC9132E23ED}"/>
          </ac:spMkLst>
        </pc:spChg>
        <pc:spChg chg="mod">
          <ac:chgData name="Tore Andestad" userId="9c8c8b9117e0c98e" providerId="LiveId" clId="{2DCE0451-782D-46B2-8705-594E4B8B8F15}" dt="2023-12-03T08:45:11.585" v="1311" actId="27636"/>
          <ac:spMkLst>
            <pc:docMk/>
            <pc:sldMk cId="3717009798" sldId="282"/>
            <ac:spMk id="4" creationId="{2CFB65CB-7982-1F8D-4AE9-F4BB2FDAE97F}"/>
          </ac:spMkLst>
        </pc:spChg>
        <pc:spChg chg="mod">
          <ac:chgData name="Tore Andestad" userId="9c8c8b9117e0c98e" providerId="LiveId" clId="{2DCE0451-782D-46B2-8705-594E4B8B8F15}" dt="2023-12-03T08:43:53.297" v="1296" actId="26606"/>
          <ac:spMkLst>
            <pc:docMk/>
            <pc:sldMk cId="3717009798" sldId="282"/>
            <ac:spMk id="5" creationId="{B1B092C4-ACCF-290C-6942-861246E098B7}"/>
          </ac:spMkLst>
        </pc:spChg>
        <pc:picChg chg="add mod ord">
          <ac:chgData name="Tore Andestad" userId="9c8c8b9117e0c98e" providerId="LiveId" clId="{2DCE0451-782D-46B2-8705-594E4B8B8F15}" dt="2023-12-03T08:43:53.297" v="1296" actId="26606"/>
          <ac:picMkLst>
            <pc:docMk/>
            <pc:sldMk cId="3717009798" sldId="282"/>
            <ac:picMk id="5122" creationId="{2DB5FD4C-53DE-267F-3364-F79194CF57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2747D-6DFE-4FA0-968B-DBF308BC0CAD}" type="datetimeFigureOut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4CC0-54F4-4C76-AB7A-326DA9119E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509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97A74-6717-CF7B-8F28-68F96F859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8B6F3F-83F3-86E3-4E37-40875B927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936D18-44D6-71B0-173E-2EEC4A8F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F628-27D0-4D3A-A433-1CA72396A3D0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C98012-79EB-30E9-8500-1EEEE9F1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6F405B-A8AD-156D-B06E-6264FB6E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92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A557D1-DBA6-BF4B-DDFF-362952C5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1B01767-6748-DB07-97C8-0B14DBBBF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23A97D-6EF0-8582-D7C8-74C422D8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5624-BFA1-4DCD-984A-00A864A56786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744194-5778-77BC-E54A-AC79EFE6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14C867-D556-78E7-9424-2FB1AD9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23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A0F782F-2582-61B4-41CB-8442E9F94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114AF9B-7D55-52D9-1768-6C9B70233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68093F-45B3-0A4E-F150-76D124E3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AD4C-3C91-4D1C-BC5B-9D188B663D19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D6EEE3-BAD2-AD8E-8A28-8EE015A7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7A4493-3874-C381-4BBC-282255D7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75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B24C16-AB79-5D9E-765D-29D5E0C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D3CE3E-0204-7AF1-B71D-8D61A184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1BB9DF-A036-C228-F98E-F9F1000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18E4-9029-4C5E-8FE6-DF53C4C7B901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3523DC-428C-955D-8B16-DC5C54F0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C32A77-B3B4-6F7D-100A-A30C3AC5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82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5BB38C-83BC-3120-A48A-9DD5BCD2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5F44C1-3F02-0F28-8D72-E8E0620D1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F7CE6F-F2E3-E44D-84B7-A272280D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AC44-195F-417F-9364-238515BDB9CC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03B8DE8-2A5C-CF45-6628-0FF942E3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8EF810-369F-7A94-4AEE-80AA53E8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04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32622D-D0DE-51D8-76B4-7666F6F9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44B06D-8E88-1EAE-FFFB-E9BB40EE2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DCA3AB-23D6-4F12-A889-15275AAC5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A738A9-2EE2-FA4E-A396-1F92C8BA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C9B4-B9EE-4E36-A3EC-FACD9B0A1E4A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A08567-0F04-2FD4-6CEF-ECE774CC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33C039-E43F-CD95-0BDC-DC010423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52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5780C5-7E2B-18C6-45CA-D153C9C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B16ABD-3A62-3195-63B1-5344EB685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2DABCEA-4743-CA7D-7308-C12EF199B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0C744C8-D76A-AD27-7B5D-CA608770B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4C68536-D53F-EE77-D87F-674BA2CAE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E11193D-C080-865A-D038-19FCD706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6CD-3110-4CD1-B3A8-05CDB258E067}" type="datetime1">
              <a:rPr lang="nb-NO" smtClean="0"/>
              <a:t>09.12.2023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943F786-A595-B180-2369-44511628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F4E25F3-096B-5DD6-C4E7-93F78A32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975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12CFFB-14B7-D49D-CA3F-2F3FDF43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F5F69F3-73FA-3392-8CFF-691C965E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FF15-815F-46DB-A895-E00C2434E904}" type="datetime1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39D0259-0651-6B3B-7C19-241E7A45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8920B5-8889-A4F7-16B6-6C1D5169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428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036B7D8-8B33-AA03-B59B-3CADE3B4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FC3-3060-4D59-A8AB-1C8275ACFCC8}" type="datetime1">
              <a:rPr lang="nb-NO" smtClean="0"/>
              <a:t>09.12.2023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6E3FB7C-A8E0-4B16-5BA3-7B79CC2C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B65D2B-7590-B626-52D0-FE532BD6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59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CF2534-735B-DA5E-8A6F-B7809F48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775B69-40A3-2367-2720-729F2ABB6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9723BB1-52C5-4783-525B-7A9318E29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55C9358-CC67-639C-548C-0C7ADE74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98E7C-BDB9-482B-8613-B251A5375287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3EAE4E1-F727-1FDE-1785-E8F54792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9DFB469-15DC-33E5-EB06-D29456B2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88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98AE1B-616F-82DD-9A1C-621B6F9F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64CF77F-4F5E-A1B0-9C35-6E570E4B1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36D13E9-3D41-C6EF-BAB0-9B6965EB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CCEF3D-1A34-EBF9-1634-7B0606F2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214-47A5-46E6-ABEC-2DCAFE92574B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0E2F6A6-0448-EE2C-E82D-9968B634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0CDEFE-EF28-7272-4697-E4FDCBFA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50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09F5E85-CC34-91C8-18F1-1B6DD0A2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4207B6-1E6F-264A-03D3-4E74DFA3A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9F5E52-126A-B3EA-EF65-ED88A99D5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0BE4-8AD6-413E-B4F4-DF32D56F11EF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A29E5E-9564-00C9-9ABF-FF8C25B39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Eksamenstrim jegerprøven.no Kapittel 5 Hjortevilt 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F00E69F-F943-7908-41B6-B8D850816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63407-231A-4767-8CC5-E2F1D31259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88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3pYEfLz000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VRMKm-j2Ys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joAPZGhwnE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m3eT9w2TSw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lB7DOSP9v4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wnEQF3TdwQ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XN6S_GZOMQ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OhxxObnaI0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8E0E02-6699-85B6-7BB8-AB897D161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363" y="4071597"/>
            <a:ext cx="10515600" cy="1286544"/>
          </a:xfrm>
          <a:noFill/>
        </p:spPr>
        <p:txBody>
          <a:bodyPr anchor="b">
            <a:normAutofit/>
          </a:bodyPr>
          <a:lstStyle/>
          <a:p>
            <a:r>
              <a:rPr lang="nb-NO" sz="4000" dirty="0"/>
              <a:t>Eksamenstrim til jegerprøven Kapittel 5 Hjortevilt</a:t>
            </a:r>
          </a:p>
        </p:txBody>
      </p:sp>
      <p:pic>
        <p:nvPicPr>
          <p:cNvPr id="5" name="Bilde 4" descr="Et bilde som inneholder pattedyr, hjort, utendørs, gress&#10;&#10;Automatisk generert beskrivelse">
            <a:extLst>
              <a:ext uri="{FF2B5EF4-FFF2-40B4-BE49-F238E27FC236}">
                <a16:creationId xmlns:a16="http://schemas.microsoft.com/office/drawing/2014/main" id="{C7AC2FC9-9CE8-BF55-78DD-B3E636A62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2"/>
          <a:stretch/>
        </p:blipFill>
        <p:spPr>
          <a:xfrm>
            <a:off x="20" y="2"/>
            <a:ext cx="12191979" cy="3900104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04921E-0BE9-BC4F-7037-A9A784575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jegerprøven.no Kapittel 5 Hjortevilt   1/24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03159B6-7E06-3252-9AA7-9E0C2015B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8393771" y="1230971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00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9"/>
    </mc:Choice>
    <mc:Fallback xmlns="">
      <p:transition spd="slow" advTm="75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73B645-0C6A-B196-7CE7-707BF00B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348" y="34660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9  </a:t>
            </a:r>
            <a:r>
              <a:rPr lang="en-US" dirty="0" err="1"/>
              <a:t>Hva</a:t>
            </a:r>
            <a:r>
              <a:rPr lang="en-US" dirty="0"/>
              <a:t> er </a:t>
            </a:r>
            <a:r>
              <a:rPr lang="en-US" dirty="0" err="1"/>
              <a:t>forskjellen</a:t>
            </a:r>
            <a:r>
              <a:rPr lang="en-US" dirty="0"/>
              <a:t> på et </a:t>
            </a:r>
            <a:r>
              <a:rPr lang="en-US" dirty="0" err="1"/>
              <a:t>gevir</a:t>
            </a:r>
            <a:r>
              <a:rPr lang="en-US" dirty="0"/>
              <a:t> og horn?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91B0A19-A458-BE53-DEA0-7A96F7C97A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E3B2B2-53D6-03F6-31C2-7365C12B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6666" y="2333296"/>
            <a:ext cx="5797973" cy="3945583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Horn og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 er det </a:t>
            </a:r>
            <a:r>
              <a:rPr lang="en-US" sz="3200" i="0" dirty="0" err="1">
                <a:effectLst/>
              </a:rPr>
              <a:t>samme</a:t>
            </a:r>
            <a:r>
              <a:rPr lang="en-US" sz="3200" i="0" dirty="0">
                <a:effectLst/>
              </a:rPr>
              <a:t>, men på </a:t>
            </a:r>
            <a:r>
              <a:rPr lang="en-US" sz="3200" i="0" dirty="0" err="1">
                <a:effectLst/>
              </a:rPr>
              <a:t>hjortevilt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kalles</a:t>
            </a:r>
            <a:r>
              <a:rPr lang="en-US" sz="3200" i="0" dirty="0">
                <a:effectLst/>
              </a:rPr>
              <a:t> hornet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Horn er </a:t>
            </a:r>
            <a:r>
              <a:rPr lang="en-US" sz="3200" i="0" dirty="0" err="1">
                <a:effectLst/>
              </a:rPr>
              <a:t>hardere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enn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vokser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ut</a:t>
            </a:r>
            <a:r>
              <a:rPr lang="en-US" sz="3200" i="0" dirty="0">
                <a:effectLst/>
              </a:rPr>
              <a:t> og </a:t>
            </a:r>
            <a:r>
              <a:rPr lang="en-US" sz="3200" i="0" dirty="0" err="1">
                <a:effectLst/>
              </a:rPr>
              <a:t>felles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hvert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år</a:t>
            </a:r>
            <a:r>
              <a:rPr lang="en-US" sz="3200" i="0" dirty="0">
                <a:effectLst/>
              </a:rPr>
              <a:t>. Horn </a:t>
            </a:r>
            <a:r>
              <a:rPr lang="en-US" sz="3200" i="0" dirty="0" err="1">
                <a:effectLst/>
              </a:rPr>
              <a:t>felles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aldri</a:t>
            </a:r>
            <a:r>
              <a:rPr lang="en-US" sz="3200" i="0" dirty="0">
                <a:effectLst/>
              </a:rPr>
              <a:t>.</a:t>
            </a:r>
          </a:p>
          <a:p>
            <a:pPr marL="457200" fontAlgn="ctr"/>
            <a:endParaRPr lang="en-US" sz="1300" dirty="0"/>
          </a:p>
          <a:p>
            <a:pPr marL="0" indent="0" fontAlgn="ctr">
              <a:buNone/>
            </a:pPr>
            <a:r>
              <a:rPr lang="en-US" sz="3200" i="0" dirty="0" err="1">
                <a:effectLst/>
              </a:rPr>
              <a:t>Hjortevilt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har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Storfe</a:t>
            </a:r>
            <a:r>
              <a:rPr lang="en-US" sz="3200" i="0" dirty="0">
                <a:effectLst/>
              </a:rPr>
              <a:t> og </a:t>
            </a:r>
            <a:r>
              <a:rPr lang="en-US" sz="3200" i="0" dirty="0" err="1">
                <a:effectLst/>
              </a:rPr>
              <a:t>geiter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har</a:t>
            </a:r>
            <a:r>
              <a:rPr lang="en-US" sz="3200" i="0" dirty="0">
                <a:effectLst/>
              </a:rPr>
              <a:t> horn. Horn </a:t>
            </a:r>
            <a:r>
              <a:rPr lang="en-US" sz="3200" i="0" dirty="0" err="1">
                <a:effectLst/>
              </a:rPr>
              <a:t>vokser</a:t>
            </a:r>
            <a:r>
              <a:rPr lang="en-US" sz="3200" i="0" dirty="0">
                <a:effectLst/>
              </a:rPr>
              <a:t> hele </a:t>
            </a:r>
            <a:r>
              <a:rPr lang="en-US" sz="3200" i="0" dirty="0" err="1">
                <a:effectLst/>
              </a:rPr>
              <a:t>livet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 starter å </a:t>
            </a:r>
            <a:r>
              <a:rPr lang="en-US" sz="3200" i="0" dirty="0" err="1">
                <a:effectLst/>
              </a:rPr>
              <a:t>vokse</a:t>
            </a:r>
            <a:r>
              <a:rPr lang="en-US" sz="3200" i="0" dirty="0">
                <a:effectLst/>
              </a:rPr>
              <a:t> på </a:t>
            </a:r>
            <a:r>
              <a:rPr lang="en-US" sz="3200" i="0" dirty="0" err="1">
                <a:effectLst/>
              </a:rPr>
              <a:t>etterjulsvinteren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Geviret</a:t>
            </a:r>
            <a:r>
              <a:rPr lang="en-US" sz="3200" i="0" dirty="0">
                <a:effectLst/>
              </a:rPr>
              <a:t> er da </a:t>
            </a:r>
            <a:r>
              <a:rPr lang="en-US" sz="3200" i="0" dirty="0" err="1">
                <a:effectLst/>
              </a:rPr>
              <a:t>dekket</a:t>
            </a:r>
            <a:r>
              <a:rPr lang="en-US" sz="3200" i="0" dirty="0">
                <a:effectLst/>
              </a:rPr>
              <a:t> av bast (</a:t>
            </a:r>
            <a:r>
              <a:rPr lang="en-US" sz="3200" i="0" dirty="0" err="1">
                <a:effectLst/>
              </a:rPr>
              <a:t>en</a:t>
            </a:r>
            <a:r>
              <a:rPr lang="en-US" sz="3200" i="0" dirty="0">
                <a:effectLst/>
              </a:rPr>
              <a:t> slags </a:t>
            </a:r>
            <a:r>
              <a:rPr lang="en-US" sz="3200" i="0" dirty="0" err="1">
                <a:effectLst/>
              </a:rPr>
              <a:t>hud</a:t>
            </a:r>
            <a:r>
              <a:rPr lang="en-US" sz="3200" i="0" dirty="0">
                <a:effectLst/>
              </a:rPr>
              <a:t>). </a:t>
            </a:r>
            <a:r>
              <a:rPr lang="en-US" sz="3200" i="0" dirty="0" err="1">
                <a:effectLst/>
              </a:rPr>
              <a:t>Innenfor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basten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går</a:t>
            </a:r>
            <a:r>
              <a:rPr lang="en-US" sz="3200" i="0" dirty="0">
                <a:effectLst/>
              </a:rPr>
              <a:t> det </a:t>
            </a:r>
            <a:r>
              <a:rPr lang="en-US" sz="3200" i="0" dirty="0" err="1">
                <a:effectLst/>
              </a:rPr>
              <a:t>blodårer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som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gir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næring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til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veksten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Geviret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vokser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til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brunsten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nærmer</a:t>
            </a:r>
            <a:r>
              <a:rPr lang="en-US" sz="3200" i="0" dirty="0">
                <a:effectLst/>
              </a:rPr>
              <a:t> seg. Da </a:t>
            </a:r>
            <a:r>
              <a:rPr lang="en-US" sz="3200" i="0" dirty="0" err="1">
                <a:effectLst/>
              </a:rPr>
              <a:t>ramler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basten</a:t>
            </a:r>
            <a:r>
              <a:rPr lang="en-US" sz="3200" i="0" dirty="0">
                <a:effectLst/>
              </a:rPr>
              <a:t> av og </a:t>
            </a:r>
            <a:r>
              <a:rPr lang="en-US" sz="3200" i="0" dirty="0" err="1">
                <a:effectLst/>
              </a:rPr>
              <a:t>geviret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blir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hardt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Omkring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nyttår</a:t>
            </a:r>
            <a:r>
              <a:rPr lang="en-US" sz="3200" i="0" dirty="0">
                <a:effectLst/>
              </a:rPr>
              <a:t> feller </a:t>
            </a:r>
            <a:r>
              <a:rPr lang="en-US" sz="3200" i="0" dirty="0" err="1">
                <a:effectLst/>
              </a:rPr>
              <a:t>hjortevilt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oftest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geviret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Noen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uker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etter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vokser</a:t>
            </a:r>
            <a:r>
              <a:rPr lang="en-US" sz="3200" i="0" dirty="0">
                <a:effectLst/>
              </a:rPr>
              <a:t> det </a:t>
            </a:r>
            <a:r>
              <a:rPr lang="en-US" sz="3200" i="0" dirty="0" err="1">
                <a:effectLst/>
              </a:rPr>
              <a:t>ut</a:t>
            </a:r>
            <a:r>
              <a:rPr lang="en-US" sz="3200" i="0" dirty="0">
                <a:effectLst/>
              </a:rPr>
              <a:t> et </a:t>
            </a:r>
            <a:r>
              <a:rPr lang="en-US" sz="3200" i="0" dirty="0" err="1">
                <a:effectLst/>
              </a:rPr>
              <a:t>nytt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fra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bruddstedet</a:t>
            </a:r>
            <a:r>
              <a:rPr lang="en-US" sz="3200" i="0" dirty="0">
                <a:effectLst/>
              </a:rPr>
              <a:t> (</a:t>
            </a:r>
            <a:r>
              <a:rPr lang="en-US" sz="3200" i="0" dirty="0" err="1">
                <a:effectLst/>
              </a:rPr>
              <a:t>rosenkransen</a:t>
            </a:r>
            <a:r>
              <a:rPr lang="en-US" sz="3200" i="0" dirty="0">
                <a:effectLst/>
              </a:rPr>
              <a:t>) </a:t>
            </a:r>
            <a:r>
              <a:rPr lang="en-US" sz="3200" i="0" dirty="0" err="1">
                <a:effectLst/>
              </a:rPr>
              <a:t>nær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hodebunnen</a:t>
            </a:r>
            <a:r>
              <a:rPr lang="en-US" sz="3200" i="0" dirty="0">
                <a:effectLst/>
              </a:rPr>
              <a:t> på </a:t>
            </a:r>
            <a:r>
              <a:rPr lang="en-US" sz="3200" i="0" dirty="0" err="1">
                <a:effectLst/>
              </a:rPr>
              <a:t>dyret</a:t>
            </a:r>
            <a:r>
              <a:rPr lang="en-US" sz="3200" i="0" dirty="0">
                <a:effectLst/>
              </a:rPr>
              <a:t>. Hos </a:t>
            </a:r>
            <a:r>
              <a:rPr lang="en-US" sz="3200" i="0" dirty="0" err="1">
                <a:effectLst/>
              </a:rPr>
              <a:t>villrein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har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kalver</a:t>
            </a:r>
            <a:r>
              <a:rPr lang="en-US" sz="3200" i="0" dirty="0">
                <a:effectLst/>
              </a:rPr>
              <a:t> og </a:t>
            </a:r>
            <a:r>
              <a:rPr lang="en-US" sz="3200" i="0" dirty="0" err="1">
                <a:effectLst/>
              </a:rPr>
              <a:t>hunndyr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også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gevir</a:t>
            </a:r>
            <a:r>
              <a:rPr lang="en-US" sz="3200" i="0" dirty="0">
                <a:effectLst/>
              </a:rPr>
              <a:t>. </a:t>
            </a:r>
            <a:r>
              <a:rPr lang="en-US" sz="3200" i="0" dirty="0" err="1">
                <a:effectLst/>
              </a:rPr>
              <a:t>Fellingstidspunktene</a:t>
            </a:r>
            <a:r>
              <a:rPr lang="en-US" sz="3200" i="0" dirty="0">
                <a:effectLst/>
              </a:rPr>
              <a:t> er der </a:t>
            </a:r>
            <a:r>
              <a:rPr lang="en-US" sz="3200" i="0" dirty="0" err="1">
                <a:effectLst/>
              </a:rPr>
              <a:t>litt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annerledes</a:t>
            </a:r>
            <a:r>
              <a:rPr lang="en-US" sz="32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1300" b="1" i="0" dirty="0">
                <a:effectLst/>
              </a:rPr>
            </a:br>
            <a:br>
              <a:rPr lang="en-US" sz="1300" b="1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C409A2-FB5E-B11A-5594-88C57943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16664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D3B63D-46C0-0494-3A51-A2A04942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  Hvordan vet vi hvor gammel et hjortevilt er?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B615DA2-5AE3-C651-9660-6957A70DF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623381"/>
            <a:ext cx="4560146" cy="355358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Det </a:t>
            </a:r>
            <a:r>
              <a:rPr lang="en-US" sz="2000" i="0" dirty="0" err="1">
                <a:effectLst/>
              </a:rPr>
              <a:t>merker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vekten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ser det på </a:t>
            </a:r>
            <a:r>
              <a:rPr lang="en-US" sz="2000" i="0" dirty="0" err="1">
                <a:effectLst/>
              </a:rPr>
              <a:t>tennene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</a:t>
            </a:r>
            <a:r>
              <a:rPr lang="en-US" sz="2000" i="0" dirty="0" err="1">
                <a:effectLst/>
              </a:rPr>
              <a:t>måler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lengden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klauvene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14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>
                <a:effectLst/>
              </a:rPr>
              <a:t>En ser det på </a:t>
            </a:r>
            <a:r>
              <a:rPr lang="en-US" sz="2000" i="0" dirty="0" err="1">
                <a:effectLst/>
              </a:rPr>
              <a:t>tennene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Kalver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ungdyr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voksne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ulikt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antall</a:t>
            </a:r>
            <a:r>
              <a:rPr lang="en-US" sz="2000" i="0" dirty="0">
                <a:effectLst/>
              </a:rPr>
              <a:t> og form på </a:t>
            </a:r>
            <a:r>
              <a:rPr lang="en-US" sz="2000" i="0" dirty="0" err="1">
                <a:effectLst/>
              </a:rPr>
              <a:t>tennene</a:t>
            </a:r>
            <a:r>
              <a:rPr lang="en-US" sz="2000" i="0" dirty="0">
                <a:effectLst/>
              </a:rPr>
              <a:t>. På </a:t>
            </a:r>
            <a:r>
              <a:rPr lang="en-US" sz="2000" i="0" dirty="0" err="1">
                <a:effectLst/>
              </a:rPr>
              <a:t>eldre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tennene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slipes</a:t>
            </a:r>
            <a:r>
              <a:rPr lang="en-US" sz="2000" i="0" dirty="0">
                <a:effectLst/>
              </a:rPr>
              <a:t> for å </a:t>
            </a:r>
            <a:r>
              <a:rPr lang="en-US" sz="2000" i="0" dirty="0" err="1">
                <a:effectLst/>
              </a:rPr>
              <a:t>telle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årringene</a:t>
            </a:r>
            <a:r>
              <a:rPr lang="en-US" sz="2000" i="0" dirty="0">
                <a:effectLst/>
              </a:rPr>
              <a:t>. Det er </a:t>
            </a:r>
            <a:r>
              <a:rPr lang="en-US" sz="2000" i="0" dirty="0" err="1">
                <a:effectLst/>
              </a:rPr>
              <a:t>nyttig</a:t>
            </a:r>
            <a:r>
              <a:rPr lang="en-US" sz="2000" i="0" dirty="0">
                <a:effectLst/>
              </a:rPr>
              <a:t> å </a:t>
            </a:r>
            <a:r>
              <a:rPr lang="en-US" sz="2000" i="0" dirty="0" err="1">
                <a:effectLst/>
              </a:rPr>
              <a:t>vite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alderssammensetningen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hjorteviltbestand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Derfor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samler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enkelte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år</a:t>
            </a:r>
            <a:r>
              <a:rPr lang="en-US" sz="2000" i="0" dirty="0">
                <a:effectLst/>
              </a:rPr>
              <a:t> inn </a:t>
            </a:r>
            <a:r>
              <a:rPr lang="en-US" sz="2000" i="0" dirty="0" err="1">
                <a:effectLst/>
              </a:rPr>
              <a:t>underkjeven</a:t>
            </a:r>
            <a:r>
              <a:rPr lang="en-US" sz="2000" i="0" dirty="0">
                <a:effectLst/>
              </a:rPr>
              <a:t> for å </a:t>
            </a:r>
            <a:r>
              <a:rPr lang="en-US" sz="2000" i="0" dirty="0" err="1">
                <a:effectLst/>
              </a:rPr>
              <a:t>finne</a:t>
            </a:r>
            <a:r>
              <a:rPr lang="en-US" sz="2000" i="0" dirty="0">
                <a:effectLst/>
              </a:rPr>
              <a:t> alder.</a:t>
            </a:r>
            <a:br>
              <a:rPr lang="en-US" sz="14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97271E8-FC08-35C6-46BB-1766C61790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0986" y="1662842"/>
            <a:ext cx="4747547" cy="35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B621548-8676-2B37-22FE-8A083350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281191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C4C27-43C0-7529-D47D-ED2CD76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11  Hvilket dyr er dette?</a:t>
            </a:r>
          </a:p>
        </p:txBody>
      </p:sp>
      <p:sp>
        <p:nvSpPr>
          <p:cNvPr id="10249" name="Oval 1024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6C168C1-C99E-8984-570B-8D0FE2340A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r="10171" b="2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5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1DABCD0-4FD3-089E-2BFF-AEDABE66C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1" y="2990817"/>
            <a:ext cx="4423328" cy="3548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Voksen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rågeit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Hjortekalv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/>
            <a:endParaRPr lang="en-US" sz="14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Det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september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Ser du at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går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for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spise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? Elgen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lange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bein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kort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hals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Kroppsformen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passer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spise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av busker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trær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vansker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med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rekke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ned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når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spiser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gress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b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4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4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F183C98-4DCE-2ADE-8586-477C6D92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  <p:sp>
        <p:nvSpPr>
          <p:cNvPr id="1025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25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55274-38E2-2EF6-08B0-23236EE3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12  Hvilken art, alder og kjønn er det på disse dyrene?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CC28972-39E6-B7C4-7CE4-BA7A6D05C3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4" b="39137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DE446E-50BF-4BB6-CB87-A5E10F3CE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3708" y="3752850"/>
            <a:ext cx="7875688" cy="2603500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To </a:t>
            </a:r>
            <a:r>
              <a:rPr lang="en-US" sz="2000" i="0" dirty="0" err="1">
                <a:effectLst/>
              </a:rPr>
              <a:t>unge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hjortebukker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</a:t>
            </a:r>
            <a:r>
              <a:rPr lang="en-US" sz="2000" i="0" dirty="0" err="1">
                <a:effectLst/>
              </a:rPr>
              <a:t>ung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elgku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ung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elgokse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Elgokser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Vanskelig</a:t>
            </a:r>
            <a:r>
              <a:rPr lang="en-US" sz="2000" i="0" dirty="0">
                <a:effectLst/>
              </a:rPr>
              <a:t> å </a:t>
            </a:r>
            <a:r>
              <a:rPr lang="en-US" sz="2000" i="0" dirty="0" err="1">
                <a:effectLst/>
              </a:rPr>
              <a:t>være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sikker</a:t>
            </a:r>
            <a:r>
              <a:rPr lang="en-US" sz="2000" i="0" dirty="0">
                <a:effectLst/>
              </a:rPr>
              <a:t> på alder. </a:t>
            </a:r>
            <a:r>
              <a:rPr lang="en-US" sz="2000" i="0" dirty="0" err="1">
                <a:effectLst/>
              </a:rPr>
              <a:t>Trolig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ettåring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toåring</a:t>
            </a:r>
            <a:r>
              <a:rPr lang="en-US" sz="2000" b="1" dirty="0"/>
              <a:t>.</a:t>
            </a:r>
            <a:endParaRPr lang="en-US" sz="2000" b="1" i="0" dirty="0">
              <a:effectLst/>
            </a:endParaRPr>
          </a:p>
          <a:p>
            <a:pPr marL="0"/>
            <a:endParaRPr lang="en-US" sz="1300" b="1" i="0" dirty="0">
              <a:effectLst/>
            </a:endParaRPr>
          </a:p>
          <a:p>
            <a:pPr marL="0" indent="0">
              <a:buNone/>
            </a:pPr>
            <a:r>
              <a:rPr lang="en-US" sz="2200" i="0" dirty="0">
                <a:effectLst/>
              </a:rPr>
              <a:t>Det er </a:t>
            </a:r>
            <a:r>
              <a:rPr lang="en-US" sz="2200" i="0" dirty="0" err="1">
                <a:effectLst/>
              </a:rPr>
              <a:t>elger</a:t>
            </a:r>
            <a:r>
              <a:rPr lang="en-US" sz="2200" i="0" dirty="0">
                <a:effectLst/>
              </a:rPr>
              <a:t>. Du ser at det er bast på </a:t>
            </a:r>
            <a:r>
              <a:rPr lang="en-US" sz="2200" i="0" dirty="0" err="1">
                <a:effectLst/>
              </a:rPr>
              <a:t>geviret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Bildet</a:t>
            </a:r>
            <a:r>
              <a:rPr lang="en-US" sz="2200" i="0" dirty="0">
                <a:effectLst/>
              </a:rPr>
              <a:t> er tatt om </a:t>
            </a:r>
            <a:r>
              <a:rPr lang="en-US" sz="2200" i="0" dirty="0" err="1">
                <a:effectLst/>
              </a:rPr>
              <a:t>våren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Trolig</a:t>
            </a:r>
            <a:r>
              <a:rPr lang="en-US" sz="2200" i="0" dirty="0">
                <a:effectLst/>
              </a:rPr>
              <a:t> er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av </a:t>
            </a:r>
            <a:r>
              <a:rPr lang="en-US" sz="2200" i="0" dirty="0" err="1">
                <a:effectLst/>
              </a:rPr>
              <a:t>elgene</a:t>
            </a:r>
            <a:r>
              <a:rPr lang="en-US" sz="2200" i="0" dirty="0">
                <a:effectLst/>
              </a:rPr>
              <a:t> et </a:t>
            </a:r>
            <a:r>
              <a:rPr lang="en-US" sz="2200" i="0" dirty="0" err="1">
                <a:effectLst/>
              </a:rPr>
              <a:t>ungdyr</a:t>
            </a:r>
            <a:r>
              <a:rPr lang="en-US" sz="2200" i="0" dirty="0">
                <a:effectLst/>
              </a:rPr>
              <a:t>, den </a:t>
            </a:r>
            <a:r>
              <a:rPr lang="en-US" sz="2200" i="0" dirty="0" err="1">
                <a:effectLst/>
              </a:rPr>
              <a:t>andre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kanskje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ung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voksen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okse</a:t>
            </a:r>
            <a:r>
              <a:rPr lang="en-US" sz="2200" i="0" dirty="0">
                <a:effectLst/>
              </a:rPr>
              <a:t>. Det er </a:t>
            </a:r>
            <a:r>
              <a:rPr lang="en-US" sz="2200" i="0" dirty="0" err="1">
                <a:effectLst/>
              </a:rPr>
              <a:t>vanskelig</a:t>
            </a:r>
            <a:r>
              <a:rPr lang="en-US" sz="2200" i="0" dirty="0">
                <a:effectLst/>
              </a:rPr>
              <a:t> å </a:t>
            </a:r>
            <a:r>
              <a:rPr lang="en-US" sz="2200" i="0" dirty="0" err="1">
                <a:effectLst/>
              </a:rPr>
              <a:t>si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sikkert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før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seinere</a:t>
            </a:r>
            <a:r>
              <a:rPr lang="en-US" sz="2200" i="0" dirty="0">
                <a:effectLst/>
              </a:rPr>
              <a:t> på </a:t>
            </a:r>
            <a:r>
              <a:rPr lang="en-US" sz="2200" i="0" dirty="0" err="1">
                <a:effectLst/>
              </a:rPr>
              <a:t>høsten</a:t>
            </a:r>
            <a:r>
              <a:rPr lang="en-US" sz="2200" i="0" dirty="0">
                <a:effectLst/>
              </a:rPr>
              <a:t>. Det er </a:t>
            </a:r>
            <a:r>
              <a:rPr lang="en-US" sz="2200" i="0" dirty="0" err="1">
                <a:effectLst/>
              </a:rPr>
              <a:t>elger</a:t>
            </a:r>
            <a:r>
              <a:rPr lang="en-US" sz="2200" i="0" dirty="0">
                <a:effectLst/>
              </a:rPr>
              <a:t>. Du ser at det er bast på </a:t>
            </a:r>
            <a:r>
              <a:rPr lang="en-US" sz="2200" i="0" dirty="0" err="1">
                <a:effectLst/>
              </a:rPr>
              <a:t>geviret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Bildet</a:t>
            </a:r>
            <a:r>
              <a:rPr lang="en-US" sz="2200" i="0" dirty="0">
                <a:effectLst/>
              </a:rPr>
              <a:t> er tatt om </a:t>
            </a:r>
            <a:r>
              <a:rPr lang="en-US" sz="2200" i="0" dirty="0" err="1">
                <a:effectLst/>
              </a:rPr>
              <a:t>våren</a:t>
            </a:r>
            <a:r>
              <a:rPr lang="en-US" sz="2200" i="0" dirty="0">
                <a:effectLst/>
              </a:rPr>
              <a:t>. </a:t>
            </a:r>
            <a:r>
              <a:rPr lang="en-US" sz="2200" i="0" dirty="0" err="1">
                <a:effectLst/>
              </a:rPr>
              <a:t>Trolig</a:t>
            </a:r>
            <a:r>
              <a:rPr lang="en-US" sz="2200" i="0" dirty="0">
                <a:effectLst/>
              </a:rPr>
              <a:t> er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av </a:t>
            </a:r>
            <a:r>
              <a:rPr lang="en-US" sz="2200" i="0" dirty="0" err="1">
                <a:effectLst/>
              </a:rPr>
              <a:t>elgene</a:t>
            </a:r>
            <a:r>
              <a:rPr lang="en-US" sz="2200" i="0" dirty="0">
                <a:effectLst/>
              </a:rPr>
              <a:t> et </a:t>
            </a:r>
            <a:r>
              <a:rPr lang="en-US" sz="2200" i="0" dirty="0" err="1">
                <a:effectLst/>
              </a:rPr>
              <a:t>ungdyr</a:t>
            </a:r>
            <a:r>
              <a:rPr lang="en-US" sz="2200" i="0" dirty="0">
                <a:effectLst/>
              </a:rPr>
              <a:t>, den </a:t>
            </a:r>
            <a:r>
              <a:rPr lang="en-US" sz="2200" i="0" dirty="0" err="1">
                <a:effectLst/>
              </a:rPr>
              <a:t>andre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kanskje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ung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voksen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okse</a:t>
            </a:r>
            <a:r>
              <a:rPr lang="en-US" sz="2200" i="0" dirty="0">
                <a:effectLst/>
              </a:rPr>
              <a:t>. Det er </a:t>
            </a:r>
            <a:r>
              <a:rPr lang="en-US" sz="2200" i="0" dirty="0" err="1">
                <a:effectLst/>
              </a:rPr>
              <a:t>vanskelig</a:t>
            </a:r>
            <a:r>
              <a:rPr lang="en-US" sz="2200" i="0" dirty="0">
                <a:effectLst/>
              </a:rPr>
              <a:t> å </a:t>
            </a:r>
            <a:r>
              <a:rPr lang="en-US" sz="2200" i="0" dirty="0" err="1">
                <a:effectLst/>
              </a:rPr>
              <a:t>si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sikkert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før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seinere</a:t>
            </a:r>
            <a:r>
              <a:rPr lang="en-US" sz="2200" i="0" dirty="0">
                <a:effectLst/>
              </a:rPr>
              <a:t> på </a:t>
            </a:r>
            <a:r>
              <a:rPr lang="en-US" sz="2200" i="0" dirty="0" err="1">
                <a:effectLst/>
              </a:rPr>
              <a:t>høsten</a:t>
            </a:r>
            <a:r>
              <a:rPr lang="en-US" sz="2200" i="0" dirty="0">
                <a:effectLst/>
              </a:rPr>
              <a:t>. </a:t>
            </a:r>
            <a:br>
              <a:rPr lang="en-US" sz="2200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540E616-3DCC-B733-061B-E8F29871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42231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1C20F-10EC-70D3-8490-03688133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/>
              <a:t>13  Er det vanskelig å se forskjell på ei elgkvige og en stor elgkalv?</a:t>
            </a:r>
          </a:p>
        </p:txBody>
      </p:sp>
      <p:sp>
        <p:nvSpPr>
          <p:cNvPr id="12297" name="Oval 1229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F6E9F92-4996-6E67-4902-53CC478A01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20582" b="2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0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36506A-58B3-F00F-060F-77AF44F49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7819" y="2990818"/>
            <a:ext cx="4705569" cy="323872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Nei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, du ser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alltid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forkjell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kvige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Dersom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dyret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går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nær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elgkua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det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Det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vanskelig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skille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mellom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stor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lita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kvige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seint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jakta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1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En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stor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seint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høsten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være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større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ei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lita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kvige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vokser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fort,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så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først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jakta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ser du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forskjell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mye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av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kalveulla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igjen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oppå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nakken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. Det er og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vanskelig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å se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forskjell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ei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elgkvige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ung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elgku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Derfor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er det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vanskelig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når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du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fellingstillatelse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elgkvige</a:t>
            </a:r>
            <a: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  <a:br>
              <a:rPr lang="en-US" sz="22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1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1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00BA20F-DC28-E4E6-6F1A-FDBA9AC8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  <p:sp>
        <p:nvSpPr>
          <p:cNvPr id="1230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230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DDC4C30-B6D9-F2D7-C5E9-7D24F102F9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7" b="62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61F3BC-8A15-7CE5-4048-6BC86A05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14  Hvilket dyr, alder og kjønn er dette?</a:t>
            </a: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257709-CD28-8FF6-685B-8073755B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3" y="2718054"/>
            <a:ext cx="5880694" cy="363829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Voksen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hjortebukk</a:t>
            </a:r>
            <a:endParaRPr lang="en-US" sz="24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Stor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voksen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hjortekolle</a:t>
            </a:r>
            <a:r>
              <a:rPr lang="en-US" sz="24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Trolig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ung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eller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voksen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elgku</a:t>
            </a:r>
            <a:r>
              <a:rPr lang="en-US" sz="2400" b="1" i="0" dirty="0">
                <a:effectLst/>
              </a:rPr>
              <a:t>.</a:t>
            </a:r>
          </a:p>
          <a:p>
            <a:pPr marL="0"/>
            <a:endParaRPr lang="en-US" sz="1100" b="1" i="0" dirty="0">
              <a:effectLst/>
            </a:endParaRPr>
          </a:p>
          <a:p>
            <a:pPr marL="0" indent="0">
              <a:buNone/>
            </a:pPr>
            <a:r>
              <a:rPr lang="en-US" sz="2400" dirty="0" err="1"/>
              <a:t>Slik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det </a:t>
            </a:r>
            <a:r>
              <a:rPr lang="en-US" sz="2400" dirty="0" err="1"/>
              <a:t>være</a:t>
            </a:r>
            <a:r>
              <a:rPr lang="en-US" sz="2400" dirty="0"/>
              <a:t> på </a:t>
            </a:r>
            <a:r>
              <a:rPr lang="en-US" sz="2400" dirty="0" err="1"/>
              <a:t>jakt</a:t>
            </a:r>
            <a:r>
              <a:rPr lang="en-US" sz="2400" dirty="0"/>
              <a:t>. Du ser bare </a:t>
            </a:r>
            <a:r>
              <a:rPr lang="en-US" sz="2400" dirty="0" err="1"/>
              <a:t>deler</a:t>
            </a:r>
            <a:r>
              <a:rPr lang="en-US" sz="2400" dirty="0"/>
              <a:t> av et </a:t>
            </a:r>
            <a:r>
              <a:rPr lang="en-US" sz="2400" dirty="0" err="1"/>
              <a:t>dyr</a:t>
            </a:r>
            <a:r>
              <a:rPr lang="en-US" sz="2400" dirty="0"/>
              <a:t>, men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skyte</a:t>
            </a:r>
            <a:r>
              <a:rPr lang="en-US" sz="2400" dirty="0"/>
              <a:t> </a:t>
            </a:r>
            <a:r>
              <a:rPr lang="en-US" sz="2400" dirty="0" err="1"/>
              <a:t>før</a:t>
            </a:r>
            <a:r>
              <a:rPr lang="en-US" sz="2400" dirty="0"/>
              <a:t> du vet art, </a:t>
            </a:r>
            <a:r>
              <a:rPr lang="en-US" sz="2400" dirty="0" err="1"/>
              <a:t>kjønn</a:t>
            </a:r>
            <a:r>
              <a:rPr lang="en-US" sz="2400" dirty="0"/>
              <a:t> og alder. </a:t>
            </a:r>
            <a:r>
              <a:rPr lang="en-US" sz="2400" dirty="0" err="1"/>
              <a:t>Bakgrunnen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dette</a:t>
            </a:r>
            <a:r>
              <a:rPr lang="en-US" sz="2400" dirty="0"/>
              <a:t> </a:t>
            </a:r>
            <a:r>
              <a:rPr lang="en-US" sz="2400" dirty="0" err="1"/>
              <a:t>dyret</a:t>
            </a:r>
            <a:r>
              <a:rPr lang="en-US" sz="2400" dirty="0"/>
              <a:t> er </a:t>
            </a:r>
            <a:r>
              <a:rPr lang="en-US" sz="2400" dirty="0" err="1"/>
              <a:t>sikker</a:t>
            </a:r>
            <a:r>
              <a:rPr lang="en-US" sz="2400" dirty="0"/>
              <a:t>. Det er </a:t>
            </a:r>
            <a:r>
              <a:rPr lang="en-US" sz="2400" dirty="0" err="1"/>
              <a:t>en</a:t>
            </a:r>
            <a:r>
              <a:rPr lang="en-US" sz="2400" dirty="0"/>
              <a:t> del </a:t>
            </a:r>
            <a:r>
              <a:rPr lang="en-US" sz="2400" dirty="0" err="1"/>
              <a:t>kvist</a:t>
            </a:r>
            <a:r>
              <a:rPr lang="en-US" sz="2400" dirty="0"/>
              <a:t> </a:t>
            </a:r>
            <a:r>
              <a:rPr lang="en-US" sz="2400" dirty="0" err="1"/>
              <a:t>mellom</a:t>
            </a:r>
            <a:r>
              <a:rPr lang="en-US" sz="2400" dirty="0"/>
              <a:t> meg og </a:t>
            </a:r>
            <a:r>
              <a:rPr lang="en-US" sz="2400" dirty="0" err="1"/>
              <a:t>dyret</a:t>
            </a:r>
            <a:r>
              <a:rPr lang="en-US" sz="2400" dirty="0"/>
              <a:t>, </a:t>
            </a:r>
            <a:r>
              <a:rPr lang="en-US" sz="2400" dirty="0" err="1"/>
              <a:t>derfor</a:t>
            </a:r>
            <a:r>
              <a:rPr lang="en-US" sz="2400" dirty="0"/>
              <a:t> </a:t>
            </a:r>
            <a:r>
              <a:rPr lang="en-US" sz="2400" dirty="0" err="1"/>
              <a:t>skjøt</a:t>
            </a:r>
            <a:r>
              <a:rPr lang="en-US" sz="2400" dirty="0"/>
              <a:t> </a:t>
            </a:r>
            <a:r>
              <a:rPr lang="en-US" sz="2400" dirty="0" err="1"/>
              <a:t>jeg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.  Dette er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elg</a:t>
            </a:r>
            <a:r>
              <a:rPr lang="en-US" sz="2400" dirty="0"/>
              <a:t>. Det ser du på </a:t>
            </a:r>
            <a:r>
              <a:rPr lang="en-US" sz="2400" dirty="0" err="1"/>
              <a:t>formen</a:t>
            </a:r>
            <a:r>
              <a:rPr lang="en-US" sz="2400" dirty="0"/>
              <a:t> og på </a:t>
            </a:r>
            <a:r>
              <a:rPr lang="en-US" sz="2400" dirty="0" err="1"/>
              <a:t>hvitfargen</a:t>
            </a:r>
            <a:r>
              <a:rPr lang="en-US" sz="2400" dirty="0"/>
              <a:t> på </a:t>
            </a:r>
            <a:r>
              <a:rPr lang="en-US" sz="2400" dirty="0" err="1"/>
              <a:t>innsida</a:t>
            </a:r>
            <a:r>
              <a:rPr lang="en-US" sz="2400" dirty="0"/>
              <a:t> av </a:t>
            </a:r>
            <a:r>
              <a:rPr lang="en-US" sz="2400" dirty="0" err="1"/>
              <a:t>bakbeina</a:t>
            </a:r>
            <a:r>
              <a:rPr lang="en-US" sz="2400" dirty="0"/>
              <a:t>. </a:t>
            </a:r>
            <a:r>
              <a:rPr lang="en-US" sz="2400" dirty="0" err="1"/>
              <a:t>Hvitfargen</a:t>
            </a:r>
            <a:r>
              <a:rPr lang="en-US" sz="2400" dirty="0"/>
              <a:t> </a:t>
            </a:r>
            <a:r>
              <a:rPr lang="en-US" sz="2400" dirty="0" err="1"/>
              <a:t>går</a:t>
            </a:r>
            <a:r>
              <a:rPr lang="en-US" sz="2400" dirty="0"/>
              <a:t> </a:t>
            </a:r>
            <a:r>
              <a:rPr lang="en-US" sz="2400" dirty="0" err="1"/>
              <a:t>langt</a:t>
            </a:r>
            <a:r>
              <a:rPr lang="en-US" sz="2400" dirty="0"/>
              <a:t> </a:t>
            </a:r>
            <a:r>
              <a:rPr lang="en-US" sz="2400" dirty="0" err="1"/>
              <a:t>opp</a:t>
            </a:r>
            <a:r>
              <a:rPr lang="en-US" sz="2400" dirty="0"/>
              <a:t> </a:t>
            </a:r>
            <a:r>
              <a:rPr lang="en-US" sz="2400" dirty="0" err="1"/>
              <a:t>mellom</a:t>
            </a:r>
            <a:r>
              <a:rPr lang="en-US" sz="2400" dirty="0"/>
              <a:t> </a:t>
            </a:r>
            <a:r>
              <a:rPr lang="en-US" sz="2400" dirty="0" err="1"/>
              <a:t>låra</a:t>
            </a:r>
            <a:r>
              <a:rPr lang="en-US" sz="2400" dirty="0"/>
              <a:t>. Da er det </a:t>
            </a:r>
            <a:r>
              <a:rPr lang="en-US" sz="2400" dirty="0" err="1"/>
              <a:t>ganske</a:t>
            </a:r>
            <a:r>
              <a:rPr lang="en-US" sz="2400" dirty="0"/>
              <a:t> </a:t>
            </a:r>
            <a:r>
              <a:rPr lang="en-US" sz="2400" dirty="0" err="1"/>
              <a:t>sikkert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ku</a:t>
            </a:r>
            <a:r>
              <a:rPr lang="en-US" sz="2400" dirty="0"/>
              <a:t>. Det ser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om </a:t>
            </a:r>
            <a:r>
              <a:rPr lang="en-US" sz="2400" dirty="0" err="1"/>
              <a:t>dyret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gevir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br>
              <a:rPr lang="en-US" sz="1100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F738737-2E1A-65A6-BF69-ADE1E101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17774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6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659C56-AE6D-67D6-6151-10ED0826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  Hvilke elger prøver å snike seg ut av et drev i videoen?</a:t>
            </a:r>
          </a:p>
        </p:txBody>
      </p:sp>
      <p:cxnSp>
        <p:nvCxnSpPr>
          <p:cNvPr id="227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Elg sniker unna">
            <a:hlinkClick r:id="" action="ppaction://media"/>
            <a:extLst>
              <a:ext uri="{FF2B5EF4-FFF2-40B4-BE49-F238E27FC236}">
                <a16:creationId xmlns:a16="http://schemas.microsoft.com/office/drawing/2014/main" id="{43CCBF96-E48C-A14D-803B-5CECD89C34D9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872569-F737-9D9B-C3C1-3BB983781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9042" y="879355"/>
            <a:ext cx="4124758" cy="512075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Elgokse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ku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To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elgkalver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Elgku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</a:t>
            </a:r>
            <a:endParaRPr lang="en-US" sz="20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/>
            <a:endParaRPr lang="en-US" sz="19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Dette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typisk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jaktsituasjon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Vi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poster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ute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,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med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som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driver.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 ser to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dyr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bevege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seg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krattet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ca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hundre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meter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borte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står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helt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stille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håp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om at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driverne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ser dem.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skyte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grunn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av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kratt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bakgrunn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Men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hvilke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dyr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skal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jeg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melde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postene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? Med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litt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erfaring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dyra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elger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fremste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dyret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ganske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sikkert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kalv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b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9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br>
              <a:rPr lang="en-US" sz="1900" b="1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9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F1B12E1-3865-7ED7-D0E4-D86F49F8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7133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82BAC9-543A-55B8-4FE7-57CE5CE6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47" y="431212"/>
            <a:ext cx="3420305" cy="19063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 Det er 20. august, og du er på rådyrpost og ser dyret på videoen. Kan du skyte?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edia på Internett 4" title="DSCN0119">
            <a:hlinkClick r:id="" action="ppaction://media"/>
            <a:extLst>
              <a:ext uri="{FF2B5EF4-FFF2-40B4-BE49-F238E27FC236}">
                <a16:creationId xmlns:a16="http://schemas.microsoft.com/office/drawing/2014/main" id="{D94A7057-3CE7-55E3-3D8F-0E15F34031ED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2603" y="3794936"/>
            <a:ext cx="3605083" cy="2036871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B5BB66E-3833-8987-C1AE-9183B4698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0176" y="678955"/>
            <a:ext cx="5586448" cy="5409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Bare </a:t>
            </a:r>
            <a:r>
              <a:rPr lang="en-US" sz="2000" i="0" dirty="0" err="1">
                <a:effectLst/>
              </a:rPr>
              <a:t>skyt</a:t>
            </a:r>
            <a:r>
              <a:rPr lang="en-US" sz="2000" i="0" dirty="0">
                <a:effectLst/>
              </a:rPr>
              <a:t>. Det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rådyrbukk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bakgrunnen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sikker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Skyter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blir</a:t>
            </a:r>
            <a:r>
              <a:rPr lang="en-US" sz="2000" i="0" dirty="0">
                <a:effectLst/>
              </a:rPr>
              <a:t> det bot. Det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fredet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rådyrgeit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dette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hjortekalv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20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 err="1">
                <a:effectLst/>
              </a:rPr>
              <a:t>Jakter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før</a:t>
            </a:r>
            <a:r>
              <a:rPr lang="en-US" sz="2000" i="0" dirty="0">
                <a:effectLst/>
              </a:rPr>
              <a:t> 25 </a:t>
            </a:r>
            <a:r>
              <a:rPr lang="en-US" sz="2000" i="0" dirty="0" err="1">
                <a:effectLst/>
              </a:rPr>
              <a:t>september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. Da er det bare </a:t>
            </a:r>
            <a:r>
              <a:rPr lang="en-US" sz="2000" i="0" dirty="0" err="1">
                <a:effectLst/>
              </a:rPr>
              <a:t>lovlig</a:t>
            </a:r>
            <a:r>
              <a:rPr lang="en-US" sz="2000" i="0" dirty="0">
                <a:effectLst/>
              </a:rPr>
              <a:t> å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rådyrbukk</a:t>
            </a:r>
            <a:r>
              <a:rPr lang="en-US" sz="2000" i="0" dirty="0">
                <a:effectLst/>
              </a:rPr>
              <a:t>. Dette er </a:t>
            </a:r>
            <a:r>
              <a:rPr lang="en-US" sz="2000" i="0" dirty="0" err="1">
                <a:effectLst/>
              </a:rPr>
              <a:t>ei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rågeit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skytelyset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begynner</a:t>
            </a:r>
            <a:r>
              <a:rPr lang="en-US" sz="2000" i="0" dirty="0">
                <a:effectLst/>
              </a:rPr>
              <a:t> å </a:t>
            </a:r>
            <a:r>
              <a:rPr lang="en-US" sz="2000" i="0" dirty="0" err="1">
                <a:effectLst/>
              </a:rPr>
              <a:t>forsvinne</a:t>
            </a:r>
            <a:r>
              <a:rPr lang="en-US" sz="2000" i="0" dirty="0">
                <a:effectLst/>
              </a:rPr>
              <a:t> er det </a:t>
            </a:r>
            <a:r>
              <a:rPr lang="en-US" sz="2000" i="0" dirty="0" err="1">
                <a:effectLst/>
              </a:rPr>
              <a:t>vanskelig</a:t>
            </a:r>
            <a:r>
              <a:rPr lang="en-US" sz="2000" i="0" dirty="0">
                <a:effectLst/>
              </a:rPr>
              <a:t> å se art, </a:t>
            </a:r>
            <a:r>
              <a:rPr lang="en-US" sz="2000" i="0" dirty="0" err="1">
                <a:effectLst/>
              </a:rPr>
              <a:t>kjønn</a:t>
            </a:r>
            <a:r>
              <a:rPr lang="en-US" sz="2000" i="0" dirty="0">
                <a:effectLst/>
              </a:rPr>
              <a:t> og alder på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. Da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. Og </a:t>
            </a:r>
            <a:r>
              <a:rPr lang="en-US" sz="2000" i="0" dirty="0" err="1">
                <a:effectLst/>
              </a:rPr>
              <a:t>dersom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skyter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blir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blendet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munningsflammen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Dyret</a:t>
            </a:r>
            <a:r>
              <a:rPr lang="en-US" sz="2000" i="0" dirty="0">
                <a:effectLst/>
              </a:rPr>
              <a:t> springer </a:t>
            </a:r>
            <a:r>
              <a:rPr lang="en-US" sz="2000" i="0" dirty="0" err="1">
                <a:effectLst/>
              </a:rPr>
              <a:t>ofte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ut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marka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gjemmer</a:t>
            </a:r>
            <a:r>
              <a:rPr lang="en-US" sz="2000" i="0" dirty="0">
                <a:effectLst/>
              </a:rPr>
              <a:t> seg i </a:t>
            </a:r>
            <a:r>
              <a:rPr lang="en-US" sz="2000" i="0" dirty="0" err="1">
                <a:effectLst/>
              </a:rPr>
              <a:t>kjerr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lyng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utmarka</a:t>
            </a:r>
            <a:r>
              <a:rPr lang="en-US" sz="2000" i="0" dirty="0">
                <a:effectLst/>
              </a:rPr>
              <a:t>. Da </a:t>
            </a:r>
            <a:r>
              <a:rPr lang="en-US" sz="2000" i="0" dirty="0" err="1">
                <a:effectLst/>
              </a:rPr>
              <a:t>trengs</a:t>
            </a:r>
            <a:r>
              <a:rPr lang="en-US" sz="2000" i="0" dirty="0">
                <a:effectLst/>
              </a:rPr>
              <a:t> det </a:t>
            </a:r>
            <a:r>
              <a:rPr lang="en-US" sz="2000" i="0" dirty="0" err="1">
                <a:effectLst/>
              </a:rPr>
              <a:t>ettersøk</a:t>
            </a:r>
            <a:r>
              <a:rPr lang="en-US" sz="2000" i="0" dirty="0">
                <a:effectLst/>
              </a:rPr>
              <a:t>.</a:t>
            </a:r>
            <a:br>
              <a:rPr lang="en-US" sz="2000" i="0" dirty="0">
                <a:effectLst/>
              </a:rPr>
            </a:b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758E9CB-6FF8-94DC-D402-73AB0785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222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3647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FDE870-DF3E-45FF-3B60-CA0A9C31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47" y="431212"/>
            <a:ext cx="3420305" cy="19063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 Ville du ha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skutt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på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elgene</a:t>
            </a:r>
            <a:r>
              <a:rPr lang="en-US" sz="2800" dirty="0"/>
              <a:t>?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Skuddavstand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65 meter.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edia på Internett 4" title="Ku og kalv ved Arnetårnet">
            <a:hlinkClick r:id="" action="ppaction://media"/>
            <a:extLst>
              <a:ext uri="{FF2B5EF4-FFF2-40B4-BE49-F238E27FC236}">
                <a16:creationId xmlns:a16="http://schemas.microsoft.com/office/drawing/2014/main" id="{B9E4AF1B-99B7-7DF9-B016-E1AD420ADA6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2603" y="3794936"/>
            <a:ext cx="3605083" cy="2036871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222720-0A08-7E5D-AD29-573444A27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0176" y="678955"/>
            <a:ext cx="5586448" cy="540974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Ja på </a:t>
            </a:r>
            <a:r>
              <a:rPr lang="en-US" sz="2000" i="0" dirty="0" err="1">
                <a:effectLst/>
              </a:rPr>
              <a:t>kua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Gir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mest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kjøtt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Ja, på </a:t>
            </a:r>
            <a:r>
              <a:rPr lang="en-US" sz="2000" i="0" dirty="0" err="1">
                <a:effectLst/>
              </a:rPr>
              <a:t>kalven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kua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kalven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Det er for </a:t>
            </a:r>
            <a:r>
              <a:rPr lang="en-US" sz="2000" i="0" dirty="0" err="1">
                <a:effectLst/>
              </a:rPr>
              <a:t>vanskelig</a:t>
            </a:r>
            <a:r>
              <a:rPr lang="en-US" sz="2000" i="0" dirty="0">
                <a:effectLst/>
              </a:rPr>
              <a:t> for meg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førstegangsjeger</a:t>
            </a:r>
            <a:r>
              <a:rPr lang="en-US" sz="2000" i="0" dirty="0">
                <a:effectLst/>
              </a:rPr>
              <a:t>.</a:t>
            </a:r>
          </a:p>
          <a:p>
            <a:pPr marL="457200" fontAlgn="ctr"/>
            <a:endParaRPr lang="en-US" sz="1900" dirty="0"/>
          </a:p>
          <a:p>
            <a:pPr marL="0" indent="0" fontAlgn="ctr">
              <a:buNone/>
            </a:pPr>
            <a:r>
              <a:rPr lang="en-US" sz="2000" i="0" dirty="0">
                <a:effectLst/>
              </a:rPr>
              <a:t>Det er </a:t>
            </a:r>
            <a:r>
              <a:rPr lang="en-US" sz="2000" i="0" dirty="0" err="1">
                <a:effectLst/>
              </a:rPr>
              <a:t>helt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tydelig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elgku</a:t>
            </a:r>
            <a:r>
              <a:rPr lang="en-US" sz="2000" i="0" dirty="0">
                <a:effectLst/>
              </a:rPr>
              <a:t> med </a:t>
            </a:r>
            <a:r>
              <a:rPr lang="en-US" sz="2000" i="0" dirty="0" err="1">
                <a:effectLst/>
              </a:rPr>
              <a:t>kalv</a:t>
            </a:r>
            <a:r>
              <a:rPr lang="en-US" sz="2000" i="0" dirty="0">
                <a:effectLst/>
              </a:rPr>
              <a:t>. I </a:t>
            </a:r>
            <a:r>
              <a:rPr lang="en-US" sz="2000" i="0" dirty="0" err="1">
                <a:effectLst/>
              </a:rPr>
              <a:t>første</a:t>
            </a:r>
            <a:r>
              <a:rPr lang="en-US" sz="2000" i="0" dirty="0">
                <a:effectLst/>
              </a:rPr>
              <a:t> del av </a:t>
            </a:r>
            <a:r>
              <a:rPr lang="en-US" sz="2000" i="0" dirty="0" err="1">
                <a:effectLst/>
              </a:rPr>
              <a:t>videoen</a:t>
            </a:r>
            <a:r>
              <a:rPr lang="en-US" sz="2000" i="0" dirty="0">
                <a:effectLst/>
              </a:rPr>
              <a:t> er det </a:t>
            </a:r>
            <a:r>
              <a:rPr lang="en-US" sz="2000" i="0" dirty="0" err="1">
                <a:effectLst/>
              </a:rPr>
              <a:t>mye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kvist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mellom</a:t>
            </a:r>
            <a:r>
              <a:rPr lang="en-US" sz="2000" i="0" dirty="0">
                <a:effectLst/>
              </a:rPr>
              <a:t> deg og </a:t>
            </a:r>
            <a:r>
              <a:rPr lang="en-US" sz="2000" i="0" dirty="0" err="1">
                <a:effectLst/>
              </a:rPr>
              <a:t>dyra</a:t>
            </a:r>
            <a:r>
              <a:rPr lang="en-US" sz="2000" i="0" dirty="0">
                <a:effectLst/>
              </a:rPr>
              <a:t>. Mot </a:t>
            </a:r>
            <a:r>
              <a:rPr lang="en-US" sz="2000" i="0" dirty="0" err="1">
                <a:effectLst/>
              </a:rPr>
              <a:t>slutten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slakker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dyra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av og det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åpning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kvisten</a:t>
            </a:r>
            <a:r>
              <a:rPr lang="en-US" sz="2000" i="0" dirty="0">
                <a:effectLst/>
              </a:rPr>
              <a:t>. Kunne du ha </a:t>
            </a:r>
            <a:r>
              <a:rPr lang="en-US" sz="2000" i="0" dirty="0" err="1">
                <a:effectLst/>
              </a:rPr>
              <a:t>skutt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kalven</a:t>
            </a:r>
            <a:r>
              <a:rPr lang="en-US" sz="2000" i="0" dirty="0">
                <a:effectLst/>
              </a:rPr>
              <a:t>? </a:t>
            </a:r>
            <a:r>
              <a:rPr lang="en-US" sz="2000" i="0" dirty="0" err="1">
                <a:effectLst/>
              </a:rPr>
              <a:t>Kalven</a:t>
            </a:r>
            <a:r>
              <a:rPr lang="en-US" sz="2000" i="0" dirty="0">
                <a:effectLst/>
              </a:rPr>
              <a:t> er et lite </a:t>
            </a:r>
            <a:r>
              <a:rPr lang="en-US" sz="2000" i="0" dirty="0" err="1">
                <a:effectLst/>
              </a:rPr>
              <a:t>mål</a:t>
            </a:r>
            <a:r>
              <a:rPr lang="en-US" sz="2000" i="0" dirty="0">
                <a:effectLst/>
              </a:rPr>
              <a:t> og den er i fart. </a:t>
            </a:r>
            <a:r>
              <a:rPr lang="en-US" sz="2000" i="0" dirty="0" err="1">
                <a:effectLst/>
              </a:rPr>
              <a:t>Sjansene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skadeskudd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særlig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vomskudd</a:t>
            </a:r>
            <a:r>
              <a:rPr lang="en-US" sz="2000" dirty="0"/>
              <a:t>,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mye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større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løper</a:t>
            </a:r>
            <a:r>
              <a:rPr lang="en-US" sz="2000" i="0" dirty="0">
                <a:effectLst/>
              </a:rPr>
              <a:t>, men og på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går</a:t>
            </a:r>
            <a:r>
              <a:rPr lang="en-US" sz="2000" i="0" dirty="0">
                <a:effectLst/>
              </a:rPr>
              <a:t>. Som </a:t>
            </a:r>
            <a:r>
              <a:rPr lang="en-US" sz="2000" i="0" dirty="0" err="1">
                <a:effectLst/>
              </a:rPr>
              <a:t>nybegynner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. </a:t>
            </a:r>
          </a:p>
          <a:p>
            <a:pPr marL="0"/>
            <a:endParaRPr lang="en-US" sz="1900" b="1" i="0" dirty="0">
              <a:effectLst/>
            </a:endParaRPr>
          </a:p>
          <a:p>
            <a:pPr marL="0" indent="0">
              <a:buNone/>
            </a:pP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801A14-B29B-DDCB-B531-635C1E3B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222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6780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0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9ABAD9-E1E8-C3DE-A6E8-17D9467B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18  Det er tidlig sommer og du ser to hjorter beite. Hvilken  kjønn og alder?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4CB338-B6D3-3BE1-6F34-13CEF1E7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00784" y="324612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  <p:pic>
        <p:nvPicPr>
          <p:cNvPr id="6" name="Media på Internett 5" title="Hjorter for samling4">
            <a:hlinkClick r:id="" action="ppaction://media"/>
            <a:extLst>
              <a:ext uri="{FF2B5EF4-FFF2-40B4-BE49-F238E27FC236}">
                <a16:creationId xmlns:a16="http://schemas.microsoft.com/office/drawing/2014/main" id="{6581B951-6057-7ABA-D70A-799FF4B6978D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0209" y="1479231"/>
            <a:ext cx="4775791" cy="2698321"/>
          </a:xfrm>
          <a:prstGeom prst="rect">
            <a:avLst/>
          </a:prstGeom>
        </p:spPr>
      </p:pic>
      <p:sp>
        <p:nvSpPr>
          <p:cNvPr id="46" name="Rectangle 12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A59683-553C-5F10-900D-DD634D886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207" y="818707"/>
            <a:ext cx="3953540" cy="531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bg1"/>
                </a:solidFill>
                <a:effectLst/>
              </a:rPr>
              <a:t>Det er to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voksne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koller</a:t>
            </a:r>
            <a:endParaRPr lang="en-US" sz="1900" i="0" dirty="0">
              <a:solidFill>
                <a:schemeClr val="bg1"/>
              </a:solidFill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bg1"/>
                </a:solidFill>
                <a:effectLst/>
              </a:rPr>
              <a:t>Det er to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voksne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hjortebukker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solidFill>
                  <a:schemeClr val="bg1"/>
                </a:solidFill>
                <a:effectLst/>
              </a:rPr>
              <a:t>Det er et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hanndyr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ett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hunndyr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trolig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fjorskalver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 fontAlgn="ctr"/>
            <a:endParaRPr lang="en-US" sz="19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1900" i="0" dirty="0">
                <a:solidFill>
                  <a:schemeClr val="bg1"/>
                </a:solidFill>
                <a:effectLst/>
              </a:rPr>
              <a:t>Dette er to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hjorter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 Det er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ett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hunndyr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og et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hanndyr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 Du ser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begynnelsen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gevir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Gevirtappene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så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små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at det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trolig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spissbukk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ble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født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året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før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Hunndyret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være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ei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kvige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ei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ung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900" i="0" dirty="0" err="1">
                <a:solidFill>
                  <a:schemeClr val="bg1"/>
                </a:solidFill>
                <a:effectLst/>
              </a:rPr>
              <a:t>kolle</a:t>
            </a:r>
            <a:r>
              <a:rPr lang="en-US" sz="1900" i="0" dirty="0">
                <a:solidFill>
                  <a:schemeClr val="bg1"/>
                </a:solidFill>
                <a:effectLst/>
              </a:rPr>
              <a:t>. </a:t>
            </a:r>
            <a:br>
              <a:rPr lang="en-US" sz="1900" b="1" i="0" dirty="0">
                <a:solidFill>
                  <a:schemeClr val="bg1"/>
                </a:solidFill>
                <a:effectLst/>
              </a:rPr>
            </a:br>
            <a:br>
              <a:rPr lang="en-US" sz="1900" b="1" i="0" dirty="0">
                <a:solidFill>
                  <a:schemeClr val="bg1"/>
                </a:solidFill>
                <a:effectLst/>
              </a:rPr>
            </a:br>
            <a:br>
              <a:rPr lang="en-US" sz="1900" b="1" i="0" dirty="0">
                <a:solidFill>
                  <a:schemeClr val="bg1"/>
                </a:solidFill>
                <a:effectLst/>
              </a:rPr>
            </a:b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74973A7-4EF1-9D4C-7479-DB96090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ctr"/>
            <a:br>
              <a:rPr lang="en-US" sz="3100"/>
            </a:br>
            <a:r>
              <a:rPr lang="en-US" sz="3100"/>
              <a:t>1 </a:t>
            </a:r>
            <a:r>
              <a:rPr lang="en-US" sz="3100" i="0">
                <a:effectLst/>
              </a:rPr>
              <a:t>Hvilke hjorteviltarter har vi i Norge?</a:t>
            </a:r>
            <a:br>
              <a:rPr lang="en-US" sz="3100" i="0">
                <a:effectLst/>
              </a:rPr>
            </a:br>
            <a:endParaRPr lang="en-US" sz="31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E83AB10-BF3A-F159-47D2-3E013523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Elg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hjort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rådyr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villrein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dåhjort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Elg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hjort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villrein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Elg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hjort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villrein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hvithalehjort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rådyr</a:t>
            </a:r>
            <a:endParaRPr lang="en-US" sz="2000" i="0" dirty="0">
              <a:effectLst/>
            </a:endParaRPr>
          </a:p>
          <a:p>
            <a:pPr marL="0"/>
            <a:endParaRPr lang="en-US" sz="1600" b="1" i="0" dirty="0">
              <a:effectLst/>
            </a:endParaRPr>
          </a:p>
          <a:p>
            <a:pPr marL="0" indent="0">
              <a:buNone/>
            </a:pPr>
            <a:r>
              <a:rPr lang="en-US" sz="2200" i="0" dirty="0">
                <a:effectLst/>
              </a:rPr>
              <a:t>I Norge fins </a:t>
            </a:r>
            <a:r>
              <a:rPr lang="en-US" sz="2200" i="0" dirty="0" err="1">
                <a:effectLst/>
              </a:rPr>
              <a:t>elg</a:t>
            </a:r>
            <a:r>
              <a:rPr lang="en-US" sz="2200" i="0" dirty="0">
                <a:effectLst/>
              </a:rPr>
              <a:t> i hele </a:t>
            </a:r>
            <a:r>
              <a:rPr lang="en-US" sz="2200" i="0" dirty="0" err="1">
                <a:effectLst/>
              </a:rPr>
              <a:t>landet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hjort</a:t>
            </a:r>
            <a:r>
              <a:rPr lang="en-US" sz="2200" i="0" dirty="0">
                <a:effectLst/>
              </a:rPr>
              <a:t> over det </a:t>
            </a:r>
            <a:r>
              <a:rPr lang="en-US" sz="2200" i="0" dirty="0" err="1">
                <a:effectLst/>
              </a:rPr>
              <a:t>meste</a:t>
            </a:r>
            <a:r>
              <a:rPr lang="en-US" sz="2200" i="0" dirty="0">
                <a:effectLst/>
              </a:rPr>
              <a:t> av </a:t>
            </a:r>
            <a:r>
              <a:rPr lang="en-US" sz="2200" i="0" dirty="0" err="1">
                <a:effectLst/>
              </a:rPr>
              <a:t>landet</a:t>
            </a:r>
            <a:r>
              <a:rPr lang="en-US" sz="2200" i="0" dirty="0">
                <a:effectLst/>
              </a:rPr>
              <a:t>, </a:t>
            </a:r>
            <a:r>
              <a:rPr lang="en-US" sz="2200" i="0" dirty="0" err="1">
                <a:effectLst/>
              </a:rPr>
              <a:t>rådyr</a:t>
            </a:r>
            <a:r>
              <a:rPr lang="en-US" sz="2200" i="0" dirty="0">
                <a:effectLst/>
              </a:rPr>
              <a:t> mangler i </a:t>
            </a:r>
            <a:r>
              <a:rPr lang="en-US" sz="2200" i="0" dirty="0" err="1">
                <a:effectLst/>
              </a:rPr>
              <a:t>deler</a:t>
            </a:r>
            <a:r>
              <a:rPr lang="en-US" sz="2200" i="0" dirty="0">
                <a:effectLst/>
              </a:rPr>
              <a:t> av </a:t>
            </a:r>
            <a:r>
              <a:rPr lang="en-US" sz="2200" i="0" dirty="0" err="1">
                <a:effectLst/>
              </a:rPr>
              <a:t>Vestlandet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Nordnorge</a:t>
            </a:r>
            <a:r>
              <a:rPr lang="en-US" sz="2200" i="0" dirty="0">
                <a:effectLst/>
              </a:rPr>
              <a:t> og </a:t>
            </a:r>
            <a:r>
              <a:rPr lang="en-US" sz="2200" i="0" dirty="0" err="1">
                <a:effectLst/>
              </a:rPr>
              <a:t>villrein</a:t>
            </a:r>
            <a:r>
              <a:rPr lang="en-US" sz="2200" i="0" dirty="0">
                <a:effectLst/>
              </a:rPr>
              <a:t> i </a:t>
            </a:r>
            <a:r>
              <a:rPr lang="en-US" sz="2200" i="0" dirty="0" err="1">
                <a:effectLst/>
              </a:rPr>
              <a:t>flere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høyfjellsområder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sør</a:t>
            </a:r>
            <a:r>
              <a:rPr lang="en-US" sz="2200" i="0" dirty="0">
                <a:effectLst/>
              </a:rPr>
              <a:t> for </a:t>
            </a:r>
            <a:r>
              <a:rPr lang="en-US" sz="2200" i="0" dirty="0" err="1">
                <a:effectLst/>
              </a:rPr>
              <a:t>Trøndelag</a:t>
            </a:r>
            <a:r>
              <a:rPr lang="en-US" sz="2200" i="0" dirty="0">
                <a:effectLst/>
              </a:rPr>
              <a:t>. Vi </a:t>
            </a:r>
            <a:r>
              <a:rPr lang="en-US" sz="2200" i="0" dirty="0" err="1">
                <a:effectLst/>
              </a:rPr>
              <a:t>har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noen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dåhjorter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helt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sør</a:t>
            </a:r>
            <a:r>
              <a:rPr lang="en-US" sz="2200" i="0" dirty="0">
                <a:effectLst/>
              </a:rPr>
              <a:t> i Norge mot </a:t>
            </a:r>
            <a:r>
              <a:rPr lang="en-US" sz="2200" i="0" dirty="0" err="1">
                <a:effectLst/>
              </a:rPr>
              <a:t>svenskegrensen</a:t>
            </a:r>
            <a:r>
              <a:rPr lang="en-US" sz="2200" i="0" dirty="0">
                <a:effectLst/>
              </a:rPr>
              <a:t>. De er </a:t>
            </a:r>
            <a:r>
              <a:rPr lang="en-US" sz="2200" i="0" dirty="0" err="1">
                <a:effectLst/>
              </a:rPr>
              <a:t>sluppet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løs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fra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oppdrett</a:t>
            </a:r>
            <a:r>
              <a:rPr lang="en-US" sz="2200" i="0" dirty="0">
                <a:effectLst/>
              </a:rPr>
              <a:t>. I </a:t>
            </a:r>
            <a:r>
              <a:rPr lang="en-US" sz="2200" i="0" dirty="0" err="1">
                <a:effectLst/>
              </a:rPr>
              <a:t>andre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europeiske</a:t>
            </a:r>
            <a:r>
              <a:rPr lang="en-US" sz="2200" i="0" dirty="0">
                <a:effectLst/>
              </a:rPr>
              <a:t> land </a:t>
            </a:r>
            <a:r>
              <a:rPr lang="en-US" sz="2200" i="0" dirty="0" err="1">
                <a:effectLst/>
              </a:rPr>
              <a:t>har</a:t>
            </a:r>
            <a:r>
              <a:rPr lang="en-US" sz="2200" i="0" dirty="0">
                <a:effectLst/>
              </a:rPr>
              <a:t> de </a:t>
            </a:r>
            <a:r>
              <a:rPr lang="en-US" sz="2200" i="0" dirty="0" err="1">
                <a:effectLst/>
              </a:rPr>
              <a:t>importert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hjortevilt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fra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andre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deler</a:t>
            </a:r>
            <a:r>
              <a:rPr lang="en-US" sz="2200" i="0" dirty="0">
                <a:effectLst/>
              </a:rPr>
              <a:t> av </a:t>
            </a:r>
            <a:r>
              <a:rPr lang="en-US" sz="2200" i="0" dirty="0" err="1">
                <a:effectLst/>
              </a:rPr>
              <a:t>verden</a:t>
            </a:r>
            <a:r>
              <a:rPr lang="en-US" sz="2200" i="0" dirty="0">
                <a:effectLst/>
              </a:rPr>
              <a:t>.</a:t>
            </a:r>
            <a:br>
              <a:rPr lang="en-US" sz="2200" i="0" dirty="0">
                <a:effectLst/>
              </a:rPr>
            </a:br>
            <a:br>
              <a:rPr lang="en-US" sz="1600" b="1" i="0" dirty="0">
                <a:effectLst/>
              </a:rPr>
            </a:br>
            <a:br>
              <a:rPr lang="en-US" sz="1600" b="1" i="0" dirty="0">
                <a:effectLst/>
              </a:rPr>
            </a:b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A37A1E-F1CB-4921-B0B7-E9B1AE0243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r="1478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91E1DF2-F9F4-486B-99D4-34461A9B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5699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0">
            <a:extLst>
              <a:ext uri="{FF2B5EF4-FFF2-40B4-BE49-F238E27FC236}">
                <a16:creationId xmlns:a16="http://schemas.microsoft.com/office/drawing/2014/main" id="{17BDD930-0E65-490A-9CE5-554C357C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3A912C67-99A1-4956-8F68-1846C2177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BDBDE3-0393-CF41-3188-50912BA8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 </a:t>
            </a:r>
            <a:r>
              <a:rPr lang="en-US" sz="36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Hvilket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dyr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kommer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her?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B35CFC2-3068-92D9-51E1-454854DCB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2"/>
                </a:solidFill>
              </a:rPr>
              <a:t>Rådyrgeit</a:t>
            </a:r>
            <a:endParaRPr lang="en-US" sz="2000" dirty="0">
              <a:solidFill>
                <a:schemeClr val="tx2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2"/>
                </a:solidFill>
              </a:rPr>
              <a:t>Rådyrkje</a:t>
            </a:r>
            <a:endParaRPr lang="en-US" sz="2000" dirty="0">
              <a:solidFill>
                <a:schemeClr val="tx2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2"/>
                </a:solidFill>
              </a:rPr>
              <a:t>Rådyrbukk</a:t>
            </a:r>
            <a:endParaRPr lang="en-US" sz="2000" dirty="0">
              <a:solidFill>
                <a:schemeClr val="tx2"/>
              </a:solidFill>
            </a:endParaRPr>
          </a:p>
          <a:p>
            <a:pPr marL="457200"/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Her </a:t>
            </a:r>
            <a:r>
              <a:rPr lang="en-US" sz="2000" dirty="0" err="1">
                <a:solidFill>
                  <a:schemeClr val="tx2"/>
                </a:solidFill>
              </a:rPr>
              <a:t>kommer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rådyrbukk</a:t>
            </a:r>
            <a:r>
              <a:rPr lang="en-US" sz="2000" dirty="0">
                <a:solidFill>
                  <a:schemeClr val="tx2"/>
                </a:solidFill>
              </a:rPr>
              <a:t>. Ser du </a:t>
            </a:r>
            <a:r>
              <a:rPr lang="en-US" sz="2000" dirty="0" err="1">
                <a:solidFill>
                  <a:schemeClr val="tx2"/>
                </a:solidFill>
              </a:rPr>
              <a:t>nøyere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etter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har</a:t>
            </a:r>
            <a:r>
              <a:rPr lang="en-US" sz="2000" dirty="0">
                <a:solidFill>
                  <a:schemeClr val="tx2"/>
                </a:solidFill>
              </a:rPr>
              <a:t> den to </a:t>
            </a:r>
            <a:r>
              <a:rPr lang="en-US" sz="2000" dirty="0" err="1">
                <a:solidFill>
                  <a:schemeClr val="tx2"/>
                </a:solidFill>
              </a:rPr>
              <a:t>korte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gevirstenger</a:t>
            </a:r>
            <a:r>
              <a:rPr lang="en-US" sz="2000" dirty="0">
                <a:solidFill>
                  <a:schemeClr val="tx2"/>
                </a:solidFill>
              </a:rPr>
              <a:t>. Det </a:t>
            </a:r>
            <a:r>
              <a:rPr lang="en-US" sz="2000" dirty="0" err="1">
                <a:solidFill>
                  <a:schemeClr val="tx2"/>
                </a:solidFill>
              </a:rPr>
              <a:t>vil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si</a:t>
            </a:r>
            <a:r>
              <a:rPr lang="en-US" sz="2000" dirty="0">
                <a:solidFill>
                  <a:schemeClr val="tx2"/>
                </a:solidFill>
              </a:rPr>
              <a:t> at den er </a:t>
            </a:r>
            <a:r>
              <a:rPr lang="en-US" sz="2000" dirty="0" err="1">
                <a:solidFill>
                  <a:schemeClr val="tx2"/>
                </a:solidFill>
              </a:rPr>
              <a:t>født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året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før</a:t>
            </a:r>
            <a:r>
              <a:rPr lang="en-US" sz="2000" dirty="0">
                <a:solidFill>
                  <a:schemeClr val="tx2"/>
                </a:solidFill>
              </a:rPr>
              <a:t>. I </a:t>
            </a:r>
            <a:r>
              <a:rPr lang="en-US" sz="2000" dirty="0" err="1">
                <a:solidFill>
                  <a:schemeClr val="tx2"/>
                </a:solidFill>
              </a:rPr>
              <a:t>første</a:t>
            </a:r>
            <a:r>
              <a:rPr lang="en-US" sz="2000" dirty="0">
                <a:solidFill>
                  <a:schemeClr val="tx2"/>
                </a:solidFill>
              </a:rPr>
              <a:t> del av </a:t>
            </a:r>
            <a:r>
              <a:rPr lang="en-US" sz="2000" dirty="0" err="1">
                <a:solidFill>
                  <a:schemeClr val="tx2"/>
                </a:solidFill>
              </a:rPr>
              <a:t>rådyrjakta</a:t>
            </a:r>
            <a:r>
              <a:rPr lang="en-US" sz="2000" dirty="0">
                <a:solidFill>
                  <a:schemeClr val="tx2"/>
                </a:solidFill>
              </a:rPr>
              <a:t> er det bare </a:t>
            </a:r>
            <a:r>
              <a:rPr lang="en-US" sz="2000" dirty="0" err="1">
                <a:solidFill>
                  <a:schemeClr val="tx2"/>
                </a:solidFill>
              </a:rPr>
              <a:t>lov</a:t>
            </a:r>
            <a:r>
              <a:rPr lang="en-US" sz="2000" dirty="0">
                <a:solidFill>
                  <a:schemeClr val="tx2"/>
                </a:solidFill>
              </a:rPr>
              <a:t> å </a:t>
            </a:r>
            <a:r>
              <a:rPr lang="en-US" sz="2000" dirty="0" err="1">
                <a:solidFill>
                  <a:schemeClr val="tx2"/>
                </a:solidFill>
              </a:rPr>
              <a:t>skyte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bukk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Skyter</a:t>
            </a:r>
            <a:r>
              <a:rPr lang="en-US" sz="2000" dirty="0">
                <a:solidFill>
                  <a:schemeClr val="tx2"/>
                </a:solidFill>
              </a:rPr>
              <a:t> du </a:t>
            </a:r>
            <a:r>
              <a:rPr lang="en-US" sz="2000" dirty="0" err="1">
                <a:solidFill>
                  <a:schemeClr val="tx2"/>
                </a:solidFill>
              </a:rPr>
              <a:t>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geit</a:t>
            </a:r>
            <a:r>
              <a:rPr lang="en-US" sz="2000" dirty="0">
                <a:solidFill>
                  <a:schemeClr val="tx2"/>
                </a:solidFill>
              </a:rPr>
              <a:t> da </a:t>
            </a:r>
            <a:r>
              <a:rPr lang="en-US" sz="2000" dirty="0" err="1">
                <a:solidFill>
                  <a:schemeClr val="tx2"/>
                </a:solidFill>
              </a:rPr>
              <a:t>gir</a:t>
            </a:r>
            <a:r>
              <a:rPr lang="en-US" sz="2000" dirty="0">
                <a:solidFill>
                  <a:schemeClr val="tx2"/>
                </a:solidFill>
              </a:rPr>
              <a:t> det </a:t>
            </a:r>
            <a:r>
              <a:rPr lang="en-US" sz="2000" dirty="0" err="1">
                <a:solidFill>
                  <a:schemeClr val="tx2"/>
                </a:solidFill>
              </a:rPr>
              <a:t>en</a:t>
            </a:r>
            <a:r>
              <a:rPr lang="en-US" sz="2000" dirty="0">
                <a:solidFill>
                  <a:schemeClr val="tx2"/>
                </a:solidFill>
              </a:rPr>
              <a:t> bot på mange </a:t>
            </a:r>
            <a:r>
              <a:rPr lang="en-US" sz="2000" dirty="0" err="1">
                <a:solidFill>
                  <a:schemeClr val="tx2"/>
                </a:solidFill>
              </a:rPr>
              <a:t>tusen</a:t>
            </a:r>
            <a:r>
              <a:rPr lang="en-US" sz="2000" dirty="0">
                <a:solidFill>
                  <a:schemeClr val="tx2"/>
                </a:solidFill>
              </a:rPr>
              <a:t> kroner.</a:t>
            </a:r>
          </a:p>
        </p:txBody>
      </p:sp>
      <p:grpSp>
        <p:nvGrpSpPr>
          <p:cNvPr id="32" name="Group 14">
            <a:extLst>
              <a:ext uri="{FF2B5EF4-FFF2-40B4-BE49-F238E27FC236}">
                <a16:creationId xmlns:a16="http://schemas.microsoft.com/office/drawing/2014/main" id="{569E5994-073E-4708-B3E6-43BFED0C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381784" y="4178643"/>
            <a:ext cx="3061444" cy="2297267"/>
            <a:chOff x="-305" y="-1"/>
            <a:chExt cx="3832880" cy="287613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32F818D-9087-4691-AABA-465619A0C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16">
              <a:extLst>
                <a:ext uri="{FF2B5EF4-FFF2-40B4-BE49-F238E27FC236}">
                  <a16:creationId xmlns:a16="http://schemas.microsoft.com/office/drawing/2014/main" id="{68B7668A-5C96-4FB9-BFA9-38094EB8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F95BD-8661-4C45-94E3-CF3159B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18">
              <a:extLst>
                <a:ext uri="{FF2B5EF4-FFF2-40B4-BE49-F238E27FC236}">
                  <a16:creationId xmlns:a16="http://schemas.microsoft.com/office/drawing/2014/main" id="{E85BBF8A-E2FB-47F6-A60F-4FB855D50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Media på Internett 5" title="Hvilket dyr er dette?">
            <a:hlinkClick r:id="" action="ppaction://media"/>
            <a:extLst>
              <a:ext uri="{FF2B5EF4-FFF2-40B4-BE49-F238E27FC236}">
                <a16:creationId xmlns:a16="http://schemas.microsoft.com/office/drawing/2014/main" id="{299D6F54-5837-207A-ADAA-2848F799420A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4671" y="3046678"/>
            <a:ext cx="4954693" cy="2799401"/>
          </a:xfrm>
          <a:prstGeom prst="rect">
            <a:avLst/>
          </a:prstGeom>
        </p:spPr>
      </p:pic>
      <p:grpSp>
        <p:nvGrpSpPr>
          <p:cNvPr id="35" name="Group 20">
            <a:extLst>
              <a:ext uri="{FF2B5EF4-FFF2-40B4-BE49-F238E27FC236}">
                <a16:creationId xmlns:a16="http://schemas.microsoft.com/office/drawing/2014/main" id="{DD81D498-EAA8-40F3-8230-AE4DEDA3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906190" y="0"/>
            <a:ext cx="3282247" cy="2837712"/>
            <a:chOff x="-305" y="-4155"/>
            <a:chExt cx="2514948" cy="217433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2F2402-5879-41A3-ACEC-6D2811BA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BBD41895-A230-4959-97BA-80F51638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23">
              <a:extLst>
                <a:ext uri="{FF2B5EF4-FFF2-40B4-BE49-F238E27FC236}">
                  <a16:creationId xmlns:a16="http://schemas.microsoft.com/office/drawing/2014/main" id="{E670BD54-10A6-4092-9E32-647B2F870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8" name="Freeform: Shape 24">
              <a:extLst>
                <a:ext uri="{FF2B5EF4-FFF2-40B4-BE49-F238E27FC236}">
                  <a16:creationId xmlns:a16="http://schemas.microsoft.com/office/drawing/2014/main" id="{1C2B9A82-4826-4BF4-A16E-0B005FE7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115FEC-48DB-BAD8-1E40-5C39DCF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0179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7B3D4A-1B54-64CF-6DD9-9DB31A973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  Hva driver de to rådyrbukkene på videoen med?</a:t>
            </a:r>
          </a:p>
        </p:txBody>
      </p:sp>
      <p:pic>
        <p:nvPicPr>
          <p:cNvPr id="6" name="Media på Internett 5" title="Råbukker i kamp">
            <a:hlinkClick r:id="" action="ppaction://media"/>
            <a:extLst>
              <a:ext uri="{FF2B5EF4-FFF2-40B4-BE49-F238E27FC236}">
                <a16:creationId xmlns:a16="http://schemas.microsoft.com/office/drawing/2014/main" id="{A24B195A-18E2-1446-CB77-BED3A589E03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3466" y="3290028"/>
            <a:ext cx="4309533" cy="2434886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051BF9-77CC-D760-1FF5-1F49B3161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8053" y="2055813"/>
            <a:ext cx="6185747" cy="412114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De </a:t>
            </a:r>
            <a:r>
              <a:rPr lang="en-US" sz="3200" i="0" dirty="0" err="1">
                <a:effectLst/>
              </a:rPr>
              <a:t>leikesloss</a:t>
            </a:r>
            <a:endParaRPr lang="en-US" sz="32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De </a:t>
            </a:r>
            <a:r>
              <a:rPr lang="en-US" sz="3200" i="0" dirty="0" err="1">
                <a:effectLst/>
              </a:rPr>
              <a:t>sloss</a:t>
            </a:r>
            <a:r>
              <a:rPr lang="en-US" sz="3200" i="0" dirty="0">
                <a:effectLst/>
              </a:rPr>
              <a:t> om å </a:t>
            </a:r>
            <a:r>
              <a:rPr lang="en-US" sz="3200" i="0" dirty="0" err="1">
                <a:effectLst/>
              </a:rPr>
              <a:t>få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parre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ei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rådyrgeit</a:t>
            </a:r>
            <a:r>
              <a:rPr lang="en-US" sz="32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3200" i="0" dirty="0">
                <a:effectLst/>
              </a:rPr>
              <a:t>To </a:t>
            </a:r>
            <a:r>
              <a:rPr lang="en-US" sz="3200" i="0" dirty="0" err="1">
                <a:effectLst/>
              </a:rPr>
              <a:t>rådyrbukker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som</a:t>
            </a:r>
            <a:r>
              <a:rPr lang="en-US" sz="3200" i="0" dirty="0">
                <a:effectLst/>
              </a:rPr>
              <a:t> </a:t>
            </a:r>
            <a:r>
              <a:rPr lang="en-US" sz="3200" i="0" dirty="0" err="1">
                <a:effectLst/>
              </a:rPr>
              <a:t>sloss</a:t>
            </a:r>
            <a:r>
              <a:rPr lang="en-US" sz="3200" i="0" dirty="0">
                <a:effectLst/>
              </a:rPr>
              <a:t> om et </a:t>
            </a:r>
            <a:r>
              <a:rPr lang="en-US" sz="3200" i="0" dirty="0" err="1">
                <a:effectLst/>
              </a:rPr>
              <a:t>revir</a:t>
            </a:r>
            <a:r>
              <a:rPr lang="en-US" sz="3200" i="0" dirty="0">
                <a:effectLst/>
              </a:rPr>
              <a:t> om </a:t>
            </a:r>
            <a:r>
              <a:rPr lang="en-US" sz="3200" i="0" dirty="0" err="1">
                <a:effectLst/>
              </a:rPr>
              <a:t>våren</a:t>
            </a:r>
            <a:r>
              <a:rPr lang="en-US" sz="3200" i="0" dirty="0">
                <a:effectLst/>
              </a:rPr>
              <a:t>.</a:t>
            </a:r>
          </a:p>
          <a:p>
            <a:pPr marL="457200" fontAlgn="ctr"/>
            <a:endParaRPr lang="en-US" sz="1400" dirty="0"/>
          </a:p>
          <a:p>
            <a:pPr marL="0" indent="0" fontAlgn="ctr">
              <a:buNone/>
            </a:pPr>
            <a:r>
              <a:rPr lang="en-US" sz="2900" i="0" dirty="0">
                <a:effectLst/>
              </a:rPr>
              <a:t>På </a:t>
            </a:r>
            <a:r>
              <a:rPr lang="en-US" sz="2900" i="0" dirty="0" err="1">
                <a:effectLst/>
              </a:rPr>
              <a:t>videoen</a:t>
            </a:r>
            <a:r>
              <a:rPr lang="en-US" sz="2900" i="0" dirty="0">
                <a:effectLst/>
              </a:rPr>
              <a:t> ser du to </a:t>
            </a:r>
            <a:r>
              <a:rPr lang="en-US" sz="2900" i="0" dirty="0" err="1">
                <a:effectLst/>
              </a:rPr>
              <a:t>rådyrbukker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som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sloss</a:t>
            </a:r>
            <a:r>
              <a:rPr lang="en-US" sz="2900" i="0" dirty="0">
                <a:effectLst/>
              </a:rPr>
              <a:t> om et </a:t>
            </a:r>
            <a:r>
              <a:rPr lang="en-US" sz="2900" i="0" dirty="0" err="1">
                <a:effectLst/>
              </a:rPr>
              <a:t>revir</a:t>
            </a:r>
            <a:r>
              <a:rPr lang="en-US" sz="2900" i="0" dirty="0">
                <a:effectLst/>
              </a:rPr>
              <a:t>. </a:t>
            </a:r>
            <a:r>
              <a:rPr lang="en-US" sz="2900" i="0" dirty="0" err="1">
                <a:effectLst/>
              </a:rPr>
              <a:t>Hver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vår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prøver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rådyrbukkene</a:t>
            </a:r>
            <a:r>
              <a:rPr lang="en-US" sz="2900" i="0" dirty="0">
                <a:effectLst/>
              </a:rPr>
              <a:t> å </a:t>
            </a:r>
            <a:r>
              <a:rPr lang="en-US" sz="2900" i="0" dirty="0" err="1">
                <a:effectLst/>
              </a:rPr>
              <a:t>skaffe</a:t>
            </a:r>
            <a:r>
              <a:rPr lang="en-US" sz="2900" i="0" dirty="0">
                <a:effectLst/>
              </a:rPr>
              <a:t> seg et bra </a:t>
            </a:r>
            <a:r>
              <a:rPr lang="en-US" sz="2900" i="0" dirty="0" err="1">
                <a:effectLst/>
              </a:rPr>
              <a:t>hjemmeområde</a:t>
            </a:r>
            <a:r>
              <a:rPr lang="en-US" sz="2900" i="0" dirty="0">
                <a:effectLst/>
              </a:rPr>
              <a:t>. De </a:t>
            </a:r>
            <a:r>
              <a:rPr lang="en-US" sz="2900" i="0" dirty="0" err="1">
                <a:effectLst/>
              </a:rPr>
              <a:t>hevder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revir</a:t>
            </a:r>
            <a:r>
              <a:rPr lang="en-US" sz="2900" i="0" dirty="0">
                <a:effectLst/>
              </a:rPr>
              <a:t>. De legger </a:t>
            </a:r>
            <a:r>
              <a:rPr lang="en-US" sz="2900" i="0" dirty="0" err="1">
                <a:effectLst/>
              </a:rPr>
              <a:t>duftspor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langs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grensene</a:t>
            </a:r>
            <a:r>
              <a:rPr lang="en-US" sz="2900" i="0" dirty="0">
                <a:effectLst/>
              </a:rPr>
              <a:t> for at </a:t>
            </a:r>
            <a:r>
              <a:rPr lang="en-US" sz="2900" i="0" dirty="0" err="1">
                <a:effectLst/>
              </a:rPr>
              <a:t>andre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bukker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skal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holde</a:t>
            </a:r>
            <a:r>
              <a:rPr lang="en-US" sz="2900" i="0" dirty="0">
                <a:effectLst/>
              </a:rPr>
              <a:t> seg </a:t>
            </a:r>
            <a:r>
              <a:rPr lang="en-US" sz="2900" i="0" dirty="0" err="1">
                <a:effectLst/>
              </a:rPr>
              <a:t>unna</a:t>
            </a:r>
            <a:r>
              <a:rPr lang="en-US" sz="2900" i="0" dirty="0">
                <a:effectLst/>
              </a:rPr>
              <a:t>. </a:t>
            </a:r>
            <a:r>
              <a:rPr lang="en-US" sz="2900" i="0" dirty="0" err="1">
                <a:effectLst/>
              </a:rPr>
              <a:t>Kommer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en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annen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bukk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innenfor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området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kan</a:t>
            </a:r>
            <a:r>
              <a:rPr lang="en-US" sz="2900" i="0" dirty="0">
                <a:effectLst/>
              </a:rPr>
              <a:t> det </a:t>
            </a:r>
            <a:r>
              <a:rPr lang="en-US" sz="2900" i="0" dirty="0" err="1">
                <a:effectLst/>
              </a:rPr>
              <a:t>bli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kamp</a:t>
            </a:r>
            <a:r>
              <a:rPr lang="en-US" sz="2900" i="0" dirty="0">
                <a:effectLst/>
              </a:rPr>
              <a:t>. </a:t>
            </a:r>
            <a:r>
              <a:rPr lang="en-US" sz="2900" i="0" dirty="0" err="1">
                <a:effectLst/>
              </a:rPr>
              <a:t>Bukker</a:t>
            </a:r>
            <a:r>
              <a:rPr lang="en-US" sz="2900" i="0" dirty="0">
                <a:effectLst/>
              </a:rPr>
              <a:t> med et bra </a:t>
            </a:r>
            <a:r>
              <a:rPr lang="en-US" sz="2900" i="0" dirty="0" err="1">
                <a:effectLst/>
              </a:rPr>
              <a:t>revir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får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ofte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rågeiter</a:t>
            </a:r>
            <a:r>
              <a:rPr lang="en-US" sz="2900" i="0" dirty="0">
                <a:effectLst/>
              </a:rPr>
              <a:t> på </a:t>
            </a:r>
            <a:r>
              <a:rPr lang="en-US" sz="2900" i="0" dirty="0" err="1">
                <a:effectLst/>
              </a:rPr>
              <a:t>besøk</a:t>
            </a:r>
            <a:r>
              <a:rPr lang="en-US" sz="2900" i="0" dirty="0">
                <a:effectLst/>
              </a:rPr>
              <a:t>, og da </a:t>
            </a:r>
            <a:r>
              <a:rPr lang="en-US" sz="2900" i="0" dirty="0" err="1">
                <a:effectLst/>
              </a:rPr>
              <a:t>får</a:t>
            </a:r>
            <a:r>
              <a:rPr lang="en-US" sz="2900" i="0" dirty="0">
                <a:effectLst/>
              </a:rPr>
              <a:t> de </a:t>
            </a:r>
            <a:r>
              <a:rPr lang="en-US" sz="2900" i="0" dirty="0" err="1">
                <a:effectLst/>
              </a:rPr>
              <a:t>en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mulighet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til</a:t>
            </a:r>
            <a:r>
              <a:rPr lang="en-US" sz="2900" i="0" dirty="0">
                <a:effectLst/>
              </a:rPr>
              <a:t> å </a:t>
            </a:r>
            <a:r>
              <a:rPr lang="en-US" sz="2900" i="0" dirty="0" err="1">
                <a:effectLst/>
              </a:rPr>
              <a:t>parre</a:t>
            </a:r>
            <a:r>
              <a:rPr lang="en-US" sz="2900" i="0" dirty="0">
                <a:effectLst/>
              </a:rPr>
              <a:t> seg. </a:t>
            </a:r>
            <a:r>
              <a:rPr lang="en-US" sz="2900" i="0" dirty="0" err="1">
                <a:effectLst/>
              </a:rPr>
              <a:t>Elgokser</a:t>
            </a:r>
            <a:r>
              <a:rPr lang="en-US" sz="2900" i="0" dirty="0">
                <a:effectLst/>
              </a:rPr>
              <a:t>, </a:t>
            </a:r>
            <a:r>
              <a:rPr lang="en-US" sz="2900" i="0" dirty="0" err="1">
                <a:effectLst/>
              </a:rPr>
              <a:t>villreinbukker</a:t>
            </a:r>
            <a:r>
              <a:rPr lang="en-US" sz="2900" i="0" dirty="0">
                <a:effectLst/>
              </a:rPr>
              <a:t> og </a:t>
            </a:r>
            <a:r>
              <a:rPr lang="en-US" sz="2900" i="0" dirty="0" err="1">
                <a:effectLst/>
              </a:rPr>
              <a:t>hjortebukker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hevder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ikke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revir</a:t>
            </a:r>
            <a:r>
              <a:rPr lang="en-US" sz="2900" i="0" dirty="0">
                <a:effectLst/>
              </a:rPr>
              <a:t> på </a:t>
            </a:r>
            <a:r>
              <a:rPr lang="en-US" sz="2900" i="0" dirty="0" err="1">
                <a:effectLst/>
              </a:rPr>
              <a:t>samme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måte</a:t>
            </a:r>
            <a:r>
              <a:rPr lang="en-US" sz="2900" i="0" dirty="0">
                <a:effectLst/>
              </a:rPr>
              <a:t>. men alle </a:t>
            </a:r>
            <a:r>
              <a:rPr lang="en-US" sz="2900" i="0" dirty="0" err="1">
                <a:effectLst/>
              </a:rPr>
              <a:t>prøver</a:t>
            </a:r>
            <a:r>
              <a:rPr lang="en-US" sz="2900" i="0" dirty="0">
                <a:effectLst/>
              </a:rPr>
              <a:t> å </a:t>
            </a:r>
            <a:r>
              <a:rPr lang="en-US" sz="2900" i="0" dirty="0" err="1">
                <a:effectLst/>
              </a:rPr>
              <a:t>finne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brunstige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hunndyr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som</a:t>
            </a:r>
            <a:r>
              <a:rPr lang="en-US" sz="2900" i="0" dirty="0">
                <a:effectLst/>
              </a:rPr>
              <a:t> de </a:t>
            </a:r>
            <a:r>
              <a:rPr lang="en-US" sz="2900" i="0" dirty="0" err="1">
                <a:effectLst/>
              </a:rPr>
              <a:t>kan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parre</a:t>
            </a:r>
            <a:r>
              <a:rPr lang="en-US" sz="2900" i="0" dirty="0">
                <a:effectLst/>
              </a:rPr>
              <a:t> seg med. Som </a:t>
            </a:r>
            <a:r>
              <a:rPr lang="en-US" sz="2900" i="0" dirty="0" err="1">
                <a:effectLst/>
              </a:rPr>
              <a:t>en</a:t>
            </a:r>
            <a:r>
              <a:rPr lang="en-US" sz="2900" i="0" dirty="0">
                <a:effectLst/>
              </a:rPr>
              <a:t> del av </a:t>
            </a:r>
            <a:r>
              <a:rPr lang="en-US" sz="2900" i="0" dirty="0" err="1">
                <a:effectLst/>
              </a:rPr>
              <a:t>dette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prøver</a:t>
            </a:r>
            <a:r>
              <a:rPr lang="en-US" sz="2900" i="0" dirty="0">
                <a:effectLst/>
              </a:rPr>
              <a:t> de å </a:t>
            </a:r>
            <a:r>
              <a:rPr lang="en-US" sz="2900" i="0" dirty="0" err="1">
                <a:effectLst/>
              </a:rPr>
              <a:t>skremme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eller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jage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andre</a:t>
            </a:r>
            <a:r>
              <a:rPr lang="en-US" sz="2900" i="0" dirty="0">
                <a:effectLst/>
              </a:rPr>
              <a:t> </a:t>
            </a:r>
            <a:r>
              <a:rPr lang="en-US" sz="2900" i="0" dirty="0" err="1">
                <a:effectLst/>
              </a:rPr>
              <a:t>hanndyr</a:t>
            </a:r>
            <a:r>
              <a:rPr lang="en-US" sz="29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971C83-1A72-3FDD-DD03-29E201AF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28428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1B6EED-D315-C2A6-C464-36C0C077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21  Hva har skjedd på bildet?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F7CFA1-9032-6948-D54E-0740D2C3E3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" r="-1" b="2613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F31F54C-123E-7E9B-8D08-5FB43AA4B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</a:t>
            </a:r>
            <a:r>
              <a:rPr lang="en-US" sz="2000" i="0" dirty="0" err="1">
                <a:effectLst/>
              </a:rPr>
              <a:t>hjort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spist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planten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</a:t>
            </a:r>
            <a:r>
              <a:rPr lang="en-US" sz="2000" i="0" dirty="0" err="1">
                <a:effectLst/>
              </a:rPr>
              <a:t>elg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tråkket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planten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Et </a:t>
            </a:r>
            <a:r>
              <a:rPr lang="en-US" sz="2000" i="0" dirty="0" err="1">
                <a:effectLst/>
              </a:rPr>
              <a:t>rådyr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markert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revir</a:t>
            </a:r>
            <a:r>
              <a:rPr lang="en-US" sz="2000" i="0" dirty="0">
                <a:effectLst/>
              </a:rPr>
              <a:t> med </a:t>
            </a:r>
            <a:r>
              <a:rPr lang="en-US" sz="2000" i="0" dirty="0" err="1">
                <a:effectLst/>
              </a:rPr>
              <a:t>gevir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klauver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17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>
                <a:effectLst/>
              </a:rPr>
              <a:t>Her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et </a:t>
            </a:r>
            <a:r>
              <a:rPr lang="en-US" sz="2000" i="0" dirty="0" err="1">
                <a:effectLst/>
              </a:rPr>
              <a:t>rådyr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vært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markert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grensene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sitt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hjemmeområde</a:t>
            </a:r>
            <a:r>
              <a:rPr lang="en-US" sz="2000" i="0" dirty="0">
                <a:effectLst/>
              </a:rPr>
              <a:t>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gnidd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duftstoffer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gevirroten</a:t>
            </a:r>
            <a:r>
              <a:rPr lang="en-US" sz="2000" i="0" dirty="0">
                <a:effectLst/>
              </a:rPr>
              <a:t> mot </a:t>
            </a:r>
            <a:r>
              <a:rPr lang="en-US" sz="2000" i="0" dirty="0" err="1">
                <a:effectLst/>
              </a:rPr>
              <a:t>granbuske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slik</a:t>
            </a:r>
            <a:r>
              <a:rPr lang="en-US" sz="2000" i="0" dirty="0">
                <a:effectLst/>
              </a:rPr>
              <a:t> at </a:t>
            </a:r>
            <a:r>
              <a:rPr lang="en-US" sz="2000" i="0" dirty="0" err="1">
                <a:effectLst/>
              </a:rPr>
              <a:t>barken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forsvunnet</a:t>
            </a:r>
            <a:r>
              <a:rPr lang="en-US" sz="2000" i="0" dirty="0">
                <a:effectLst/>
              </a:rPr>
              <a:t>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sparket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mose</a:t>
            </a:r>
            <a:r>
              <a:rPr lang="en-US" sz="2000" i="0" dirty="0">
                <a:effectLst/>
              </a:rPr>
              <a:t> med </a:t>
            </a:r>
            <a:r>
              <a:rPr lang="en-US" sz="2000" i="0" dirty="0" err="1">
                <a:effectLst/>
              </a:rPr>
              <a:t>frambeina</a:t>
            </a:r>
            <a:r>
              <a:rPr lang="en-US" sz="2000" i="0" dirty="0">
                <a:effectLst/>
              </a:rPr>
              <a:t>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duftkjertel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mellom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klauvene</a:t>
            </a:r>
            <a:r>
              <a:rPr lang="en-US" sz="2000" i="0" dirty="0">
                <a:effectLst/>
              </a:rPr>
              <a:t>, og da </a:t>
            </a:r>
            <a:r>
              <a:rPr lang="en-US" sz="2000" i="0" dirty="0" err="1">
                <a:effectLst/>
              </a:rPr>
              <a:t>markerer</a:t>
            </a:r>
            <a:r>
              <a:rPr lang="en-US" sz="2000" i="0" dirty="0">
                <a:effectLst/>
              </a:rPr>
              <a:t> den </a:t>
            </a:r>
            <a:r>
              <a:rPr lang="en-US" sz="2000" i="0" dirty="0" err="1">
                <a:effectLst/>
              </a:rPr>
              <a:t>lukta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si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mosen</a:t>
            </a:r>
            <a:r>
              <a:rPr lang="en-US" sz="2000" i="0" dirty="0">
                <a:effectLst/>
              </a:rPr>
              <a:t>. </a:t>
            </a:r>
            <a:br>
              <a:rPr lang="en-US" sz="20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038B328-2402-E897-47F7-848D42A9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8274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DA5D3A-CF13-9F62-7607-8DEAA177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  Her kan du ikke skyte. Hvilke dyr melder du til neste post? </a:t>
            </a:r>
          </a:p>
        </p:txBody>
      </p:sp>
      <p:pic>
        <p:nvPicPr>
          <p:cNvPr id="6" name="Media på Internett 5" title="Hvilke dyr passerer her?">
            <a:hlinkClick r:id="" action="ppaction://media"/>
            <a:extLst>
              <a:ext uri="{FF2B5EF4-FFF2-40B4-BE49-F238E27FC236}">
                <a16:creationId xmlns:a16="http://schemas.microsoft.com/office/drawing/2014/main" id="{441FB86C-EDCC-B247-8F78-D1062A1D99A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3466" y="3290028"/>
            <a:ext cx="4309533" cy="2434886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29546B-49E9-5038-3CC1-7DEAFFC7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Ei </a:t>
            </a:r>
            <a:r>
              <a:rPr lang="en-US" sz="2000" i="0" dirty="0" err="1">
                <a:effectLst/>
              </a:rPr>
              <a:t>simle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villreinkalv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To </a:t>
            </a:r>
            <a:r>
              <a:rPr lang="en-US" sz="2000" i="0" dirty="0" err="1">
                <a:effectLst/>
              </a:rPr>
              <a:t>rådyr</a:t>
            </a:r>
            <a:endParaRPr lang="en-US" sz="2000" i="0" dirty="0">
              <a:effectLst/>
            </a:endParaRP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En </a:t>
            </a:r>
            <a:r>
              <a:rPr lang="en-US" sz="2000" i="0" dirty="0" err="1">
                <a:effectLst/>
              </a:rPr>
              <a:t>hjortekolle</a:t>
            </a:r>
            <a:r>
              <a:rPr lang="en-US" sz="2000" i="0" dirty="0">
                <a:effectLst/>
              </a:rPr>
              <a:t> med </a:t>
            </a:r>
            <a:r>
              <a:rPr lang="en-US" sz="2000" i="0" dirty="0" err="1">
                <a:effectLst/>
              </a:rPr>
              <a:t>kalv</a:t>
            </a:r>
            <a:endParaRPr lang="en-US" sz="2000" i="0" dirty="0">
              <a:effectLst/>
            </a:endParaRPr>
          </a:p>
          <a:p>
            <a:pPr marL="0"/>
            <a:endParaRPr lang="en-US" sz="20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>
                <a:effectLst/>
              </a:rPr>
              <a:t>Her </a:t>
            </a:r>
            <a:r>
              <a:rPr lang="en-US" sz="2000" i="0" dirty="0" err="1">
                <a:effectLst/>
              </a:rPr>
              <a:t>passerer</a:t>
            </a:r>
            <a:r>
              <a:rPr lang="en-US" sz="2000" i="0" dirty="0">
                <a:effectLst/>
              </a:rPr>
              <a:t> to </a:t>
            </a:r>
            <a:r>
              <a:rPr lang="en-US" sz="2000" i="0" dirty="0" err="1">
                <a:effectLst/>
              </a:rPr>
              <a:t>rådyr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Skuddavstand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kort</a:t>
            </a:r>
            <a:r>
              <a:rPr lang="en-US" sz="2000" i="0" dirty="0">
                <a:effectLst/>
              </a:rPr>
              <a:t>, men du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gjennom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krattet</a:t>
            </a:r>
            <a:r>
              <a:rPr lang="en-US" sz="2000" i="0" dirty="0">
                <a:effectLst/>
              </a:rPr>
              <a:t>. Det er </a:t>
            </a:r>
            <a:r>
              <a:rPr lang="en-US" sz="2000" i="0" dirty="0" err="1">
                <a:effectLst/>
              </a:rPr>
              <a:t>vanskelig</a:t>
            </a:r>
            <a:r>
              <a:rPr lang="en-US" sz="2000" i="0" dirty="0">
                <a:effectLst/>
              </a:rPr>
              <a:t> å se </a:t>
            </a:r>
            <a:r>
              <a:rPr lang="en-US" sz="2000" i="0" dirty="0" err="1">
                <a:effectLst/>
              </a:rPr>
              <a:t>kjønn</a:t>
            </a:r>
            <a:r>
              <a:rPr lang="en-US" sz="2000" i="0" dirty="0">
                <a:effectLst/>
              </a:rPr>
              <a:t> og alder på </a:t>
            </a:r>
            <a:r>
              <a:rPr lang="en-US" sz="2000" i="0" dirty="0" err="1">
                <a:effectLst/>
              </a:rPr>
              <a:t>dyra</a:t>
            </a:r>
            <a:r>
              <a:rPr lang="en-US" sz="2000" i="0" dirty="0">
                <a:effectLst/>
              </a:rPr>
              <a:t>. Dette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vanlig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opplevelse</a:t>
            </a:r>
            <a:r>
              <a:rPr lang="en-US" sz="2000" i="0" dirty="0">
                <a:effectLst/>
              </a:rPr>
              <a:t> på post, </a:t>
            </a:r>
            <a:r>
              <a:rPr lang="en-US" sz="2000" i="0" dirty="0" err="1">
                <a:effectLst/>
              </a:rPr>
              <a:t>Noen</a:t>
            </a:r>
            <a:r>
              <a:rPr lang="en-US" sz="2000" i="0" dirty="0">
                <a:effectLst/>
              </a:rPr>
              <a:t> gang </a:t>
            </a:r>
            <a:r>
              <a:rPr lang="en-US" sz="2000" i="0" dirty="0" err="1">
                <a:effectLst/>
              </a:rPr>
              <a:t>hvisker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jaktradioen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slik</a:t>
            </a:r>
            <a:r>
              <a:rPr lang="en-US" sz="2000" i="0" dirty="0">
                <a:effectLst/>
              </a:rPr>
              <a:t> at </a:t>
            </a:r>
            <a:r>
              <a:rPr lang="en-US" sz="2000" i="0" dirty="0" err="1">
                <a:effectLst/>
              </a:rPr>
              <a:t>neste</a:t>
            </a:r>
            <a:r>
              <a:rPr lang="en-US" sz="2000" i="0" dirty="0">
                <a:effectLst/>
              </a:rPr>
              <a:t> post er </a:t>
            </a:r>
            <a:r>
              <a:rPr lang="en-US" sz="2000" i="0" dirty="0" err="1">
                <a:effectLst/>
              </a:rPr>
              <a:t>forberedt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hvilke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kommer</a:t>
            </a:r>
            <a:r>
              <a:rPr lang="en-US" sz="2000" i="0" dirty="0">
                <a:effectLst/>
              </a:rPr>
              <a:t>. </a:t>
            </a:r>
            <a:br>
              <a:rPr lang="en-US" sz="20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8C50B9-3664-AB3A-DEFB-6C31157F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13002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1D1272-B148-4851-7491-66FE5301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23  Hvilket dyr ser du på bildet?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5224E-9876-B73F-DFC8-91CFFDF2D2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4" b="2265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C60928-0E9D-74F4-F8D1-3C1A712D9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dirty="0" err="1"/>
              <a:t>Hjortebukk</a:t>
            </a:r>
            <a:endParaRPr lang="en-US" sz="1800" dirty="0"/>
          </a:p>
          <a:p>
            <a:pPr marL="571500" indent="-342900">
              <a:buFont typeface="+mj-lt"/>
              <a:buAutoNum type="arabicPeriod"/>
            </a:pPr>
            <a:r>
              <a:rPr lang="en-US" sz="1800" dirty="0" err="1"/>
              <a:t>Reinsimle</a:t>
            </a:r>
            <a:endParaRPr lang="en-US" sz="1800" dirty="0"/>
          </a:p>
          <a:p>
            <a:pPr marL="571500" indent="-342900">
              <a:buFont typeface="+mj-lt"/>
              <a:buAutoNum type="arabicPeriod"/>
            </a:pPr>
            <a:r>
              <a:rPr lang="en-US" sz="1800" dirty="0"/>
              <a:t>Ung </a:t>
            </a:r>
            <a:r>
              <a:rPr lang="en-US" sz="1800" dirty="0" err="1"/>
              <a:t>reinsbukk</a:t>
            </a:r>
            <a:endParaRPr lang="en-US" sz="1800" dirty="0"/>
          </a:p>
          <a:p>
            <a:pPr marL="457200"/>
            <a:endParaRPr lang="en-US" sz="1800" dirty="0"/>
          </a:p>
          <a:p>
            <a:pPr marL="0" indent="0">
              <a:buNone/>
            </a:pPr>
            <a:r>
              <a:rPr lang="en-US" sz="1800" dirty="0"/>
              <a:t>Her ser du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typisk</a:t>
            </a:r>
            <a:r>
              <a:rPr lang="en-US" sz="1800" dirty="0"/>
              <a:t> </a:t>
            </a:r>
            <a:r>
              <a:rPr lang="en-US" sz="1800" dirty="0" err="1"/>
              <a:t>ung</a:t>
            </a:r>
            <a:r>
              <a:rPr lang="en-US" sz="1800" dirty="0"/>
              <a:t> </a:t>
            </a:r>
            <a:r>
              <a:rPr lang="en-US" sz="1800" dirty="0" err="1"/>
              <a:t>reinsbukk</a:t>
            </a:r>
            <a:r>
              <a:rPr lang="en-US" sz="1800" dirty="0"/>
              <a:t>. De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ofte</a:t>
            </a:r>
            <a:r>
              <a:rPr lang="en-US" sz="1800" dirty="0"/>
              <a:t> </a:t>
            </a:r>
            <a:r>
              <a:rPr lang="en-US" sz="1800" dirty="0" err="1"/>
              <a:t>denne</a:t>
            </a:r>
            <a:r>
              <a:rPr lang="en-US" sz="1800" dirty="0"/>
              <a:t> </a:t>
            </a:r>
            <a:r>
              <a:rPr lang="en-US" sz="1800" dirty="0" err="1"/>
              <a:t>runde</a:t>
            </a:r>
            <a:r>
              <a:rPr lang="en-US" sz="1800" dirty="0"/>
              <a:t> C </a:t>
            </a:r>
            <a:r>
              <a:rPr lang="en-US" sz="1800" dirty="0" err="1"/>
              <a:t>formen</a:t>
            </a:r>
            <a:r>
              <a:rPr lang="en-US" sz="1800" dirty="0"/>
              <a:t> på </a:t>
            </a:r>
            <a:r>
              <a:rPr lang="en-US" sz="1800" dirty="0" err="1"/>
              <a:t>gevirene</a:t>
            </a:r>
            <a:r>
              <a:rPr lang="en-US" sz="1800" dirty="0"/>
              <a:t>. </a:t>
            </a:r>
            <a:r>
              <a:rPr lang="en-US" sz="1800" dirty="0" err="1"/>
              <a:t>Bildet</a:t>
            </a:r>
            <a:r>
              <a:rPr lang="en-US" sz="1800" dirty="0"/>
              <a:t> er tatt </a:t>
            </a:r>
            <a:r>
              <a:rPr lang="en-US" sz="1800" dirty="0" err="1"/>
              <a:t>etter</a:t>
            </a:r>
            <a:r>
              <a:rPr lang="en-US" sz="1800" dirty="0"/>
              <a:t> </a:t>
            </a:r>
            <a:r>
              <a:rPr lang="en-US" sz="1800" dirty="0" err="1"/>
              <a:t>reinsjakta</a:t>
            </a:r>
            <a:r>
              <a:rPr lang="en-US" sz="1800" dirty="0"/>
              <a:t>. Ser du at </a:t>
            </a:r>
            <a:r>
              <a:rPr lang="en-US" sz="1800" dirty="0" err="1"/>
              <a:t>geviret</a:t>
            </a:r>
            <a:r>
              <a:rPr lang="en-US" sz="1800" dirty="0"/>
              <a:t> er </a:t>
            </a:r>
            <a:r>
              <a:rPr lang="en-US" sz="1800" dirty="0" err="1"/>
              <a:t>feid</a:t>
            </a:r>
            <a:r>
              <a:rPr lang="en-US" sz="1800" dirty="0"/>
              <a:t>, </a:t>
            </a:r>
            <a:r>
              <a:rPr lang="en-US" sz="1800" dirty="0" err="1"/>
              <a:t>slik</a:t>
            </a:r>
            <a:r>
              <a:rPr lang="en-US" sz="1800" dirty="0"/>
              <a:t> at </a:t>
            </a:r>
            <a:r>
              <a:rPr lang="en-US" sz="1800" dirty="0" err="1"/>
              <a:t>basten</a:t>
            </a:r>
            <a:r>
              <a:rPr lang="en-US" sz="1800" dirty="0"/>
              <a:t> er </a:t>
            </a:r>
            <a:r>
              <a:rPr lang="en-US" sz="1800" dirty="0" err="1"/>
              <a:t>vekke</a:t>
            </a:r>
            <a:r>
              <a:rPr lang="en-US" sz="1800" dirty="0"/>
              <a:t>. </a:t>
            </a:r>
            <a:r>
              <a:rPr lang="en-US" sz="1800" dirty="0" err="1"/>
              <a:t>Reinsdyra</a:t>
            </a:r>
            <a:r>
              <a:rPr lang="en-US" sz="1800" dirty="0"/>
              <a:t> </a:t>
            </a:r>
            <a:r>
              <a:rPr lang="en-US" sz="1800" dirty="0" err="1"/>
              <a:t>klarer</a:t>
            </a:r>
            <a:r>
              <a:rPr lang="en-US" sz="1800" dirty="0"/>
              <a:t> seg </a:t>
            </a:r>
            <a:r>
              <a:rPr lang="en-US" sz="1800" dirty="0" err="1"/>
              <a:t>godt</a:t>
            </a:r>
            <a:r>
              <a:rPr lang="en-US" sz="1800" dirty="0"/>
              <a:t> i </a:t>
            </a:r>
            <a:r>
              <a:rPr lang="en-US" sz="1800" dirty="0" err="1"/>
              <a:t>slike</a:t>
            </a:r>
            <a:r>
              <a:rPr lang="en-US" sz="1800" dirty="0"/>
              <a:t> </a:t>
            </a:r>
            <a:r>
              <a:rPr lang="en-US" sz="1800" dirty="0" err="1"/>
              <a:t>karrige</a:t>
            </a:r>
            <a:r>
              <a:rPr lang="en-US" sz="1800" dirty="0"/>
              <a:t> </a:t>
            </a:r>
            <a:r>
              <a:rPr lang="en-US" sz="1800" dirty="0" err="1"/>
              <a:t>terreng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du ser på </a:t>
            </a:r>
            <a:r>
              <a:rPr lang="en-US" sz="1800" dirty="0" err="1"/>
              <a:t>bildet</a:t>
            </a:r>
            <a:r>
              <a:rPr lang="en-US" sz="1800" dirty="0"/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56E73-459E-966C-7720-DD992BFA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7420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C3754CB-23A4-8CBE-25FD-F599A07A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/>
              <a:t>24  Hvilket reinsdyr er dette?</a:t>
            </a:r>
          </a:p>
        </p:txBody>
      </p:sp>
      <p:sp>
        <p:nvSpPr>
          <p:cNvPr id="3081" name="Oval 308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675E429-A33B-43FB-5BEA-326C269992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4314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8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A507E7-679D-120E-E27E-CA01DE4C3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Reinskalv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Ungdyr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simle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Voksen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simle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/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Det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reinskalv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i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slutten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september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Reinskalver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ha to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korte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eller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lengre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gevirstenger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første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høsten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Hos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noen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kalvene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gevirstengene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ha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sidetagg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D33A69-B6AE-9E15-FC65-2073156D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  <p:sp>
        <p:nvSpPr>
          <p:cNvPr id="308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8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04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A0AE3A-8D6B-47FB-BBE6-29836C47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25  Her ser du to </a:t>
            </a:r>
            <a:r>
              <a:rPr lang="en-US" sz="3200" dirty="0" err="1"/>
              <a:t>dyr</a:t>
            </a:r>
            <a:r>
              <a:rPr lang="en-US" sz="3200" dirty="0"/>
              <a:t>. </a:t>
            </a:r>
            <a:r>
              <a:rPr lang="en-US" sz="3200" dirty="0" err="1"/>
              <a:t>Hvilke</a:t>
            </a:r>
            <a:r>
              <a:rPr lang="en-US" sz="3200" dirty="0"/>
              <a:t> </a:t>
            </a:r>
            <a:r>
              <a:rPr lang="en-US" sz="3200" dirty="0" err="1"/>
              <a:t>dyr</a:t>
            </a:r>
            <a:r>
              <a:rPr lang="en-US" sz="3200" dirty="0"/>
              <a:t> er det?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684B180-2ABD-4496-B91C-415F0392B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93" y="2533476"/>
            <a:ext cx="423439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To </a:t>
            </a:r>
            <a:r>
              <a:rPr lang="en-US" sz="1900" i="0" dirty="0" err="1">
                <a:effectLst/>
              </a:rPr>
              <a:t>dåhjorter</a:t>
            </a:r>
            <a:r>
              <a:rPr lang="en-US" sz="1900" i="0" dirty="0">
                <a:effectLst/>
              </a:rPr>
              <a:t>. En </a:t>
            </a:r>
            <a:r>
              <a:rPr lang="en-US" sz="1900" i="0" dirty="0" err="1">
                <a:effectLst/>
              </a:rPr>
              <a:t>kalv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liten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bukk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En </a:t>
            </a:r>
            <a:r>
              <a:rPr lang="en-US" sz="1900" i="0" dirty="0" err="1">
                <a:effectLst/>
              </a:rPr>
              <a:t>reinskalv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ei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simle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Hjortebukk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kalv</a:t>
            </a:r>
            <a:r>
              <a:rPr lang="en-US" sz="1900" i="0" dirty="0">
                <a:effectLst/>
              </a:rPr>
              <a:t>.</a:t>
            </a:r>
            <a:br>
              <a:rPr lang="en-US" sz="1900" b="1" i="0" dirty="0">
                <a:effectLst/>
              </a:rPr>
            </a:br>
            <a:endParaRPr lang="en-US" sz="19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>
                <a:effectLst/>
              </a:rPr>
              <a:t>På </a:t>
            </a:r>
            <a:r>
              <a:rPr lang="en-US" sz="2000" i="0" dirty="0" err="1">
                <a:effectLst/>
              </a:rPr>
              <a:t>bildet</a:t>
            </a:r>
            <a:r>
              <a:rPr lang="en-US" sz="2000" i="0" dirty="0">
                <a:effectLst/>
              </a:rPr>
              <a:t> ser du to </a:t>
            </a:r>
            <a:r>
              <a:rPr lang="en-US" sz="2000" i="0" dirty="0" err="1">
                <a:effectLst/>
              </a:rPr>
              <a:t>reinsdyr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går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bakkant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flokk</a:t>
            </a:r>
            <a:r>
              <a:rPr lang="en-US" sz="2000" i="0" dirty="0">
                <a:effectLst/>
              </a:rPr>
              <a:t> på 150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. Dette er </a:t>
            </a:r>
            <a:r>
              <a:rPr lang="en-US" sz="2000" i="0" dirty="0" err="1">
                <a:effectLst/>
              </a:rPr>
              <a:t>ganske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sikkert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ei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simle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kalv</a:t>
            </a:r>
            <a:r>
              <a:rPr lang="en-US" sz="2000" i="0" dirty="0">
                <a:effectLst/>
              </a:rPr>
              <a:t>. De </a:t>
            </a:r>
            <a:r>
              <a:rPr lang="en-US" sz="2000" i="0" dirty="0" err="1">
                <a:effectLst/>
              </a:rPr>
              <a:t>ble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hengende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etter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flokken</a:t>
            </a:r>
            <a:r>
              <a:rPr lang="en-US" sz="2000" i="0" dirty="0">
                <a:effectLst/>
              </a:rPr>
              <a:t>. Det er </a:t>
            </a:r>
            <a:r>
              <a:rPr lang="en-US" sz="2000" i="0" dirty="0" err="1">
                <a:effectLst/>
              </a:rPr>
              <a:t>ofte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slik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skuddmulighet</a:t>
            </a:r>
            <a:r>
              <a:rPr lang="en-US" sz="2000" i="0" dirty="0">
                <a:effectLst/>
              </a:rPr>
              <a:t>. </a:t>
            </a:r>
            <a:br>
              <a:rPr lang="en-US" sz="1900" i="0" dirty="0">
                <a:effectLst/>
              </a:rPr>
            </a:br>
            <a:endParaRPr lang="en-US" sz="19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0AD425-34A1-A621-90DF-878DC13443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r="14725"/>
          <a:stretch/>
        </p:blipFill>
        <p:spPr bwMode="auto">
          <a:xfrm>
            <a:off x="5854890" y="877414"/>
            <a:ext cx="5453545" cy="49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69E41A-2FF1-64FE-A24B-E4334320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  <p:grpSp>
        <p:nvGrpSpPr>
          <p:cNvPr id="4127" name="Group 4102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8" name="Rectangle 4104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2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40484-32F9-C64C-796C-41438B5D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26  Er det </a:t>
            </a:r>
            <a:r>
              <a:rPr lang="en-US" sz="3600" dirty="0" err="1"/>
              <a:t>stor</a:t>
            </a:r>
            <a:r>
              <a:rPr lang="en-US" sz="3600" dirty="0"/>
              <a:t> </a:t>
            </a:r>
            <a:r>
              <a:rPr lang="en-US" sz="3600" dirty="0" err="1"/>
              <a:t>forskjell</a:t>
            </a:r>
            <a:r>
              <a:rPr lang="en-US" sz="3600" dirty="0"/>
              <a:t> på </a:t>
            </a:r>
            <a:r>
              <a:rPr lang="en-US" sz="3600" dirty="0" err="1"/>
              <a:t>tamrein</a:t>
            </a:r>
            <a:r>
              <a:rPr lang="en-US" sz="3600" dirty="0"/>
              <a:t> og </a:t>
            </a:r>
            <a:r>
              <a:rPr lang="en-US" sz="3600" dirty="0" err="1"/>
              <a:t>villrein</a:t>
            </a:r>
            <a:r>
              <a:rPr lang="en-US" sz="3600" dirty="0"/>
              <a:t>?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DB5FD4C-53DE-267F-3364-F79194CF57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2707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FB65CB-7982-1F8D-4AE9-F4BB2FDAE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3120" y="3752850"/>
            <a:ext cx="8602133" cy="2452687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Tamrein</a:t>
            </a:r>
            <a:r>
              <a:rPr lang="en-US" sz="2600" i="0" dirty="0">
                <a:effectLst/>
              </a:rPr>
              <a:t> i Norge </a:t>
            </a:r>
            <a:r>
              <a:rPr lang="en-US" sz="2600" i="0" dirty="0" err="1">
                <a:effectLst/>
              </a:rPr>
              <a:t>kommer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Sibir</a:t>
            </a:r>
            <a:r>
              <a:rPr lang="en-US" sz="2600" i="0" dirty="0">
                <a:effectLst/>
              </a:rPr>
              <a:t>. De er </a:t>
            </a:r>
            <a:r>
              <a:rPr lang="en-US" sz="2600" i="0" dirty="0" err="1">
                <a:effectLst/>
              </a:rPr>
              <a:t>ganske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forskjellig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villrein</a:t>
            </a:r>
            <a:r>
              <a:rPr lang="en-US" sz="26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Nei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trolig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villrein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tamrein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ganske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genetisk</a:t>
            </a:r>
            <a:r>
              <a:rPr lang="en-US" sz="2600" i="0" dirty="0">
                <a:effectLst/>
              </a:rPr>
              <a:t> like.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Ja de er </a:t>
            </a:r>
            <a:r>
              <a:rPr lang="en-US" sz="2600" i="0" dirty="0" err="1">
                <a:effectLst/>
              </a:rPr>
              <a:t>ganske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forskjellige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Tamreinen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klarer</a:t>
            </a:r>
            <a:r>
              <a:rPr lang="en-US" sz="2600" i="0" dirty="0">
                <a:effectLst/>
              </a:rPr>
              <a:t> seg </a:t>
            </a:r>
            <a:r>
              <a:rPr lang="en-US" sz="2600" i="0" dirty="0" err="1">
                <a:effectLst/>
              </a:rPr>
              <a:t>ikke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uten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gjeting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foring</a:t>
            </a:r>
            <a:r>
              <a:rPr lang="en-US" sz="2600" b="1" i="0" dirty="0">
                <a:effectLst/>
              </a:rPr>
              <a:t>.</a:t>
            </a:r>
          </a:p>
          <a:p>
            <a:pPr marL="457200" fontAlgn="ctr"/>
            <a:endParaRPr lang="en-US" sz="1100" b="1" i="0" dirty="0">
              <a:effectLst/>
            </a:endParaRPr>
          </a:p>
          <a:p>
            <a:pPr marL="0" indent="0">
              <a:buNone/>
            </a:pPr>
            <a:r>
              <a:rPr lang="en-US" sz="2600" i="0" dirty="0" err="1">
                <a:effectLst/>
              </a:rPr>
              <a:t>Bildet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viser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villreinkalv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sovnet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stille</a:t>
            </a:r>
            <a:r>
              <a:rPr lang="en-US" sz="2600" i="0" dirty="0">
                <a:effectLst/>
              </a:rPr>
              <a:t> inn </a:t>
            </a:r>
            <a:r>
              <a:rPr lang="en-US" sz="2600" i="0" dirty="0" err="1">
                <a:effectLst/>
              </a:rPr>
              <a:t>bak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stein </a:t>
            </a:r>
            <a:r>
              <a:rPr lang="en-US" sz="2600" i="0" dirty="0" err="1">
                <a:effectLst/>
              </a:rPr>
              <a:t>etter</a:t>
            </a:r>
            <a:r>
              <a:rPr lang="en-US" sz="2600" i="0" dirty="0">
                <a:effectLst/>
              </a:rPr>
              <a:t> at den </a:t>
            </a:r>
            <a:r>
              <a:rPr lang="en-US" sz="2600" i="0" dirty="0" err="1">
                <a:effectLst/>
              </a:rPr>
              <a:t>ble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skutt</a:t>
            </a:r>
            <a:r>
              <a:rPr lang="en-US" sz="2600" i="0" dirty="0">
                <a:effectLst/>
              </a:rPr>
              <a:t>. Mange av </a:t>
            </a:r>
            <a:r>
              <a:rPr lang="en-US" sz="2600" i="0" dirty="0" err="1">
                <a:effectLst/>
              </a:rPr>
              <a:t>villreinstammene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våre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opprinnelig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vært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tamrein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sluttet</a:t>
            </a:r>
            <a:r>
              <a:rPr lang="en-US" sz="2600" i="0" dirty="0">
                <a:effectLst/>
              </a:rPr>
              <a:t> å </a:t>
            </a:r>
            <a:r>
              <a:rPr lang="en-US" sz="2600" i="0" dirty="0" err="1">
                <a:effectLst/>
              </a:rPr>
              <a:t>gjete</a:t>
            </a:r>
            <a:r>
              <a:rPr lang="en-US" sz="2600" i="0" dirty="0">
                <a:effectLst/>
              </a:rPr>
              <a:t>. De </a:t>
            </a:r>
            <a:r>
              <a:rPr lang="en-US" sz="2600" i="0" dirty="0" err="1">
                <a:effectLst/>
              </a:rPr>
              <a:t>opprinneligste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villreinene</a:t>
            </a:r>
            <a:r>
              <a:rPr lang="en-US" sz="2600" i="0" dirty="0">
                <a:effectLst/>
              </a:rPr>
              <a:t> i Norge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vi </a:t>
            </a:r>
            <a:r>
              <a:rPr lang="en-US" sz="2600" i="0" dirty="0" err="1">
                <a:effectLst/>
              </a:rPr>
              <a:t>trolig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Snøhettaområdet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Reinen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dette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området</a:t>
            </a:r>
            <a:r>
              <a:rPr lang="en-US" sz="2600" i="0" dirty="0">
                <a:effectLst/>
              </a:rPr>
              <a:t> er mere sky </a:t>
            </a:r>
            <a:r>
              <a:rPr lang="en-US" sz="2600" i="0" dirty="0" err="1">
                <a:effectLst/>
              </a:rPr>
              <a:t>enn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andre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områder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Trolig</a:t>
            </a:r>
            <a:r>
              <a:rPr lang="en-US" sz="2600" i="0" dirty="0">
                <a:effectLst/>
              </a:rPr>
              <a:t> er det i </a:t>
            </a:r>
            <a:r>
              <a:rPr lang="en-US" sz="2600" i="0" dirty="0" err="1">
                <a:effectLst/>
              </a:rPr>
              <a:t>dag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liten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genetisk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forskjell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mellom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villrein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tamrein</a:t>
            </a:r>
            <a:r>
              <a:rPr lang="en-US" sz="2600" i="0" dirty="0">
                <a:effectLst/>
              </a:rPr>
              <a:t>. </a:t>
            </a:r>
            <a:br>
              <a:rPr lang="en-US" sz="2600" i="0" dirty="0">
                <a:effectLst/>
              </a:rPr>
            </a:br>
            <a:br>
              <a:rPr lang="en-US" sz="1100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B092C4-ACCF-290C-6942-861246E0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7170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93D47F-3690-0267-7B6A-428BC37C29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r="3450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653D67-65F6-78BC-A69C-D904E39B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957" y="275432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2 </a:t>
            </a:r>
            <a:r>
              <a:rPr lang="en-US" sz="3400" dirty="0" err="1"/>
              <a:t>Hvilken</a:t>
            </a:r>
            <a:r>
              <a:rPr lang="en-US" sz="3400" dirty="0"/>
              <a:t> </a:t>
            </a:r>
            <a:r>
              <a:rPr lang="en-US" sz="3400" dirty="0" err="1"/>
              <a:t>hjorteviltarter</a:t>
            </a:r>
            <a:r>
              <a:rPr lang="en-US" sz="3400" dirty="0"/>
              <a:t> </a:t>
            </a:r>
            <a:r>
              <a:rPr lang="en-US" sz="3400" dirty="0" err="1"/>
              <a:t>skytes</a:t>
            </a:r>
            <a:r>
              <a:rPr lang="en-US" sz="3400" dirty="0"/>
              <a:t> det </a:t>
            </a:r>
            <a:r>
              <a:rPr lang="en-US" sz="3400" dirty="0" err="1"/>
              <a:t>flest</a:t>
            </a:r>
            <a:r>
              <a:rPr lang="en-US" sz="3400" dirty="0"/>
              <a:t> av i Norge?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76AF0F-C2AA-E675-76C6-45B976855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65037"/>
            <a:ext cx="5257799" cy="391192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Elg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Hjort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Villrein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Rådyr</a:t>
            </a:r>
            <a:endParaRPr lang="en-US" sz="2000" dirty="0"/>
          </a:p>
          <a:p>
            <a:pPr marL="457200"/>
            <a:endParaRPr lang="en-US" sz="1400" dirty="0"/>
          </a:p>
          <a:p>
            <a:pPr marL="0" indent="0">
              <a:buNone/>
            </a:pPr>
            <a:r>
              <a:rPr lang="en-US" sz="2000" dirty="0"/>
              <a:t>De </a:t>
            </a:r>
            <a:r>
              <a:rPr lang="en-US" sz="2000" dirty="0" err="1"/>
              <a:t>siste</a:t>
            </a:r>
            <a:r>
              <a:rPr lang="en-US" sz="2000" dirty="0"/>
              <a:t> </a:t>
            </a:r>
            <a:r>
              <a:rPr lang="en-US" sz="2000" dirty="0" err="1"/>
              <a:t>årene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det </a:t>
            </a:r>
            <a:r>
              <a:rPr lang="en-US" sz="2000" dirty="0" err="1"/>
              <a:t>blitt</a:t>
            </a:r>
            <a:r>
              <a:rPr lang="en-US" sz="2000" dirty="0"/>
              <a:t> </a:t>
            </a:r>
            <a:r>
              <a:rPr lang="en-US" sz="2000" dirty="0" err="1"/>
              <a:t>skutt</a:t>
            </a:r>
            <a:r>
              <a:rPr lang="en-US" sz="2000" dirty="0"/>
              <a:t> </a:t>
            </a:r>
            <a:r>
              <a:rPr lang="en-US" sz="2000" dirty="0" err="1"/>
              <a:t>mest</a:t>
            </a:r>
            <a:r>
              <a:rPr lang="en-US" sz="2000" dirty="0"/>
              <a:t> </a:t>
            </a:r>
            <a:r>
              <a:rPr lang="en-US" sz="2000" dirty="0" err="1"/>
              <a:t>hjort</a:t>
            </a:r>
            <a:r>
              <a:rPr lang="en-US" sz="2000" dirty="0"/>
              <a:t>.- ca 44.000 er felt. De </a:t>
            </a:r>
            <a:r>
              <a:rPr lang="en-US" sz="2000" dirty="0" err="1"/>
              <a:t>fleste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 dirty="0"/>
              <a:t> felt </a:t>
            </a:r>
            <a:r>
              <a:rPr lang="en-US" sz="2000" dirty="0" err="1"/>
              <a:t>fra</a:t>
            </a:r>
            <a:r>
              <a:rPr lang="en-US" sz="2000" dirty="0"/>
              <a:t> Rogaland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Trøndelag</a:t>
            </a:r>
            <a:r>
              <a:rPr lang="en-US" sz="2000" dirty="0"/>
              <a:t>. </a:t>
            </a:r>
            <a:r>
              <a:rPr lang="en-US" sz="2000" dirty="0" err="1"/>
              <a:t>Vekten</a:t>
            </a:r>
            <a:r>
              <a:rPr lang="en-US" sz="2000" dirty="0"/>
              <a:t> på </a:t>
            </a:r>
            <a:r>
              <a:rPr lang="en-US" sz="2000" dirty="0" err="1"/>
              <a:t>hjortene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gått</a:t>
            </a:r>
            <a:r>
              <a:rPr lang="en-US" sz="2000" dirty="0"/>
              <a:t> </a:t>
            </a:r>
            <a:r>
              <a:rPr lang="en-US" sz="2000" dirty="0" err="1"/>
              <a:t>ned</a:t>
            </a:r>
            <a:r>
              <a:rPr lang="en-US" sz="2000" dirty="0"/>
              <a:t> de </a:t>
            </a:r>
            <a:r>
              <a:rPr lang="en-US" sz="2000" dirty="0" err="1"/>
              <a:t>siste</a:t>
            </a:r>
            <a:r>
              <a:rPr lang="en-US" sz="2000" dirty="0"/>
              <a:t> </a:t>
            </a:r>
            <a:r>
              <a:rPr lang="en-US" sz="2000" dirty="0" err="1"/>
              <a:t>tiårene</a:t>
            </a:r>
            <a:r>
              <a:rPr lang="en-US" sz="2000" dirty="0"/>
              <a:t>. Det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skyldes</a:t>
            </a:r>
            <a:r>
              <a:rPr lang="en-US" sz="2000" dirty="0"/>
              <a:t> at det er for lite </a:t>
            </a:r>
            <a:r>
              <a:rPr lang="en-US" sz="2000" dirty="0" err="1"/>
              <a:t>beite</a:t>
            </a:r>
            <a:r>
              <a:rPr lang="en-US" sz="2000" dirty="0"/>
              <a:t>, </a:t>
            </a:r>
            <a:r>
              <a:rPr lang="en-US" sz="2000" dirty="0" err="1"/>
              <a:t>klimaendringer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andre</a:t>
            </a:r>
            <a:r>
              <a:rPr lang="en-US" sz="2000" dirty="0"/>
              <a:t> </a:t>
            </a:r>
            <a:r>
              <a:rPr lang="en-US" sz="2000" dirty="0" err="1"/>
              <a:t>årsaker</a:t>
            </a:r>
            <a:r>
              <a:rPr lang="en-US" sz="2000" dirty="0"/>
              <a:t>. </a:t>
            </a:r>
            <a:r>
              <a:rPr lang="en-US" sz="2000" dirty="0" err="1"/>
              <a:t>Kommunene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økt</a:t>
            </a:r>
            <a:r>
              <a:rPr lang="en-US" sz="2000" dirty="0"/>
              <a:t> </a:t>
            </a:r>
            <a:r>
              <a:rPr lang="en-US" sz="2000" dirty="0" err="1"/>
              <a:t>antallet</a:t>
            </a:r>
            <a:r>
              <a:rPr lang="en-US" sz="2000" dirty="0"/>
              <a:t> </a:t>
            </a:r>
            <a:r>
              <a:rPr lang="en-US" sz="2000" dirty="0" err="1"/>
              <a:t>fellingstillatelser</a:t>
            </a:r>
            <a:r>
              <a:rPr lang="en-US" sz="2000" dirty="0"/>
              <a:t> for å </a:t>
            </a:r>
            <a:r>
              <a:rPr lang="en-US" sz="2000" dirty="0" err="1"/>
              <a:t>redusere</a:t>
            </a:r>
            <a:r>
              <a:rPr lang="en-US" sz="2000" dirty="0"/>
              <a:t> </a:t>
            </a:r>
            <a:r>
              <a:rPr lang="en-US" sz="2000" dirty="0" err="1"/>
              <a:t>stammen</a:t>
            </a:r>
            <a:r>
              <a:rPr lang="en-US" sz="2000" dirty="0"/>
              <a:t>. </a:t>
            </a:r>
            <a:r>
              <a:rPr lang="en-US" sz="2000" dirty="0" err="1"/>
              <a:t>Bildet</a:t>
            </a:r>
            <a:r>
              <a:rPr lang="en-US" sz="2000" dirty="0"/>
              <a:t> er av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muflon</a:t>
            </a:r>
            <a:r>
              <a:rPr lang="en-US" sz="2000" dirty="0"/>
              <a:t>. Det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villsauart</a:t>
            </a:r>
            <a:r>
              <a:rPr lang="en-US" sz="2000" dirty="0"/>
              <a:t> og </a:t>
            </a:r>
            <a:r>
              <a:rPr lang="en-US" sz="2000" dirty="0" err="1"/>
              <a:t>ikke</a:t>
            </a:r>
            <a:r>
              <a:rPr lang="en-US" sz="2000" dirty="0"/>
              <a:t> et </a:t>
            </a:r>
            <a:r>
              <a:rPr lang="en-US" sz="2000" dirty="0" err="1"/>
              <a:t>hjortedyr</a:t>
            </a:r>
            <a:r>
              <a:rPr lang="en-US" sz="2000" dirty="0"/>
              <a:t>. </a:t>
            </a:r>
            <a:r>
              <a:rPr lang="en-US" sz="2000" dirty="0" err="1"/>
              <a:t>Muflon</a:t>
            </a:r>
            <a:r>
              <a:rPr lang="en-US" sz="2000" dirty="0"/>
              <a:t> er </a:t>
            </a:r>
            <a:r>
              <a:rPr lang="en-US" sz="2000" dirty="0" err="1"/>
              <a:t>jaktbar</a:t>
            </a:r>
            <a:r>
              <a:rPr lang="en-US" sz="2000" dirty="0"/>
              <a:t> i Norge, da det er </a:t>
            </a:r>
            <a:r>
              <a:rPr lang="en-US" sz="2000" dirty="0" err="1"/>
              <a:t>uønsket</a:t>
            </a:r>
            <a:r>
              <a:rPr lang="en-US" sz="2000" dirty="0"/>
              <a:t> art. Det fins </a:t>
            </a:r>
            <a:r>
              <a:rPr lang="en-US" sz="2000" dirty="0" err="1"/>
              <a:t>knapt</a:t>
            </a:r>
            <a:r>
              <a:rPr lang="en-US" sz="2000" dirty="0"/>
              <a:t> </a:t>
            </a:r>
            <a:r>
              <a:rPr lang="en-US" sz="2000" dirty="0" err="1"/>
              <a:t>mufloner</a:t>
            </a:r>
            <a:r>
              <a:rPr lang="en-US" sz="2000" dirty="0"/>
              <a:t> i </a:t>
            </a:r>
            <a:r>
              <a:rPr lang="en-US" sz="2000" dirty="0" err="1"/>
              <a:t>landet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B5D4B91-3448-AE45-DEB5-FE94C18C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9972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BD45F1-E326-CCDC-6E0B-A6A4BA8E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/>
              <a:t>3  </a:t>
            </a:r>
            <a:r>
              <a:rPr lang="en-US" sz="3300" dirty="0" err="1"/>
              <a:t>Hvor</a:t>
            </a:r>
            <a:r>
              <a:rPr lang="en-US" sz="3300" dirty="0"/>
              <a:t> mange </a:t>
            </a:r>
            <a:r>
              <a:rPr lang="en-US" sz="3300" dirty="0" err="1"/>
              <a:t>kalver</a:t>
            </a:r>
            <a:r>
              <a:rPr lang="en-US" sz="3300" dirty="0"/>
              <a:t> </a:t>
            </a:r>
            <a:r>
              <a:rPr lang="en-US" sz="3300" dirty="0" err="1"/>
              <a:t>får</a:t>
            </a:r>
            <a:r>
              <a:rPr lang="en-US" sz="3300" dirty="0"/>
              <a:t> </a:t>
            </a:r>
            <a:r>
              <a:rPr lang="en-US" sz="3300" dirty="0" err="1"/>
              <a:t>hjortekoller</a:t>
            </a:r>
            <a:r>
              <a:rPr lang="en-US" sz="3300" dirty="0"/>
              <a:t> i </a:t>
            </a:r>
            <a:r>
              <a:rPr lang="en-US" sz="3300" dirty="0" err="1"/>
              <a:t>gjennomsnitt</a:t>
            </a:r>
            <a:r>
              <a:rPr lang="en-US" sz="3300" dirty="0"/>
              <a:t> </a:t>
            </a:r>
            <a:r>
              <a:rPr lang="en-US" sz="3300" dirty="0" err="1"/>
              <a:t>årlig</a:t>
            </a:r>
            <a:r>
              <a:rPr lang="en-US" sz="3300" dirty="0"/>
              <a:t>?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F4F3B5-784B-E82A-C787-875E3C9C6F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0" b="1685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A8B1AA-17AD-42E4-4BC9-B90BB60DD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/>
              <a:t>1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1.2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2</a:t>
            </a:r>
          </a:p>
          <a:p>
            <a:pPr marL="457200"/>
            <a:endParaRPr lang="en-US" sz="1800" dirty="0"/>
          </a:p>
          <a:p>
            <a:pPr marL="0" indent="0">
              <a:buNone/>
            </a:pPr>
            <a:r>
              <a:rPr lang="en-US" sz="2000" dirty="0" err="1"/>
              <a:t>Hjortekoller</a:t>
            </a:r>
            <a:r>
              <a:rPr lang="en-US" sz="2000" dirty="0"/>
              <a:t> </a:t>
            </a:r>
            <a:r>
              <a:rPr lang="en-US" sz="2000" dirty="0" err="1"/>
              <a:t>får</a:t>
            </a:r>
            <a:r>
              <a:rPr lang="en-US" sz="2000" dirty="0"/>
              <a:t> bare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kalv</a:t>
            </a:r>
            <a:r>
              <a:rPr lang="en-US" sz="2000" dirty="0"/>
              <a:t> </a:t>
            </a:r>
            <a:r>
              <a:rPr lang="en-US" sz="2000" dirty="0" err="1"/>
              <a:t>årlig</a:t>
            </a:r>
            <a:r>
              <a:rPr lang="en-US" sz="2000" dirty="0"/>
              <a:t>. </a:t>
            </a:r>
            <a:r>
              <a:rPr lang="en-US" sz="2000" dirty="0" err="1"/>
              <a:t>Noen</a:t>
            </a:r>
            <a:r>
              <a:rPr lang="en-US" sz="2000" dirty="0"/>
              <a:t> ganger ser du </a:t>
            </a:r>
            <a:r>
              <a:rPr lang="en-US" sz="2000" dirty="0" err="1"/>
              <a:t>koller</a:t>
            </a:r>
            <a:r>
              <a:rPr lang="en-US" sz="2000" dirty="0"/>
              <a:t> med to </a:t>
            </a:r>
            <a:r>
              <a:rPr lang="en-US" sz="2000" dirty="0" err="1"/>
              <a:t>kalver</a:t>
            </a:r>
            <a:r>
              <a:rPr lang="en-US" sz="2000" dirty="0"/>
              <a:t>. Den er da </a:t>
            </a:r>
            <a:r>
              <a:rPr lang="en-US" sz="2000" dirty="0" err="1"/>
              <a:t>sammen</a:t>
            </a:r>
            <a:r>
              <a:rPr lang="en-US" sz="2000" dirty="0"/>
              <a:t> med </a:t>
            </a:r>
            <a:r>
              <a:rPr lang="en-US" sz="2000" dirty="0" err="1"/>
              <a:t>kalven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i </a:t>
            </a:r>
            <a:r>
              <a:rPr lang="en-US" sz="2000" dirty="0" err="1"/>
              <a:t>fjor</a:t>
            </a:r>
            <a:r>
              <a:rPr lang="en-US" sz="2000" dirty="0"/>
              <a:t>,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annens</a:t>
            </a:r>
            <a:r>
              <a:rPr lang="en-US" sz="2000" dirty="0"/>
              <a:t> </a:t>
            </a:r>
            <a:r>
              <a:rPr lang="en-US" sz="2000" dirty="0" err="1"/>
              <a:t>kolles</a:t>
            </a:r>
            <a:r>
              <a:rPr lang="en-US" sz="2000" dirty="0"/>
              <a:t> </a:t>
            </a:r>
            <a:r>
              <a:rPr lang="en-US" sz="2000" dirty="0" err="1"/>
              <a:t>kalv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179626-7499-39A3-0700-D7EEB91C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41915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896B6A5-A8D4-0944-AF3D-F9B4082E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4  Hvor mange kalver får elgkuer i gjennomsnitt i løpet av et år?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A8A75F9-AAA4-D5B5-A691-C7432537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670097" cy="37175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/>
              <a:t>1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1.2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1.4</a:t>
            </a:r>
          </a:p>
          <a:p>
            <a:pPr marL="457200"/>
            <a:endParaRPr lang="en-US" sz="1700" dirty="0"/>
          </a:p>
          <a:p>
            <a:pPr marL="0" indent="0">
              <a:buNone/>
            </a:pPr>
            <a:r>
              <a:rPr lang="en-US" sz="2000" dirty="0" err="1"/>
              <a:t>Elgkyr</a:t>
            </a:r>
            <a:r>
              <a:rPr lang="en-US" sz="2000" dirty="0"/>
              <a:t> </a:t>
            </a:r>
            <a:r>
              <a:rPr lang="en-US" sz="2000" dirty="0" err="1"/>
              <a:t>får</a:t>
            </a:r>
            <a:r>
              <a:rPr lang="en-US" sz="2000" dirty="0"/>
              <a:t> </a:t>
            </a:r>
            <a:r>
              <a:rPr lang="en-US" sz="2000" dirty="0" err="1"/>
              <a:t>vanligvis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kalv</a:t>
            </a:r>
            <a:r>
              <a:rPr lang="en-US" sz="2000" dirty="0"/>
              <a:t> </a:t>
            </a:r>
            <a:r>
              <a:rPr lang="en-US" sz="2000" dirty="0" err="1"/>
              <a:t>første</a:t>
            </a:r>
            <a:r>
              <a:rPr lang="en-US" sz="2000" dirty="0"/>
              <a:t> </a:t>
            </a:r>
            <a:r>
              <a:rPr lang="en-US" sz="2000" dirty="0" err="1"/>
              <a:t>gangen</a:t>
            </a:r>
            <a:r>
              <a:rPr lang="en-US" sz="2000" dirty="0"/>
              <a:t> de </a:t>
            </a:r>
            <a:r>
              <a:rPr lang="en-US" sz="2000" dirty="0" err="1"/>
              <a:t>kalver</a:t>
            </a:r>
            <a:r>
              <a:rPr lang="en-US" sz="2000" dirty="0"/>
              <a:t>. </a:t>
            </a:r>
            <a:r>
              <a:rPr lang="en-US" sz="2000" dirty="0" err="1"/>
              <a:t>Deretter</a:t>
            </a:r>
            <a:r>
              <a:rPr lang="en-US" sz="2000" dirty="0"/>
              <a:t> </a:t>
            </a:r>
            <a:r>
              <a:rPr lang="en-US" sz="2000" dirty="0" err="1"/>
              <a:t>får</a:t>
            </a:r>
            <a:r>
              <a:rPr lang="en-US" sz="2000" dirty="0"/>
              <a:t> mange </a:t>
            </a:r>
            <a:r>
              <a:rPr lang="en-US" sz="2000" dirty="0" err="1"/>
              <a:t>elgkuer</a:t>
            </a:r>
            <a:r>
              <a:rPr lang="en-US" sz="2000" dirty="0"/>
              <a:t> to </a:t>
            </a:r>
            <a:r>
              <a:rPr lang="en-US" sz="2000" dirty="0" err="1"/>
              <a:t>kalver</a:t>
            </a:r>
            <a:r>
              <a:rPr lang="en-US" sz="2000" dirty="0"/>
              <a:t> </a:t>
            </a:r>
            <a:r>
              <a:rPr lang="en-US" sz="2000" dirty="0" err="1"/>
              <a:t>resten</a:t>
            </a:r>
            <a:r>
              <a:rPr lang="en-US" sz="2000" dirty="0"/>
              <a:t> av </a:t>
            </a:r>
            <a:r>
              <a:rPr lang="en-US" sz="2000" dirty="0" err="1"/>
              <a:t>året</a:t>
            </a:r>
            <a:r>
              <a:rPr lang="en-US" sz="2000" dirty="0"/>
              <a:t>. </a:t>
            </a:r>
            <a:r>
              <a:rPr lang="en-US" sz="2000" dirty="0" err="1"/>
              <a:t>Gjennomsnittlig</a:t>
            </a:r>
            <a:r>
              <a:rPr lang="en-US" sz="2000" dirty="0"/>
              <a:t> </a:t>
            </a:r>
            <a:r>
              <a:rPr lang="en-US" sz="2000" dirty="0" err="1"/>
              <a:t>får</a:t>
            </a:r>
            <a:r>
              <a:rPr lang="en-US" sz="2000" dirty="0"/>
              <a:t> </a:t>
            </a:r>
            <a:r>
              <a:rPr lang="en-US" sz="2000" dirty="0" err="1"/>
              <a:t>elgkuer</a:t>
            </a:r>
            <a:r>
              <a:rPr lang="en-US" sz="2000" dirty="0"/>
              <a:t> 1.4 </a:t>
            </a:r>
            <a:r>
              <a:rPr lang="en-US" sz="2000" dirty="0" err="1"/>
              <a:t>kalver</a:t>
            </a:r>
            <a:r>
              <a:rPr lang="en-US" sz="2000" dirty="0"/>
              <a:t> i et </a:t>
            </a:r>
            <a:r>
              <a:rPr lang="en-US" sz="2000" dirty="0" err="1"/>
              <a:t>godt</a:t>
            </a:r>
            <a:r>
              <a:rPr lang="en-US" sz="2000" dirty="0"/>
              <a:t> </a:t>
            </a:r>
            <a:r>
              <a:rPr lang="en-US" sz="2000" dirty="0" err="1"/>
              <a:t>terreng</a:t>
            </a:r>
            <a:r>
              <a:rPr lang="en-US" sz="2000" dirty="0"/>
              <a:t> </a:t>
            </a:r>
            <a:r>
              <a:rPr lang="en-US" sz="2000" dirty="0" err="1"/>
              <a:t>årlig</a:t>
            </a:r>
            <a:r>
              <a:rPr lang="en-US" sz="2000" dirty="0"/>
              <a:t>. I et </a:t>
            </a:r>
            <a:r>
              <a:rPr lang="en-US" sz="2000" dirty="0" err="1"/>
              <a:t>terreng</a:t>
            </a:r>
            <a:r>
              <a:rPr lang="en-US" sz="2000" dirty="0"/>
              <a:t> med lite mat er </a:t>
            </a:r>
            <a:r>
              <a:rPr lang="en-US" sz="2000" dirty="0" err="1"/>
              <a:t>elgkuene</a:t>
            </a:r>
            <a:r>
              <a:rPr lang="en-US" sz="2000" dirty="0"/>
              <a:t> </a:t>
            </a:r>
            <a:r>
              <a:rPr lang="en-US" sz="2000" dirty="0" err="1"/>
              <a:t>eldre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de </a:t>
            </a:r>
            <a:r>
              <a:rPr lang="en-US" sz="2000" dirty="0" err="1"/>
              <a:t>får</a:t>
            </a:r>
            <a:r>
              <a:rPr lang="en-US" sz="2000" dirty="0"/>
              <a:t> </a:t>
            </a:r>
            <a:r>
              <a:rPr lang="en-US" sz="2000" dirty="0" err="1"/>
              <a:t>første</a:t>
            </a:r>
            <a:r>
              <a:rPr lang="en-US" sz="2000" dirty="0"/>
              <a:t> </a:t>
            </a:r>
            <a:r>
              <a:rPr lang="en-US" sz="2000" dirty="0" err="1"/>
              <a:t>kalv</a:t>
            </a:r>
            <a:r>
              <a:rPr lang="en-US" sz="2000" dirty="0"/>
              <a:t> og de </a:t>
            </a:r>
            <a:r>
              <a:rPr lang="en-US" sz="2000" dirty="0" err="1"/>
              <a:t>får</a:t>
            </a:r>
            <a:r>
              <a:rPr lang="en-US" sz="2000" dirty="0"/>
              <a:t> </a:t>
            </a:r>
            <a:r>
              <a:rPr lang="en-US" sz="2000" dirty="0" err="1"/>
              <a:t>ofte</a:t>
            </a:r>
            <a:r>
              <a:rPr lang="en-US" sz="2000" dirty="0"/>
              <a:t> bare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kalv</a:t>
            </a:r>
            <a:r>
              <a:rPr lang="en-US" sz="2000" dirty="0"/>
              <a:t>. I </a:t>
            </a:r>
            <a:r>
              <a:rPr lang="en-US" sz="2000" dirty="0" err="1"/>
              <a:t>slike</a:t>
            </a:r>
            <a:r>
              <a:rPr lang="en-US" sz="2000" dirty="0"/>
              <a:t> </a:t>
            </a:r>
            <a:r>
              <a:rPr lang="en-US" sz="2000" dirty="0" err="1"/>
              <a:t>områder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 dirty="0"/>
              <a:t> det </a:t>
            </a:r>
            <a:r>
              <a:rPr lang="en-US" sz="2000" dirty="0" err="1"/>
              <a:t>færre</a:t>
            </a:r>
            <a:r>
              <a:rPr lang="en-US" sz="2000" dirty="0"/>
              <a:t> </a:t>
            </a:r>
            <a:r>
              <a:rPr lang="en-US" sz="2000" dirty="0" err="1"/>
              <a:t>elger</a:t>
            </a:r>
            <a:r>
              <a:rPr lang="en-US" sz="2000" dirty="0"/>
              <a:t> å </a:t>
            </a:r>
            <a:r>
              <a:rPr lang="en-US" sz="2000" dirty="0" err="1"/>
              <a:t>skyte</a:t>
            </a:r>
            <a:r>
              <a:rPr lang="en-US" sz="2000" dirty="0"/>
              <a:t>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7CA142-CBCC-3699-5007-CFCA1DA37C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279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41C277C-BAC2-86B3-8E89-B0038D4B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14412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95D568-562A-DB4C-D2FE-9F42B121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5  Hvor mange kje får rågeiter årlig i et godt terreng?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82FA88-22B5-0C6E-900D-0BD7BD42F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dirty="0"/>
              <a:t>1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dirty="0"/>
              <a:t>2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dirty="0"/>
              <a:t>2.4</a:t>
            </a:r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1900" dirty="0" err="1"/>
              <a:t>Bildet</a:t>
            </a:r>
            <a:r>
              <a:rPr lang="en-US" sz="1900" dirty="0"/>
              <a:t> vise to av </a:t>
            </a:r>
            <a:r>
              <a:rPr lang="en-US" sz="1900" dirty="0" err="1"/>
              <a:t>tre</a:t>
            </a:r>
            <a:r>
              <a:rPr lang="en-US" sz="1900" dirty="0"/>
              <a:t> </a:t>
            </a:r>
            <a:r>
              <a:rPr lang="en-US" sz="1900" dirty="0" err="1"/>
              <a:t>kje</a:t>
            </a:r>
            <a:r>
              <a:rPr lang="en-US" sz="1900" dirty="0"/>
              <a:t> </a:t>
            </a:r>
            <a:r>
              <a:rPr lang="en-US" sz="1900" dirty="0" err="1"/>
              <a:t>som</a:t>
            </a:r>
            <a:r>
              <a:rPr lang="en-US" sz="1900" dirty="0"/>
              <a:t> </a:t>
            </a:r>
            <a:r>
              <a:rPr lang="en-US" sz="1900" dirty="0" err="1"/>
              <a:t>ble</a:t>
            </a:r>
            <a:r>
              <a:rPr lang="en-US" sz="1900" dirty="0"/>
              <a:t> </a:t>
            </a:r>
            <a:r>
              <a:rPr lang="en-US" sz="1900" dirty="0" err="1"/>
              <a:t>født</a:t>
            </a:r>
            <a:r>
              <a:rPr lang="en-US" sz="1900" dirty="0"/>
              <a:t> på </a:t>
            </a:r>
            <a:r>
              <a:rPr lang="en-US" sz="1900" dirty="0" err="1"/>
              <a:t>nabomarka</a:t>
            </a:r>
            <a:r>
              <a:rPr lang="en-US" sz="1900" dirty="0"/>
              <a:t> her. Et var </a:t>
            </a:r>
            <a:r>
              <a:rPr lang="en-US" sz="1900" dirty="0" err="1"/>
              <a:t>svakelig</a:t>
            </a:r>
            <a:r>
              <a:rPr lang="en-US" sz="1900" dirty="0"/>
              <a:t> og </a:t>
            </a:r>
            <a:r>
              <a:rPr lang="en-US" sz="1900" dirty="0" err="1"/>
              <a:t>døde</a:t>
            </a:r>
            <a:r>
              <a:rPr lang="en-US" sz="1900" dirty="0"/>
              <a:t>, men to </a:t>
            </a:r>
            <a:r>
              <a:rPr lang="en-US" sz="1900" dirty="0" err="1"/>
              <a:t>vokste</a:t>
            </a:r>
            <a:r>
              <a:rPr lang="en-US" sz="1900" dirty="0"/>
              <a:t> opp. </a:t>
            </a:r>
            <a:r>
              <a:rPr lang="en-US" sz="1900" dirty="0" err="1"/>
              <a:t>Rågeiter</a:t>
            </a:r>
            <a:r>
              <a:rPr lang="en-US" sz="1900" dirty="0"/>
              <a:t> </a:t>
            </a:r>
            <a:r>
              <a:rPr lang="en-US" sz="1900" dirty="0" err="1"/>
              <a:t>får</a:t>
            </a:r>
            <a:r>
              <a:rPr lang="en-US" sz="1900" dirty="0"/>
              <a:t> </a:t>
            </a:r>
            <a:r>
              <a:rPr lang="en-US" sz="1900" dirty="0" err="1"/>
              <a:t>ofte</a:t>
            </a:r>
            <a:r>
              <a:rPr lang="en-US" sz="1900" dirty="0"/>
              <a:t> </a:t>
            </a:r>
            <a:r>
              <a:rPr lang="en-US" sz="1900" dirty="0" err="1"/>
              <a:t>mellom</a:t>
            </a:r>
            <a:r>
              <a:rPr lang="en-US" sz="1900" dirty="0"/>
              <a:t> 2 og </a:t>
            </a:r>
            <a:r>
              <a:rPr lang="en-US" sz="1900" dirty="0" err="1"/>
              <a:t>tre</a:t>
            </a:r>
            <a:r>
              <a:rPr lang="en-US" sz="1900" dirty="0"/>
              <a:t> </a:t>
            </a:r>
            <a:r>
              <a:rPr lang="en-US" sz="1900" dirty="0" err="1"/>
              <a:t>kje</a:t>
            </a:r>
            <a:r>
              <a:rPr lang="en-US" sz="1900" dirty="0"/>
              <a:t>. </a:t>
            </a:r>
            <a:r>
              <a:rPr lang="en-US" sz="1900" dirty="0" err="1"/>
              <a:t>Gjennomsnittet</a:t>
            </a:r>
            <a:r>
              <a:rPr lang="en-US" sz="1900" dirty="0"/>
              <a:t> i et </a:t>
            </a:r>
            <a:r>
              <a:rPr lang="en-US" sz="1900" dirty="0" err="1"/>
              <a:t>godt</a:t>
            </a:r>
            <a:r>
              <a:rPr lang="en-US" sz="1900" dirty="0"/>
              <a:t> </a:t>
            </a:r>
            <a:r>
              <a:rPr lang="en-US" sz="1900" dirty="0" err="1"/>
              <a:t>rådyrterreng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2.4 </a:t>
            </a:r>
            <a:r>
              <a:rPr lang="en-US" sz="1900" dirty="0" err="1"/>
              <a:t>kje</a:t>
            </a:r>
            <a:r>
              <a:rPr lang="en-US" sz="1900" dirty="0"/>
              <a:t> pr </a:t>
            </a:r>
            <a:r>
              <a:rPr lang="en-US" sz="1900" dirty="0" err="1"/>
              <a:t>geit</a:t>
            </a:r>
            <a:r>
              <a:rPr lang="en-US" sz="1900" dirty="0"/>
              <a:t> </a:t>
            </a:r>
            <a:r>
              <a:rPr lang="en-US" sz="1900" dirty="0" err="1"/>
              <a:t>årlig</a:t>
            </a:r>
            <a:r>
              <a:rPr lang="en-US" sz="1900" dirty="0"/>
              <a:t>. Da </a:t>
            </a:r>
            <a:r>
              <a:rPr lang="en-US" sz="1900" dirty="0" err="1"/>
              <a:t>vokser</a:t>
            </a:r>
            <a:r>
              <a:rPr lang="en-US" sz="1900" dirty="0"/>
              <a:t> </a:t>
            </a:r>
            <a:r>
              <a:rPr lang="en-US" sz="1900" dirty="0" err="1"/>
              <a:t>bestanden</a:t>
            </a:r>
            <a:r>
              <a:rPr lang="en-US" sz="1900" dirty="0"/>
              <a:t> fort. Mange </a:t>
            </a:r>
            <a:r>
              <a:rPr lang="en-US" sz="1900" dirty="0" err="1"/>
              <a:t>rådyr</a:t>
            </a:r>
            <a:r>
              <a:rPr lang="en-US" sz="1900" dirty="0"/>
              <a:t> </a:t>
            </a:r>
            <a:r>
              <a:rPr lang="en-US" sz="1900" dirty="0" err="1"/>
              <a:t>dør</a:t>
            </a:r>
            <a:r>
              <a:rPr lang="en-US" sz="1900" dirty="0"/>
              <a:t> i </a:t>
            </a:r>
            <a:r>
              <a:rPr lang="en-US" sz="1900" dirty="0" err="1"/>
              <a:t>løpet</a:t>
            </a:r>
            <a:r>
              <a:rPr lang="en-US" sz="1900" dirty="0"/>
              <a:t> av </a:t>
            </a:r>
            <a:r>
              <a:rPr lang="en-US" sz="1900" dirty="0" err="1"/>
              <a:t>vinteren</a:t>
            </a:r>
            <a:r>
              <a:rPr lang="en-US" sz="1900" dirty="0"/>
              <a:t> </a:t>
            </a:r>
            <a:r>
              <a:rPr lang="en-US" sz="1900" dirty="0" err="1"/>
              <a:t>dersom</a:t>
            </a:r>
            <a:r>
              <a:rPr lang="en-US" sz="1900" dirty="0"/>
              <a:t> </a:t>
            </a:r>
            <a:r>
              <a:rPr lang="en-US" sz="1900" dirty="0" err="1"/>
              <a:t>snøen</a:t>
            </a:r>
            <a:r>
              <a:rPr lang="en-US" sz="1900" dirty="0"/>
              <a:t> i </a:t>
            </a:r>
            <a:r>
              <a:rPr lang="en-US" sz="1900" dirty="0" err="1"/>
              <a:t>lengre</a:t>
            </a:r>
            <a:r>
              <a:rPr lang="en-US" sz="1900" dirty="0"/>
              <a:t> </a:t>
            </a:r>
            <a:r>
              <a:rPr lang="en-US" sz="1900" dirty="0" err="1"/>
              <a:t>perioder</a:t>
            </a:r>
            <a:r>
              <a:rPr lang="en-US" sz="1900" dirty="0"/>
              <a:t> </a:t>
            </a:r>
            <a:r>
              <a:rPr lang="en-US" sz="1900" dirty="0" err="1"/>
              <a:t>når</a:t>
            </a:r>
            <a:r>
              <a:rPr lang="en-US" sz="1900" dirty="0"/>
              <a:t> </a:t>
            </a:r>
            <a:r>
              <a:rPr lang="en-US" sz="1900" dirty="0" err="1"/>
              <a:t>opp</a:t>
            </a:r>
            <a:r>
              <a:rPr lang="en-US" sz="1900" dirty="0"/>
              <a:t> over </a:t>
            </a:r>
            <a:r>
              <a:rPr lang="en-US" sz="1900" dirty="0" err="1"/>
              <a:t>buken</a:t>
            </a:r>
            <a:r>
              <a:rPr lang="en-US" sz="1900" dirty="0"/>
              <a:t>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85962D-F88A-5870-4666-0AF1FD62B4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266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451C6FE-3874-07DD-DED1-8796E2A5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1556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F05062-1BFD-EB14-32C6-73E8ED04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93" y="34660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6  Kan </a:t>
            </a:r>
            <a:r>
              <a:rPr lang="en-US" dirty="0" err="1"/>
              <a:t>hjortevilt</a:t>
            </a:r>
            <a:r>
              <a:rPr lang="en-US" dirty="0"/>
              <a:t> </a:t>
            </a:r>
            <a:r>
              <a:rPr lang="en-US" dirty="0" err="1"/>
              <a:t>svømme</a:t>
            </a:r>
            <a:r>
              <a:rPr lang="en-US" dirty="0"/>
              <a:t>?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93231B7-0A98-1DEB-9D2F-1B86F59525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r="26156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60B4943-A221-EBFF-A6B4-7CECA5B67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8293" y="2333297"/>
            <a:ext cx="5535505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/>
              <a:t>Ja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Nei</a:t>
            </a:r>
            <a:endParaRPr lang="en-US" sz="2000" dirty="0"/>
          </a:p>
          <a:p>
            <a:pPr marL="457200"/>
            <a:endParaRPr lang="en-US" sz="1700" dirty="0"/>
          </a:p>
          <a:p>
            <a:pPr marL="0" indent="0">
              <a:buNone/>
            </a:pPr>
            <a:r>
              <a:rPr lang="en-US" sz="2000" dirty="0"/>
              <a:t>Alle </a:t>
            </a:r>
            <a:r>
              <a:rPr lang="en-US" sz="2000" dirty="0" err="1"/>
              <a:t>hjorteviltarter</a:t>
            </a:r>
            <a:r>
              <a:rPr lang="en-US" sz="2000" dirty="0"/>
              <a:t> er </a:t>
            </a:r>
            <a:r>
              <a:rPr lang="en-US" sz="2000" dirty="0" err="1"/>
              <a:t>gode</a:t>
            </a:r>
            <a:r>
              <a:rPr lang="en-US" sz="2000" dirty="0"/>
              <a:t> </a:t>
            </a:r>
            <a:r>
              <a:rPr lang="en-US" sz="2000" dirty="0" err="1"/>
              <a:t>svømmere</a:t>
            </a:r>
            <a:r>
              <a:rPr lang="en-US" sz="2000" dirty="0"/>
              <a:t>. </a:t>
            </a:r>
            <a:r>
              <a:rPr lang="en-US" sz="2000" dirty="0" err="1"/>
              <a:t>Elg</a:t>
            </a:r>
            <a:r>
              <a:rPr lang="en-US" sz="2000" dirty="0"/>
              <a:t> og </a:t>
            </a:r>
            <a:r>
              <a:rPr lang="en-US" sz="2000" dirty="0" err="1"/>
              <a:t>hjort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svømme</a:t>
            </a:r>
            <a:r>
              <a:rPr lang="en-US" sz="2000" dirty="0"/>
              <a:t> et par kilometer under </a:t>
            </a:r>
            <a:r>
              <a:rPr lang="en-US" sz="2000" dirty="0" err="1"/>
              <a:t>gode</a:t>
            </a:r>
            <a:r>
              <a:rPr lang="en-US" sz="2000" dirty="0"/>
              <a:t> forhold. Hjorteviltet </a:t>
            </a:r>
            <a:r>
              <a:rPr lang="en-US" sz="2000" dirty="0" err="1"/>
              <a:t>har</a:t>
            </a:r>
            <a:r>
              <a:rPr lang="en-US" sz="2000" dirty="0"/>
              <a:t> to </a:t>
            </a:r>
            <a:r>
              <a:rPr lang="en-US" sz="2000" dirty="0" err="1"/>
              <a:t>typer</a:t>
            </a:r>
            <a:r>
              <a:rPr lang="en-US" sz="2000" dirty="0"/>
              <a:t> </a:t>
            </a:r>
            <a:r>
              <a:rPr lang="en-US" sz="2000" dirty="0" err="1"/>
              <a:t>hår</a:t>
            </a:r>
            <a:r>
              <a:rPr lang="en-US" sz="2000" dirty="0"/>
              <a:t>,- </a:t>
            </a:r>
            <a:r>
              <a:rPr lang="en-US" sz="2000" dirty="0" err="1"/>
              <a:t>dekkhår</a:t>
            </a:r>
            <a:r>
              <a:rPr lang="en-US" sz="2000" dirty="0"/>
              <a:t> og </a:t>
            </a:r>
            <a:r>
              <a:rPr lang="en-US" sz="2000" dirty="0" err="1"/>
              <a:t>ullhår</a:t>
            </a:r>
            <a:r>
              <a:rPr lang="en-US" sz="2000" dirty="0"/>
              <a:t>. </a:t>
            </a:r>
            <a:r>
              <a:rPr lang="en-US" sz="2000" dirty="0" err="1"/>
              <a:t>Dekkhårene</a:t>
            </a:r>
            <a:r>
              <a:rPr lang="en-US" sz="2000" dirty="0"/>
              <a:t> er </a:t>
            </a:r>
            <a:r>
              <a:rPr lang="en-US" sz="2000" dirty="0" err="1"/>
              <a:t>dyras</a:t>
            </a:r>
            <a:r>
              <a:rPr lang="en-US" sz="2000" dirty="0"/>
              <a:t> "</a:t>
            </a:r>
            <a:r>
              <a:rPr lang="en-US" sz="2000" dirty="0" err="1"/>
              <a:t>regnfrakk</a:t>
            </a:r>
            <a:r>
              <a:rPr lang="en-US" sz="2000" dirty="0"/>
              <a:t>" </a:t>
            </a:r>
            <a:r>
              <a:rPr lang="en-US" sz="2000" dirty="0" err="1"/>
              <a:t>mens</a:t>
            </a:r>
            <a:r>
              <a:rPr lang="en-US" sz="2000" dirty="0"/>
              <a:t> </a:t>
            </a:r>
            <a:r>
              <a:rPr lang="en-US" sz="2000" dirty="0" err="1"/>
              <a:t>ullhåra</a:t>
            </a:r>
            <a:r>
              <a:rPr lang="en-US" sz="2000" dirty="0"/>
              <a:t> er </a:t>
            </a:r>
            <a:r>
              <a:rPr lang="en-US" sz="2000" dirty="0" err="1"/>
              <a:t>varmelaget</a:t>
            </a:r>
            <a:r>
              <a:rPr lang="en-US" sz="2000" dirty="0"/>
              <a:t>. Hjorteviltet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utrolige</a:t>
            </a:r>
            <a:r>
              <a:rPr lang="en-US" sz="2000" dirty="0"/>
              <a:t> </a:t>
            </a:r>
            <a:r>
              <a:rPr lang="en-US" sz="2000" dirty="0" err="1"/>
              <a:t>mengder</a:t>
            </a:r>
            <a:r>
              <a:rPr lang="en-US" sz="2000" dirty="0"/>
              <a:t> </a:t>
            </a:r>
            <a:r>
              <a:rPr lang="en-US" sz="2000" dirty="0" err="1"/>
              <a:t>ullhår</a:t>
            </a:r>
            <a:r>
              <a:rPr lang="en-US" sz="2000" dirty="0"/>
              <a:t>. </a:t>
            </a:r>
            <a:r>
              <a:rPr lang="en-US" sz="2000" dirty="0" err="1"/>
              <a:t>Når</a:t>
            </a:r>
            <a:r>
              <a:rPr lang="en-US" sz="2000" dirty="0"/>
              <a:t> de </a:t>
            </a:r>
            <a:r>
              <a:rPr lang="en-US" sz="2000" dirty="0" err="1"/>
              <a:t>svømmer</a:t>
            </a:r>
            <a:r>
              <a:rPr lang="en-US" sz="2000" dirty="0"/>
              <a:t> ligger det masse </a:t>
            </a:r>
            <a:r>
              <a:rPr lang="en-US" sz="2000" dirty="0" err="1"/>
              <a:t>små</a:t>
            </a:r>
            <a:r>
              <a:rPr lang="en-US" sz="2000" dirty="0"/>
              <a:t> </a:t>
            </a:r>
            <a:r>
              <a:rPr lang="en-US" sz="2000" dirty="0" err="1"/>
              <a:t>luftbobler</a:t>
            </a:r>
            <a:r>
              <a:rPr lang="en-US" sz="2000" dirty="0"/>
              <a:t> i </a:t>
            </a:r>
            <a:r>
              <a:rPr lang="en-US" sz="2000" dirty="0" err="1"/>
              <a:t>ullhårlaget</a:t>
            </a:r>
            <a:r>
              <a:rPr lang="en-US" sz="2000" dirty="0"/>
              <a:t>. Det </a:t>
            </a:r>
            <a:r>
              <a:rPr lang="en-US" sz="2000" dirty="0" err="1"/>
              <a:t>fungerer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slags </a:t>
            </a:r>
            <a:r>
              <a:rPr lang="en-US" sz="2000" dirty="0" err="1"/>
              <a:t>flytevest</a:t>
            </a:r>
            <a:r>
              <a:rPr lang="en-US" sz="2000" dirty="0"/>
              <a:t>.  </a:t>
            </a:r>
            <a:r>
              <a:rPr lang="en-US" sz="2000" dirty="0" err="1"/>
              <a:t>Villreinen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i </a:t>
            </a:r>
            <a:r>
              <a:rPr lang="en-US" sz="2000" dirty="0" err="1"/>
              <a:t>tillegg</a:t>
            </a:r>
            <a:r>
              <a:rPr lang="en-US" sz="2000" dirty="0"/>
              <a:t> </a:t>
            </a:r>
            <a:r>
              <a:rPr lang="en-US" sz="2000" dirty="0" err="1"/>
              <a:t>hule</a:t>
            </a:r>
            <a:r>
              <a:rPr lang="en-US" sz="2000" dirty="0"/>
              <a:t> </a:t>
            </a:r>
            <a:r>
              <a:rPr lang="en-US" sz="2000" dirty="0" err="1"/>
              <a:t>dekkhår</a:t>
            </a:r>
            <a:r>
              <a:rPr lang="en-US" sz="2000" dirty="0"/>
              <a:t>, og da </a:t>
            </a:r>
            <a:r>
              <a:rPr lang="en-US" sz="2000" dirty="0" err="1"/>
              <a:t>flyter</a:t>
            </a:r>
            <a:r>
              <a:rPr lang="en-US" sz="2000" dirty="0"/>
              <a:t> de </a:t>
            </a:r>
            <a:r>
              <a:rPr lang="en-US" sz="2000" dirty="0" err="1"/>
              <a:t>enda</a:t>
            </a:r>
            <a:r>
              <a:rPr lang="en-US" sz="2000" dirty="0"/>
              <a:t> </a:t>
            </a:r>
            <a:r>
              <a:rPr lang="en-US" sz="2000" dirty="0" err="1"/>
              <a:t>bedre</a:t>
            </a:r>
            <a:r>
              <a:rPr lang="en-US" sz="2000" dirty="0"/>
              <a:t>. </a:t>
            </a:r>
            <a:r>
              <a:rPr lang="en-US" sz="2000" dirty="0" err="1"/>
              <a:t>Jeg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flere</a:t>
            </a:r>
            <a:r>
              <a:rPr lang="en-US" sz="2000" dirty="0"/>
              <a:t> ganger sett </a:t>
            </a:r>
            <a:r>
              <a:rPr lang="en-US" sz="2000" dirty="0" err="1"/>
              <a:t>hjortevilt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legger på </a:t>
            </a:r>
            <a:r>
              <a:rPr lang="en-US" sz="2000" dirty="0" err="1"/>
              <a:t>svøm</a:t>
            </a:r>
            <a:r>
              <a:rPr lang="en-US" sz="2000" dirty="0"/>
              <a:t> for å </a:t>
            </a:r>
            <a:r>
              <a:rPr lang="en-US" sz="2000" dirty="0" err="1"/>
              <a:t>unngå</a:t>
            </a:r>
            <a:r>
              <a:rPr lang="en-US" sz="2000" dirty="0"/>
              <a:t> </a:t>
            </a:r>
            <a:r>
              <a:rPr lang="en-US" sz="2000" dirty="0" err="1"/>
              <a:t>jegere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5369FC8-EF22-24C2-E49F-E5CA8E27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2965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1956E5-8A5E-127E-97CF-0A21A74B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  Ser du at elgoksen ligger og tygger. Hvorfor gjør den det?</a:t>
            </a: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Elgokse og ku hviler med rival nær">
            <a:hlinkClick r:id="" action="ppaction://media"/>
            <a:extLst>
              <a:ext uri="{FF2B5EF4-FFF2-40B4-BE49-F238E27FC236}">
                <a16:creationId xmlns:a16="http://schemas.microsoft.com/office/drawing/2014/main" id="{F98AC243-D194-27D0-248A-F4CC28A29448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298CB8-BD8A-55D2-FE0F-4460D31D4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5866" y="879355"/>
            <a:ext cx="4777934" cy="512075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funnet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godbit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med god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smak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som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suger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De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drøvtyggere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tygger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maten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flere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ganger.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Oksen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tygger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egentlig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prøver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bare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presse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maten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lengre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ned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magen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7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Hjorteviltet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har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mager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drøvtyggere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 gulper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opp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maten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igjen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tygger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den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gang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for å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få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med seg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av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næringsinnholdet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Innimellom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beiteperiodene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legger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hjorteviltet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seg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drøvtygger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et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sted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nærheten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av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beitet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Etter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en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stund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reiser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de seg og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kommer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tilbake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beitet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. Det er da du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må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sitte</a:t>
            </a:r>
            <a: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  <a:t> på post og vente. </a:t>
            </a:r>
            <a:br>
              <a:rPr lang="en-US" sz="2000" i="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0AC2E6B-D708-CADA-C6B9-5DF9D091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30641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64C8D9B-AD58-A825-4453-520A175486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4945CB-1EAD-527C-7063-ED9C7033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8  Hvilke av hjorteviltets sanser er bedre enn våre?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37FEBB9-8514-EBD7-03C3-0924245D6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4993640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Synet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Romsansen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Luktesans</a:t>
            </a:r>
            <a:r>
              <a:rPr lang="en-US" sz="2000" dirty="0"/>
              <a:t> og </a:t>
            </a:r>
            <a:r>
              <a:rPr lang="en-US" sz="2000" dirty="0" err="1"/>
              <a:t>hørsel</a:t>
            </a:r>
            <a:endParaRPr lang="en-US" sz="2000" dirty="0"/>
          </a:p>
          <a:p>
            <a:pPr marL="457200"/>
            <a:endParaRPr lang="en-US" sz="1700" dirty="0"/>
          </a:p>
          <a:p>
            <a:pPr marL="0" indent="0">
              <a:buNone/>
            </a:pPr>
            <a:r>
              <a:rPr lang="en-US" sz="2000" dirty="0"/>
              <a:t>Hjorteviltet er </a:t>
            </a:r>
            <a:r>
              <a:rPr lang="en-US" sz="2000" dirty="0" err="1"/>
              <a:t>fargeblinde</a:t>
            </a:r>
            <a:r>
              <a:rPr lang="en-US" sz="2000" dirty="0"/>
              <a:t>. De ser </a:t>
            </a:r>
            <a:r>
              <a:rPr lang="en-US" sz="2000" dirty="0" err="1"/>
              <a:t>bevegelse</a:t>
            </a:r>
            <a:r>
              <a:rPr lang="en-US" sz="2000" dirty="0"/>
              <a:t>, men ser i </a:t>
            </a:r>
            <a:r>
              <a:rPr lang="en-US" sz="2000" dirty="0" err="1"/>
              <a:t>liten</a:t>
            </a:r>
            <a:r>
              <a:rPr lang="en-US" sz="2000" dirty="0"/>
              <a:t> grad </a:t>
            </a:r>
            <a:r>
              <a:rPr lang="en-US" sz="2000" dirty="0" err="1"/>
              <a:t>jegere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sitter </a:t>
            </a:r>
            <a:r>
              <a:rPr lang="en-US" sz="2000" dirty="0" err="1"/>
              <a:t>helt</a:t>
            </a:r>
            <a:r>
              <a:rPr lang="en-US" sz="2000" dirty="0"/>
              <a:t> </a:t>
            </a:r>
            <a:r>
              <a:rPr lang="en-US" sz="2000" dirty="0" err="1"/>
              <a:t>rolig</a:t>
            </a:r>
            <a:r>
              <a:rPr lang="en-US" sz="2000" dirty="0"/>
              <a:t>. </a:t>
            </a:r>
            <a:r>
              <a:rPr lang="en-US" sz="2000" dirty="0" err="1"/>
              <a:t>Luktesansen</a:t>
            </a:r>
            <a:r>
              <a:rPr lang="en-US" sz="2000" dirty="0"/>
              <a:t> og </a:t>
            </a:r>
            <a:r>
              <a:rPr lang="en-US" sz="2000" dirty="0" err="1"/>
              <a:t>hørselen</a:t>
            </a:r>
            <a:r>
              <a:rPr lang="en-US" sz="2000" dirty="0"/>
              <a:t> er </a:t>
            </a:r>
            <a:r>
              <a:rPr lang="en-US" sz="2000" dirty="0" err="1"/>
              <a:t>vesentlig</a:t>
            </a:r>
            <a:r>
              <a:rPr lang="en-US" sz="2000" dirty="0"/>
              <a:t> </a:t>
            </a:r>
            <a:r>
              <a:rPr lang="en-US" sz="2000" dirty="0" err="1"/>
              <a:t>bedre</a:t>
            </a:r>
            <a:r>
              <a:rPr lang="en-US" sz="2000" dirty="0"/>
              <a:t> </a:t>
            </a:r>
            <a:r>
              <a:rPr lang="en-US" sz="2000" dirty="0" err="1"/>
              <a:t>enn</a:t>
            </a:r>
            <a:r>
              <a:rPr lang="en-US" sz="2000" dirty="0"/>
              <a:t> </a:t>
            </a:r>
            <a:r>
              <a:rPr lang="en-US" sz="2000" dirty="0" err="1"/>
              <a:t>vår</a:t>
            </a:r>
            <a:r>
              <a:rPr lang="en-US" sz="2000" dirty="0"/>
              <a:t>. Det </a:t>
            </a:r>
            <a:r>
              <a:rPr lang="en-US" sz="2000" dirty="0" err="1"/>
              <a:t>må</a:t>
            </a:r>
            <a:r>
              <a:rPr lang="en-US" sz="2000" dirty="0"/>
              <a:t> vi ta </a:t>
            </a:r>
            <a:r>
              <a:rPr lang="en-US" sz="2000" dirty="0" err="1"/>
              <a:t>hensyn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vi </a:t>
            </a:r>
            <a:r>
              <a:rPr lang="en-US" sz="2000" dirty="0" err="1"/>
              <a:t>jakter</a:t>
            </a:r>
            <a:r>
              <a:rPr lang="en-US" sz="2000" dirty="0"/>
              <a:t>. Du </a:t>
            </a:r>
            <a:r>
              <a:rPr lang="en-US" sz="2000" dirty="0" err="1"/>
              <a:t>må</a:t>
            </a:r>
            <a:r>
              <a:rPr lang="en-US" sz="2000" dirty="0"/>
              <a:t> </a:t>
            </a:r>
            <a:r>
              <a:rPr lang="en-US" sz="2000" dirty="0" err="1"/>
              <a:t>bevege</a:t>
            </a:r>
            <a:r>
              <a:rPr lang="en-US" sz="2000" dirty="0"/>
              <a:t> deg </a:t>
            </a:r>
            <a:r>
              <a:rPr lang="en-US" sz="2000" dirty="0" err="1"/>
              <a:t>stille</a:t>
            </a:r>
            <a:r>
              <a:rPr lang="en-US" sz="2000" dirty="0"/>
              <a:t> mot </a:t>
            </a:r>
            <a:r>
              <a:rPr lang="en-US" sz="2000" dirty="0" err="1"/>
              <a:t>vinden</a:t>
            </a:r>
            <a:r>
              <a:rPr lang="en-US" sz="2000" dirty="0"/>
              <a:t>. </a:t>
            </a:r>
            <a:r>
              <a:rPr lang="en-US" sz="2000" dirty="0" err="1"/>
              <a:t>Bildet</a:t>
            </a:r>
            <a:r>
              <a:rPr lang="en-US" sz="2000" dirty="0"/>
              <a:t> er av et </a:t>
            </a:r>
            <a:r>
              <a:rPr lang="en-US" sz="2000" dirty="0" err="1"/>
              <a:t>elgøre</a:t>
            </a:r>
            <a:r>
              <a:rPr lang="en-US" sz="2000" dirty="0"/>
              <a:t> med </a:t>
            </a:r>
            <a:r>
              <a:rPr lang="en-US" sz="2000" dirty="0" err="1"/>
              <a:t>en</a:t>
            </a:r>
            <a:r>
              <a:rPr lang="en-US" sz="2000" dirty="0"/>
              <a:t> 30.06 patron i. Hjorteviltet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retningsvirkende</a:t>
            </a:r>
            <a:r>
              <a:rPr lang="en-US" sz="2000" dirty="0"/>
              <a:t> </a:t>
            </a:r>
            <a:r>
              <a:rPr lang="en-US" sz="2000" dirty="0" err="1"/>
              <a:t>hørsel</a:t>
            </a:r>
            <a:r>
              <a:rPr lang="en-US" sz="2000" dirty="0"/>
              <a:t> og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beregne</a:t>
            </a:r>
            <a:r>
              <a:rPr lang="en-US" sz="2000" dirty="0"/>
              <a:t> </a:t>
            </a:r>
            <a:r>
              <a:rPr lang="en-US" sz="2000" dirty="0" err="1"/>
              <a:t>avstanden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lyden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15B794F-2C40-1783-5140-2D67DE8F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jegerprøven.no Kapittel 5 Hjortevilt   1/24</a:t>
            </a:r>
          </a:p>
        </p:txBody>
      </p:sp>
    </p:spTree>
    <p:extLst>
      <p:ext uri="{BB962C8B-B14F-4D97-AF65-F5344CB8AC3E}">
        <p14:creationId xmlns:p14="http://schemas.microsoft.com/office/powerpoint/2010/main" val="284623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2738</Words>
  <Application>Microsoft Office PowerPoint</Application>
  <PresentationFormat>Widescreen</PresentationFormat>
  <Paragraphs>188</Paragraphs>
  <Slides>27</Slides>
  <Notes>0</Notes>
  <HiddenSlides>0</HiddenSlides>
  <MMClips>9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Eksamenstrim til jegerprøven Kapittel 5 Hjortevilt</vt:lpstr>
      <vt:lpstr> 1 Hvilke hjorteviltarter har vi i Norge? </vt:lpstr>
      <vt:lpstr>2 Hvilken hjorteviltarter skytes det flest av i Norge?</vt:lpstr>
      <vt:lpstr>3  Hvor mange kalver får hjortekoller i gjennomsnitt årlig? </vt:lpstr>
      <vt:lpstr>4  Hvor mange kalver får elgkuer i gjennomsnitt i løpet av et år?</vt:lpstr>
      <vt:lpstr>5  Hvor mange kje får rågeiter årlig i et godt terreng?</vt:lpstr>
      <vt:lpstr>6  Kan hjortevilt svømme?</vt:lpstr>
      <vt:lpstr>7  Ser du at elgoksen ligger og tygger. Hvorfor gjør den det?</vt:lpstr>
      <vt:lpstr>8  Hvilke av hjorteviltets sanser er bedre enn våre?</vt:lpstr>
      <vt:lpstr>9  Hva er forskjellen på et gevir og horn?</vt:lpstr>
      <vt:lpstr>10  Hvordan vet vi hvor gammel et hjortevilt er?</vt:lpstr>
      <vt:lpstr>11  Hvilket dyr er dette?</vt:lpstr>
      <vt:lpstr>12  Hvilken art, alder og kjønn er det på disse dyrene?</vt:lpstr>
      <vt:lpstr>13  Er det vanskelig å se forskjell på ei elgkvige og en stor elgkalv?</vt:lpstr>
      <vt:lpstr>14  Hvilket dyr, alder og kjønn er dette?</vt:lpstr>
      <vt:lpstr>15  Hvilke elger prøver å snike seg ut av et drev i videoen?</vt:lpstr>
      <vt:lpstr>16  Det er 20. august, og du er på rådyrpost og ser dyret på videoen. Kan du skyte?</vt:lpstr>
      <vt:lpstr>17 Ville du ha skutt på disse elgene? Skuddavstand 65 meter. </vt:lpstr>
      <vt:lpstr>18  Det er tidlig sommer og du ser to hjorter beite. Hvilken  kjønn og alder?</vt:lpstr>
      <vt:lpstr>19 Hvilket dyr kommer her?</vt:lpstr>
      <vt:lpstr>20  Hva driver de to rådyrbukkene på videoen med?</vt:lpstr>
      <vt:lpstr>21  Hva har skjedd på bildet?</vt:lpstr>
      <vt:lpstr>22  Her kan du ikke skyte. Hvilke dyr melder du til neste post? </vt:lpstr>
      <vt:lpstr>23  Hvilket dyr ser du på bildet?</vt:lpstr>
      <vt:lpstr>24  Hvilket reinsdyr er dette?</vt:lpstr>
      <vt:lpstr>25  Her ser du to dyr. Hvilke dyr er det? </vt:lpstr>
      <vt:lpstr>26  Er det stor forskjell på tamrein og villrein?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Eksamenstrim til jegerprøven Kapittel 5 Hjortevilt</dc:title>
  <dc:creator>Tore Andestad</dc:creator>
  <cp:lastModifiedBy>Tore Andestad</cp:lastModifiedBy>
  <cp:revision>1</cp:revision>
  <dcterms:created xsi:type="dcterms:W3CDTF">2023-12-02T17:33:13Z</dcterms:created>
  <dcterms:modified xsi:type="dcterms:W3CDTF">2023-12-09T11:51:40Z</dcterms:modified>
</cp:coreProperties>
</file>