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64C8C4-7934-43D0-BBE6-E356E031048E}" v="198" dt="2023-12-08T13:50:17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e Andestad" userId="9c8c8b9117e0c98e" providerId="LiveId" clId="{8964C8C4-7934-43D0-BBE6-E356E031048E}"/>
    <pc:docChg chg="undo custSel modSld">
      <pc:chgData name="Tore Andestad" userId="9c8c8b9117e0c98e" providerId="LiveId" clId="{8964C8C4-7934-43D0-BBE6-E356E031048E}" dt="2023-12-08T13:50:17.991" v="631"/>
      <pc:docMkLst>
        <pc:docMk/>
      </pc:docMkLst>
      <pc:sldChg chg="addSp delSp modSp mod modAnim">
        <pc:chgData name="Tore Andestad" userId="9c8c8b9117e0c98e" providerId="LiveId" clId="{8964C8C4-7934-43D0-BBE6-E356E031048E}" dt="2023-12-08T13:50:17.991" v="631"/>
        <pc:sldMkLst>
          <pc:docMk/>
          <pc:sldMk cId="3916578323" sldId="256"/>
        </pc:sldMkLst>
        <pc:spChg chg="add mod">
          <ac:chgData name="Tore Andestad" userId="9c8c8b9117e0c98e" providerId="LiveId" clId="{8964C8C4-7934-43D0-BBE6-E356E031048E}" dt="2023-12-08T13:50:06.609" v="630" actId="113"/>
          <ac:spMkLst>
            <pc:docMk/>
            <pc:sldMk cId="3916578323" sldId="256"/>
            <ac:spMk id="9" creationId="{3F10EB20-49AB-1823-D44A-405FF19FC993}"/>
          </ac:spMkLst>
        </pc:spChg>
        <pc:picChg chg="add del mod">
          <ac:chgData name="Tore Andestad" userId="9c8c8b9117e0c98e" providerId="LiveId" clId="{8964C8C4-7934-43D0-BBE6-E356E031048E}" dt="2023-12-08T13:44:16.670" v="381"/>
          <ac:picMkLst>
            <pc:docMk/>
            <pc:sldMk cId="3916578323" sldId="256"/>
            <ac:picMk id="3" creationId="{983DAAC8-48E9-4F3B-ED3A-78CE24A95353}"/>
          </ac:picMkLst>
        </pc:picChg>
        <pc:picChg chg="add mod">
          <ac:chgData name="Tore Andestad" userId="9c8c8b9117e0c98e" providerId="LiveId" clId="{8964C8C4-7934-43D0-BBE6-E356E031048E}" dt="2023-12-08T13:44:16.670" v="381"/>
          <ac:picMkLst>
            <pc:docMk/>
            <pc:sldMk cId="3916578323" sldId="256"/>
            <ac:picMk id="4" creationId="{41E24B17-C2CE-8465-0C99-949B2C109AEC}"/>
          </ac:picMkLst>
        </pc:picChg>
      </pc:sldChg>
      <pc:sldChg chg="addSp delSp modSp mod setBg setClrOvrMap">
        <pc:chgData name="Tore Andestad" userId="9c8c8b9117e0c98e" providerId="LiveId" clId="{8964C8C4-7934-43D0-BBE6-E356E031048E}" dt="2023-12-08T12:54:14.073" v="15" actId="1076"/>
        <pc:sldMkLst>
          <pc:docMk/>
          <pc:sldMk cId="3300719387" sldId="257"/>
        </pc:sldMkLst>
        <pc:spChg chg="mod">
          <ac:chgData name="Tore Andestad" userId="9c8c8b9117e0c98e" providerId="LiveId" clId="{8964C8C4-7934-43D0-BBE6-E356E031048E}" dt="2023-12-08T12:53:00.697" v="2" actId="26606"/>
          <ac:spMkLst>
            <pc:docMk/>
            <pc:sldMk cId="3300719387" sldId="257"/>
            <ac:spMk id="2" creationId="{F6C98C5B-8970-EAD4-09E5-D7C0ECFB43BD}"/>
          </ac:spMkLst>
        </pc:spChg>
        <pc:spChg chg="mod">
          <ac:chgData name="Tore Andestad" userId="9c8c8b9117e0c98e" providerId="LiveId" clId="{8964C8C4-7934-43D0-BBE6-E356E031048E}" dt="2023-12-08T12:54:12.574" v="14" actId="12"/>
          <ac:spMkLst>
            <pc:docMk/>
            <pc:sldMk cId="3300719387" sldId="257"/>
            <ac:spMk id="4" creationId="{F08D28A8-BE21-3B39-AE82-BB46BF6D4179}"/>
          </ac:spMkLst>
        </pc:spChg>
        <pc:spChg chg="mod">
          <ac:chgData name="Tore Andestad" userId="9c8c8b9117e0c98e" providerId="LiveId" clId="{8964C8C4-7934-43D0-BBE6-E356E031048E}" dt="2023-12-08T12:53:00.697" v="2" actId="26606"/>
          <ac:spMkLst>
            <pc:docMk/>
            <pc:sldMk cId="3300719387" sldId="257"/>
            <ac:spMk id="5" creationId="{138A8A09-EEC8-A2CD-7DDB-757C2C9F39AD}"/>
          </ac:spMkLst>
        </pc:spChg>
        <pc:spChg chg="add del">
          <ac:chgData name="Tore Andestad" userId="9c8c8b9117e0c98e" providerId="LiveId" clId="{8964C8C4-7934-43D0-BBE6-E356E031048E}" dt="2023-12-08T12:53:00.693" v="1" actId="26606"/>
          <ac:spMkLst>
            <pc:docMk/>
            <pc:sldMk cId="3300719387" sldId="257"/>
            <ac:spMk id="1031" creationId="{9228552E-C8B1-4A80-8448-0787CE0FC704}"/>
          </ac:spMkLst>
        </pc:spChg>
        <pc:spChg chg="add">
          <ac:chgData name="Tore Andestad" userId="9c8c8b9117e0c98e" providerId="LiveId" clId="{8964C8C4-7934-43D0-BBE6-E356E031048E}" dt="2023-12-08T12:53:00.697" v="2" actId="26606"/>
          <ac:spMkLst>
            <pc:docMk/>
            <pc:sldMk cId="3300719387" sldId="257"/>
            <ac:spMk id="1033" creationId="{D1EA859B-E555-4109-94F3-6700E046E008}"/>
          </ac:spMkLst>
        </pc:spChg>
        <pc:spChg chg="add">
          <ac:chgData name="Tore Andestad" userId="9c8c8b9117e0c98e" providerId="LiveId" clId="{8964C8C4-7934-43D0-BBE6-E356E031048E}" dt="2023-12-08T12:53:00.697" v="2" actId="26606"/>
          <ac:spMkLst>
            <pc:docMk/>
            <pc:sldMk cId="3300719387" sldId="257"/>
            <ac:spMk id="1034" creationId="{04812C46-200A-4DEB-A05E-3ED6C68C2387}"/>
          </ac:spMkLst>
        </pc:spChg>
        <pc:picChg chg="mod ord">
          <ac:chgData name="Tore Andestad" userId="9c8c8b9117e0c98e" providerId="LiveId" clId="{8964C8C4-7934-43D0-BBE6-E356E031048E}" dt="2023-12-08T12:54:14.073" v="15" actId="1076"/>
          <ac:picMkLst>
            <pc:docMk/>
            <pc:sldMk cId="3300719387" sldId="257"/>
            <ac:picMk id="1026" creationId="{327D9085-06C2-76CE-2EAE-AEAF5A4308A6}"/>
          </ac:picMkLst>
        </pc:picChg>
      </pc:sldChg>
      <pc:sldChg chg="addSp modSp mod setBg">
        <pc:chgData name="Tore Andestad" userId="9c8c8b9117e0c98e" providerId="LiveId" clId="{8964C8C4-7934-43D0-BBE6-E356E031048E}" dt="2023-12-08T12:55:14.357" v="26" actId="1076"/>
        <pc:sldMkLst>
          <pc:docMk/>
          <pc:sldMk cId="1829444235" sldId="258"/>
        </pc:sldMkLst>
        <pc:spChg chg="mod">
          <ac:chgData name="Tore Andestad" userId="9c8c8b9117e0c98e" providerId="LiveId" clId="{8964C8C4-7934-43D0-BBE6-E356E031048E}" dt="2023-12-08T12:54:25.435" v="16" actId="26606"/>
          <ac:spMkLst>
            <pc:docMk/>
            <pc:sldMk cId="1829444235" sldId="258"/>
            <ac:spMk id="2" creationId="{E75B9DF1-FE58-348E-F7B2-88B0C36FB029}"/>
          </ac:spMkLst>
        </pc:spChg>
        <pc:spChg chg="mod">
          <ac:chgData name="Tore Andestad" userId="9c8c8b9117e0c98e" providerId="LiveId" clId="{8964C8C4-7934-43D0-BBE6-E356E031048E}" dt="2023-12-08T12:55:02.798" v="24" actId="255"/>
          <ac:spMkLst>
            <pc:docMk/>
            <pc:sldMk cId="1829444235" sldId="258"/>
            <ac:spMk id="4" creationId="{845584F7-D774-D710-0EB8-085CE7A8D9CE}"/>
          </ac:spMkLst>
        </pc:spChg>
        <pc:spChg chg="mod">
          <ac:chgData name="Tore Andestad" userId="9c8c8b9117e0c98e" providerId="LiveId" clId="{8964C8C4-7934-43D0-BBE6-E356E031048E}" dt="2023-12-08T12:54:25.435" v="16" actId="26606"/>
          <ac:spMkLst>
            <pc:docMk/>
            <pc:sldMk cId="1829444235" sldId="258"/>
            <ac:spMk id="5" creationId="{269D2A71-345D-2CD5-3F07-A83A339C1DF4}"/>
          </ac:spMkLst>
        </pc:spChg>
        <pc:spChg chg="add">
          <ac:chgData name="Tore Andestad" userId="9c8c8b9117e0c98e" providerId="LiveId" clId="{8964C8C4-7934-43D0-BBE6-E356E031048E}" dt="2023-12-08T12:54:25.435" v="16" actId="26606"/>
          <ac:spMkLst>
            <pc:docMk/>
            <pc:sldMk cId="1829444235" sldId="258"/>
            <ac:spMk id="2055" creationId="{04812C46-200A-4DEB-A05E-3ED6C68C2387}"/>
          </ac:spMkLst>
        </pc:spChg>
        <pc:spChg chg="add">
          <ac:chgData name="Tore Andestad" userId="9c8c8b9117e0c98e" providerId="LiveId" clId="{8964C8C4-7934-43D0-BBE6-E356E031048E}" dt="2023-12-08T12:54:25.435" v="16" actId="26606"/>
          <ac:spMkLst>
            <pc:docMk/>
            <pc:sldMk cId="1829444235" sldId="258"/>
            <ac:spMk id="2057" creationId="{D1EA859B-E555-4109-94F3-6700E046E008}"/>
          </ac:spMkLst>
        </pc:spChg>
        <pc:picChg chg="mod ord">
          <ac:chgData name="Tore Andestad" userId="9c8c8b9117e0c98e" providerId="LiveId" clId="{8964C8C4-7934-43D0-BBE6-E356E031048E}" dt="2023-12-08T12:55:14.357" v="26" actId="1076"/>
          <ac:picMkLst>
            <pc:docMk/>
            <pc:sldMk cId="1829444235" sldId="258"/>
            <ac:picMk id="2050" creationId="{BFFFA87E-DB93-903D-AC04-E2B23F77A6BC}"/>
          </ac:picMkLst>
        </pc:picChg>
      </pc:sldChg>
      <pc:sldChg chg="addSp modSp mod setBg modAnim">
        <pc:chgData name="Tore Andestad" userId="9c8c8b9117e0c98e" providerId="LiveId" clId="{8964C8C4-7934-43D0-BBE6-E356E031048E}" dt="2023-12-08T13:36:08.473" v="371"/>
        <pc:sldMkLst>
          <pc:docMk/>
          <pc:sldMk cId="1602148739" sldId="259"/>
        </pc:sldMkLst>
        <pc:spChg chg="mod">
          <ac:chgData name="Tore Andestad" userId="9c8c8b9117e0c98e" providerId="LiveId" clId="{8964C8C4-7934-43D0-BBE6-E356E031048E}" dt="2023-12-08T12:55:26.963" v="27" actId="26606"/>
          <ac:spMkLst>
            <pc:docMk/>
            <pc:sldMk cId="1602148739" sldId="259"/>
            <ac:spMk id="2" creationId="{704A51C2-0501-883F-86D7-51DF59192B9D}"/>
          </ac:spMkLst>
        </pc:spChg>
        <pc:spChg chg="mod">
          <ac:chgData name="Tore Andestad" userId="9c8c8b9117e0c98e" providerId="LiveId" clId="{8964C8C4-7934-43D0-BBE6-E356E031048E}" dt="2023-12-08T12:55:40.301" v="29" actId="5793"/>
          <ac:spMkLst>
            <pc:docMk/>
            <pc:sldMk cId="1602148739" sldId="259"/>
            <ac:spMk id="4" creationId="{FBD94339-E471-B627-F194-93E0DEA0C269}"/>
          </ac:spMkLst>
        </pc:spChg>
        <pc:spChg chg="mod ord">
          <ac:chgData name="Tore Andestad" userId="9c8c8b9117e0c98e" providerId="LiveId" clId="{8964C8C4-7934-43D0-BBE6-E356E031048E}" dt="2023-12-08T12:55:26.963" v="27" actId="26606"/>
          <ac:spMkLst>
            <pc:docMk/>
            <pc:sldMk cId="1602148739" sldId="259"/>
            <ac:spMk id="5" creationId="{2A071AE3-CCE8-7F77-A210-9DA373A05728}"/>
          </ac:spMkLst>
        </pc:spChg>
        <pc:spChg chg="add">
          <ac:chgData name="Tore Andestad" userId="9c8c8b9117e0c98e" providerId="LiveId" clId="{8964C8C4-7934-43D0-BBE6-E356E031048E}" dt="2023-12-08T12:55:26.963" v="27" actId="26606"/>
          <ac:spMkLst>
            <pc:docMk/>
            <pc:sldMk cId="1602148739" sldId="259"/>
            <ac:spMk id="11" creationId="{9CE0A68D-28EF-49D9-B84B-5DAB38714976}"/>
          </ac:spMkLst>
        </pc:spChg>
        <pc:spChg chg="add">
          <ac:chgData name="Tore Andestad" userId="9c8c8b9117e0c98e" providerId="LiveId" clId="{8964C8C4-7934-43D0-BBE6-E356E031048E}" dt="2023-12-08T12:55:26.963" v="27" actId="26606"/>
          <ac:spMkLst>
            <pc:docMk/>
            <pc:sldMk cId="1602148739" sldId="259"/>
            <ac:spMk id="13" creationId="{1FA0C3DC-24DE-44E3-9D41-CAA5F3B20751}"/>
          </ac:spMkLst>
        </pc:spChg>
        <pc:picChg chg="mod">
          <ac:chgData name="Tore Andestad" userId="9c8c8b9117e0c98e" providerId="LiveId" clId="{8964C8C4-7934-43D0-BBE6-E356E031048E}" dt="2023-12-08T12:55:26.963" v="27" actId="26606"/>
          <ac:picMkLst>
            <pc:docMk/>
            <pc:sldMk cId="1602148739" sldId="259"/>
            <ac:picMk id="6" creationId="{61C5CCCF-F5ED-6DAF-2D19-3E179719CA5C}"/>
          </ac:picMkLst>
        </pc:picChg>
      </pc:sldChg>
      <pc:sldChg chg="addSp modSp mod setBg">
        <pc:chgData name="Tore Andestad" userId="9c8c8b9117e0c98e" providerId="LiveId" clId="{8964C8C4-7934-43D0-BBE6-E356E031048E}" dt="2023-12-08T12:56:51.936" v="37" actId="255"/>
        <pc:sldMkLst>
          <pc:docMk/>
          <pc:sldMk cId="4132825214" sldId="260"/>
        </pc:sldMkLst>
        <pc:spChg chg="mod">
          <ac:chgData name="Tore Andestad" userId="9c8c8b9117e0c98e" providerId="LiveId" clId="{8964C8C4-7934-43D0-BBE6-E356E031048E}" dt="2023-12-08T12:55:55.920" v="30" actId="26606"/>
          <ac:spMkLst>
            <pc:docMk/>
            <pc:sldMk cId="4132825214" sldId="260"/>
            <ac:spMk id="2" creationId="{59A6D584-314C-4A06-C739-71961939D986}"/>
          </ac:spMkLst>
        </pc:spChg>
        <pc:spChg chg="mod">
          <ac:chgData name="Tore Andestad" userId="9c8c8b9117e0c98e" providerId="LiveId" clId="{8964C8C4-7934-43D0-BBE6-E356E031048E}" dt="2023-12-08T12:56:51.936" v="37" actId="255"/>
          <ac:spMkLst>
            <pc:docMk/>
            <pc:sldMk cId="4132825214" sldId="260"/>
            <ac:spMk id="4" creationId="{79EFCF16-1EE8-5794-5BD0-6CB5C630A171}"/>
          </ac:spMkLst>
        </pc:spChg>
        <pc:spChg chg="mod">
          <ac:chgData name="Tore Andestad" userId="9c8c8b9117e0c98e" providerId="LiveId" clId="{8964C8C4-7934-43D0-BBE6-E356E031048E}" dt="2023-12-08T12:55:55.920" v="30" actId="26606"/>
          <ac:spMkLst>
            <pc:docMk/>
            <pc:sldMk cId="4132825214" sldId="260"/>
            <ac:spMk id="5" creationId="{90674DF4-CD2F-D3BB-8E29-8CEDD670EB84}"/>
          </ac:spMkLst>
        </pc:spChg>
        <pc:spChg chg="add">
          <ac:chgData name="Tore Andestad" userId="9c8c8b9117e0c98e" providerId="LiveId" clId="{8964C8C4-7934-43D0-BBE6-E356E031048E}" dt="2023-12-08T12:55:55.920" v="30" actId="26606"/>
          <ac:spMkLst>
            <pc:docMk/>
            <pc:sldMk cId="4132825214" sldId="260"/>
            <ac:spMk id="12" creationId="{B95B9BA8-1D69-4796-85F5-B6D0BD52354B}"/>
          </ac:spMkLst>
        </pc:spChg>
        <pc:grpChg chg="add">
          <ac:chgData name="Tore Andestad" userId="9c8c8b9117e0c98e" providerId="LiveId" clId="{8964C8C4-7934-43D0-BBE6-E356E031048E}" dt="2023-12-08T12:55:55.920" v="30" actId="26606"/>
          <ac:grpSpMkLst>
            <pc:docMk/>
            <pc:sldMk cId="4132825214" sldId="260"/>
            <ac:grpSpMk id="14" creationId="{0EAC7AFE-68C0-41EB-A1C7-108E60D7C338}"/>
          </ac:grpSpMkLst>
        </pc:grpChg>
        <pc:picChg chg="mod">
          <ac:chgData name="Tore Andestad" userId="9c8c8b9117e0c98e" providerId="LiveId" clId="{8964C8C4-7934-43D0-BBE6-E356E031048E}" dt="2023-12-08T12:55:55.920" v="30" actId="26606"/>
          <ac:picMkLst>
            <pc:docMk/>
            <pc:sldMk cId="4132825214" sldId="260"/>
            <ac:picMk id="7" creationId="{BCF28960-6518-9826-5B48-F43B4A734BDB}"/>
          </ac:picMkLst>
        </pc:picChg>
      </pc:sldChg>
      <pc:sldChg chg="addSp modSp mod setBg modAnim">
        <pc:chgData name="Tore Andestad" userId="9c8c8b9117e0c98e" providerId="LiveId" clId="{8964C8C4-7934-43D0-BBE6-E356E031048E}" dt="2023-12-08T13:36:22.779" v="372"/>
        <pc:sldMkLst>
          <pc:docMk/>
          <pc:sldMk cId="2831535945" sldId="261"/>
        </pc:sldMkLst>
        <pc:spChg chg="mod">
          <ac:chgData name="Tore Andestad" userId="9c8c8b9117e0c98e" providerId="LiveId" clId="{8964C8C4-7934-43D0-BBE6-E356E031048E}" dt="2023-12-08T12:57:27.250" v="38" actId="26606"/>
          <ac:spMkLst>
            <pc:docMk/>
            <pc:sldMk cId="2831535945" sldId="261"/>
            <ac:spMk id="2" creationId="{04D988F1-CC9A-71C3-9A8E-FD6D3AFF6B01}"/>
          </ac:spMkLst>
        </pc:spChg>
        <pc:spChg chg="mod">
          <ac:chgData name="Tore Andestad" userId="9c8c8b9117e0c98e" providerId="LiveId" clId="{8964C8C4-7934-43D0-BBE6-E356E031048E}" dt="2023-12-08T12:57:58.911" v="46" actId="5793"/>
          <ac:spMkLst>
            <pc:docMk/>
            <pc:sldMk cId="2831535945" sldId="261"/>
            <ac:spMk id="4" creationId="{6EB76704-5EFA-C849-DE0E-7C79296BB977}"/>
          </ac:spMkLst>
        </pc:spChg>
        <pc:spChg chg="mod">
          <ac:chgData name="Tore Andestad" userId="9c8c8b9117e0c98e" providerId="LiveId" clId="{8964C8C4-7934-43D0-BBE6-E356E031048E}" dt="2023-12-08T12:57:27.250" v="38" actId="26606"/>
          <ac:spMkLst>
            <pc:docMk/>
            <pc:sldMk cId="2831535945" sldId="261"/>
            <ac:spMk id="5" creationId="{89365513-4DC0-2FE3-FF14-AB44726A7487}"/>
          </ac:spMkLst>
        </pc:spChg>
        <pc:grpChg chg="add">
          <ac:chgData name="Tore Andestad" userId="9c8c8b9117e0c98e" providerId="LiveId" clId="{8964C8C4-7934-43D0-BBE6-E356E031048E}" dt="2023-12-08T12:57:27.250" v="38" actId="26606"/>
          <ac:grpSpMkLst>
            <pc:docMk/>
            <pc:sldMk cId="2831535945" sldId="261"/>
            <ac:grpSpMk id="11" creationId="{7D2D829D-2830-5F07-E40B-C351944AB1E1}"/>
          </ac:grpSpMkLst>
        </pc:grpChg>
        <pc:picChg chg="mod">
          <ac:chgData name="Tore Andestad" userId="9c8c8b9117e0c98e" providerId="LiveId" clId="{8964C8C4-7934-43D0-BBE6-E356E031048E}" dt="2023-12-08T12:57:38.007" v="41" actId="14100"/>
          <ac:picMkLst>
            <pc:docMk/>
            <pc:sldMk cId="2831535945" sldId="261"/>
            <ac:picMk id="6" creationId="{1CBCE15E-A12F-55D6-67EB-28A4C7A0C72A}"/>
          </ac:picMkLst>
        </pc:picChg>
      </pc:sldChg>
      <pc:sldChg chg="addSp delSp modSp mod setBg">
        <pc:chgData name="Tore Andestad" userId="9c8c8b9117e0c98e" providerId="LiveId" clId="{8964C8C4-7934-43D0-BBE6-E356E031048E}" dt="2023-12-08T12:59:33.547" v="61" actId="255"/>
        <pc:sldMkLst>
          <pc:docMk/>
          <pc:sldMk cId="1482244797" sldId="262"/>
        </pc:sldMkLst>
        <pc:spChg chg="mod">
          <ac:chgData name="Tore Andestad" userId="9c8c8b9117e0c98e" providerId="LiveId" clId="{8964C8C4-7934-43D0-BBE6-E356E031048E}" dt="2023-12-08T12:58:31.447" v="49" actId="26606"/>
          <ac:spMkLst>
            <pc:docMk/>
            <pc:sldMk cId="1482244797" sldId="262"/>
            <ac:spMk id="2" creationId="{9E3CAE49-A5AA-9346-5F27-021CF11B88E2}"/>
          </ac:spMkLst>
        </pc:spChg>
        <pc:spChg chg="mod">
          <ac:chgData name="Tore Andestad" userId="9c8c8b9117e0c98e" providerId="LiveId" clId="{8964C8C4-7934-43D0-BBE6-E356E031048E}" dt="2023-12-08T12:59:33.547" v="61" actId="255"/>
          <ac:spMkLst>
            <pc:docMk/>
            <pc:sldMk cId="1482244797" sldId="262"/>
            <ac:spMk id="4" creationId="{CF8AB040-C192-3A76-A92F-ED8EAE04242E}"/>
          </ac:spMkLst>
        </pc:spChg>
        <pc:spChg chg="mod ord">
          <ac:chgData name="Tore Andestad" userId="9c8c8b9117e0c98e" providerId="LiveId" clId="{8964C8C4-7934-43D0-BBE6-E356E031048E}" dt="2023-12-08T12:58:31.447" v="49" actId="26606"/>
          <ac:spMkLst>
            <pc:docMk/>
            <pc:sldMk cId="1482244797" sldId="262"/>
            <ac:spMk id="5" creationId="{3B26ED0F-5965-089F-9ACA-8108F525975A}"/>
          </ac:spMkLst>
        </pc:spChg>
        <pc:spChg chg="add del">
          <ac:chgData name="Tore Andestad" userId="9c8c8b9117e0c98e" providerId="LiveId" clId="{8964C8C4-7934-43D0-BBE6-E356E031048E}" dt="2023-12-08T12:58:31.442" v="48" actId="26606"/>
          <ac:spMkLst>
            <pc:docMk/>
            <pc:sldMk cId="1482244797" sldId="262"/>
            <ac:spMk id="3079" creationId="{D009D6D5-DAC2-4A8B-A17A-E206B9012D09}"/>
          </ac:spMkLst>
        </pc:spChg>
        <pc:spChg chg="add">
          <ac:chgData name="Tore Andestad" userId="9c8c8b9117e0c98e" providerId="LiveId" clId="{8964C8C4-7934-43D0-BBE6-E356E031048E}" dt="2023-12-08T12:58:31.447" v="49" actId="26606"/>
          <ac:spMkLst>
            <pc:docMk/>
            <pc:sldMk cId="1482244797" sldId="262"/>
            <ac:spMk id="3081" creationId="{D1EA859B-E555-4109-94F3-6700E046E008}"/>
          </ac:spMkLst>
        </pc:spChg>
        <pc:spChg chg="add">
          <ac:chgData name="Tore Andestad" userId="9c8c8b9117e0c98e" providerId="LiveId" clId="{8964C8C4-7934-43D0-BBE6-E356E031048E}" dt="2023-12-08T12:58:31.447" v="49" actId="26606"/>
          <ac:spMkLst>
            <pc:docMk/>
            <pc:sldMk cId="1482244797" sldId="262"/>
            <ac:spMk id="3082" creationId="{04812C46-200A-4DEB-A05E-3ED6C68C2387}"/>
          </ac:spMkLst>
        </pc:spChg>
        <pc:picChg chg="mod ord">
          <ac:chgData name="Tore Andestad" userId="9c8c8b9117e0c98e" providerId="LiveId" clId="{8964C8C4-7934-43D0-BBE6-E356E031048E}" dt="2023-12-08T12:59:10.843" v="57" actId="1076"/>
          <ac:picMkLst>
            <pc:docMk/>
            <pc:sldMk cId="1482244797" sldId="262"/>
            <ac:picMk id="3074" creationId="{1790756C-EB78-7DCA-D6D1-9506C0F87EC2}"/>
          </ac:picMkLst>
        </pc:picChg>
      </pc:sldChg>
      <pc:sldChg chg="addSp modSp mod setBg modAnim">
        <pc:chgData name="Tore Andestad" userId="9c8c8b9117e0c98e" providerId="LiveId" clId="{8964C8C4-7934-43D0-BBE6-E356E031048E}" dt="2023-12-08T13:36:35.354" v="373"/>
        <pc:sldMkLst>
          <pc:docMk/>
          <pc:sldMk cId="4184215644" sldId="263"/>
        </pc:sldMkLst>
        <pc:spChg chg="mod">
          <ac:chgData name="Tore Andestad" userId="9c8c8b9117e0c98e" providerId="LiveId" clId="{8964C8C4-7934-43D0-BBE6-E356E031048E}" dt="2023-12-08T13:00:06.118" v="62" actId="26606"/>
          <ac:spMkLst>
            <pc:docMk/>
            <pc:sldMk cId="4184215644" sldId="263"/>
            <ac:spMk id="2" creationId="{BCE91B5A-89F1-6B7E-0CA9-CDD1DE233DB0}"/>
          </ac:spMkLst>
        </pc:spChg>
        <pc:spChg chg="mod">
          <ac:chgData name="Tore Andestad" userId="9c8c8b9117e0c98e" providerId="LiveId" clId="{8964C8C4-7934-43D0-BBE6-E356E031048E}" dt="2023-12-08T13:01:11.584" v="67" actId="1076"/>
          <ac:spMkLst>
            <pc:docMk/>
            <pc:sldMk cId="4184215644" sldId="263"/>
            <ac:spMk id="4" creationId="{0C84E1BB-AB90-A45A-EC0E-96CC0DD79B90}"/>
          </ac:spMkLst>
        </pc:spChg>
        <pc:spChg chg="mod">
          <ac:chgData name="Tore Andestad" userId="9c8c8b9117e0c98e" providerId="LiveId" clId="{8964C8C4-7934-43D0-BBE6-E356E031048E}" dt="2023-12-08T13:00:06.118" v="62" actId="26606"/>
          <ac:spMkLst>
            <pc:docMk/>
            <pc:sldMk cId="4184215644" sldId="263"/>
            <ac:spMk id="5" creationId="{94069806-9121-9754-9E0D-5C894D56C77B}"/>
          </ac:spMkLst>
        </pc:spChg>
        <pc:spChg chg="add">
          <ac:chgData name="Tore Andestad" userId="9c8c8b9117e0c98e" providerId="LiveId" clId="{8964C8C4-7934-43D0-BBE6-E356E031048E}" dt="2023-12-08T13:00:06.118" v="62" actId="26606"/>
          <ac:spMkLst>
            <pc:docMk/>
            <pc:sldMk cId="4184215644" sldId="263"/>
            <ac:spMk id="11" creationId="{E8A8EAB8-D2FF-444D-B34B-7D32F106AD0E}"/>
          </ac:spMkLst>
        </pc:spChg>
        <pc:picChg chg="mod">
          <ac:chgData name="Tore Andestad" userId="9c8c8b9117e0c98e" providerId="LiveId" clId="{8964C8C4-7934-43D0-BBE6-E356E031048E}" dt="2023-12-08T13:00:06.118" v="62" actId="26606"/>
          <ac:picMkLst>
            <pc:docMk/>
            <pc:sldMk cId="4184215644" sldId="263"/>
            <ac:picMk id="6" creationId="{8925A8FE-CBCA-4E81-5220-A9D21E4C2F8E}"/>
          </ac:picMkLst>
        </pc:picChg>
        <pc:cxnChg chg="add">
          <ac:chgData name="Tore Andestad" userId="9c8c8b9117e0c98e" providerId="LiveId" clId="{8964C8C4-7934-43D0-BBE6-E356E031048E}" dt="2023-12-08T13:00:06.118" v="62" actId="26606"/>
          <ac:cxnSpMkLst>
            <pc:docMk/>
            <pc:sldMk cId="4184215644" sldId="263"/>
            <ac:cxnSpMk id="13" creationId="{EEA38897-7BA3-4408-8083-3235339C4A60}"/>
          </ac:cxnSpMkLst>
        </pc:cxnChg>
        <pc:cxnChg chg="add">
          <ac:chgData name="Tore Andestad" userId="9c8c8b9117e0c98e" providerId="LiveId" clId="{8964C8C4-7934-43D0-BBE6-E356E031048E}" dt="2023-12-08T13:00:06.118" v="62" actId="26606"/>
          <ac:cxnSpMkLst>
            <pc:docMk/>
            <pc:sldMk cId="4184215644" sldId="263"/>
            <ac:cxnSpMk id="15" creationId="{F11AD06B-AB20-4097-8606-5DA00DBACE88}"/>
          </ac:cxnSpMkLst>
        </pc:cxnChg>
      </pc:sldChg>
      <pc:sldChg chg="addSp modSp mod setBg modAnim">
        <pc:chgData name="Tore Andestad" userId="9c8c8b9117e0c98e" providerId="LiveId" clId="{8964C8C4-7934-43D0-BBE6-E356E031048E}" dt="2023-12-08T13:36:39.995" v="374"/>
        <pc:sldMkLst>
          <pc:docMk/>
          <pc:sldMk cId="1631337480" sldId="264"/>
        </pc:sldMkLst>
        <pc:spChg chg="mod">
          <ac:chgData name="Tore Andestad" userId="9c8c8b9117e0c98e" providerId="LiveId" clId="{8964C8C4-7934-43D0-BBE6-E356E031048E}" dt="2023-12-08T13:01:42.187" v="72" actId="1076"/>
          <ac:spMkLst>
            <pc:docMk/>
            <pc:sldMk cId="1631337480" sldId="264"/>
            <ac:spMk id="2" creationId="{B13DE753-5DF7-35F3-F397-C86131DB44AA}"/>
          </ac:spMkLst>
        </pc:spChg>
        <pc:spChg chg="mod">
          <ac:chgData name="Tore Andestad" userId="9c8c8b9117e0c98e" providerId="LiveId" clId="{8964C8C4-7934-43D0-BBE6-E356E031048E}" dt="2023-12-08T13:01:58.201" v="75" actId="5793"/>
          <ac:spMkLst>
            <pc:docMk/>
            <pc:sldMk cId="1631337480" sldId="264"/>
            <ac:spMk id="4" creationId="{00708727-BB98-C276-A275-D6450364778C}"/>
          </ac:spMkLst>
        </pc:spChg>
        <pc:spChg chg="mod">
          <ac:chgData name="Tore Andestad" userId="9c8c8b9117e0c98e" providerId="LiveId" clId="{8964C8C4-7934-43D0-BBE6-E356E031048E}" dt="2023-12-08T13:01:23.697" v="68" actId="26606"/>
          <ac:spMkLst>
            <pc:docMk/>
            <pc:sldMk cId="1631337480" sldId="264"/>
            <ac:spMk id="5" creationId="{5A633A80-10FB-4A06-1DA9-D2A439F28302}"/>
          </ac:spMkLst>
        </pc:spChg>
        <pc:spChg chg="add">
          <ac:chgData name="Tore Andestad" userId="9c8c8b9117e0c98e" providerId="LiveId" clId="{8964C8C4-7934-43D0-BBE6-E356E031048E}" dt="2023-12-08T13:01:23.697" v="68" actId="26606"/>
          <ac:spMkLst>
            <pc:docMk/>
            <pc:sldMk cId="1631337480" sldId="264"/>
            <ac:spMk id="11" creationId="{B95B9BA8-1D69-4796-85F5-B6D0BD52354B}"/>
          </ac:spMkLst>
        </pc:spChg>
        <pc:picChg chg="mod">
          <ac:chgData name="Tore Andestad" userId="9c8c8b9117e0c98e" providerId="LiveId" clId="{8964C8C4-7934-43D0-BBE6-E356E031048E}" dt="2023-12-08T13:01:23.697" v="68" actId="26606"/>
          <ac:picMkLst>
            <pc:docMk/>
            <pc:sldMk cId="1631337480" sldId="264"/>
            <ac:picMk id="6" creationId="{3791F10F-C1AE-8E0B-89A5-C450172422AE}"/>
          </ac:picMkLst>
        </pc:picChg>
      </pc:sldChg>
      <pc:sldChg chg="addSp delSp modSp mod setBg modAnim">
        <pc:chgData name="Tore Andestad" userId="9c8c8b9117e0c98e" providerId="LiveId" clId="{8964C8C4-7934-43D0-BBE6-E356E031048E}" dt="2023-12-08T13:36:46.138" v="375"/>
        <pc:sldMkLst>
          <pc:docMk/>
          <pc:sldMk cId="1347992721" sldId="265"/>
        </pc:sldMkLst>
        <pc:spChg chg="mod">
          <ac:chgData name="Tore Andestad" userId="9c8c8b9117e0c98e" providerId="LiveId" clId="{8964C8C4-7934-43D0-BBE6-E356E031048E}" dt="2023-12-08T13:02:42.244" v="80" actId="26606"/>
          <ac:spMkLst>
            <pc:docMk/>
            <pc:sldMk cId="1347992721" sldId="265"/>
            <ac:spMk id="2" creationId="{4E0F158C-BCA2-8D46-DEA1-891ACA560992}"/>
          </ac:spMkLst>
        </pc:spChg>
        <pc:spChg chg="mod">
          <ac:chgData name="Tore Andestad" userId="9c8c8b9117e0c98e" providerId="LiveId" clId="{8964C8C4-7934-43D0-BBE6-E356E031048E}" dt="2023-12-08T13:03:09.616" v="87" actId="5793"/>
          <ac:spMkLst>
            <pc:docMk/>
            <pc:sldMk cId="1347992721" sldId="265"/>
            <ac:spMk id="4" creationId="{372DF5F1-FC92-E8BF-DF1C-D194376D636E}"/>
          </ac:spMkLst>
        </pc:spChg>
        <pc:spChg chg="mod ord">
          <ac:chgData name="Tore Andestad" userId="9c8c8b9117e0c98e" providerId="LiveId" clId="{8964C8C4-7934-43D0-BBE6-E356E031048E}" dt="2023-12-08T13:02:42.244" v="80" actId="26606"/>
          <ac:spMkLst>
            <pc:docMk/>
            <pc:sldMk cId="1347992721" sldId="265"/>
            <ac:spMk id="5" creationId="{60BCBA96-32D2-38AC-4439-6413A52A84AF}"/>
          </ac:spMkLst>
        </pc:spChg>
        <pc:spChg chg="add del">
          <ac:chgData name="Tore Andestad" userId="9c8c8b9117e0c98e" providerId="LiveId" clId="{8964C8C4-7934-43D0-BBE6-E356E031048E}" dt="2023-12-08T13:02:30.240" v="77" actId="26606"/>
          <ac:spMkLst>
            <pc:docMk/>
            <pc:sldMk cId="1347992721" sldId="265"/>
            <ac:spMk id="11" creationId="{5A0118C5-4F8D-4CF4-BADD-53FEACC6C42A}"/>
          </ac:spMkLst>
        </pc:spChg>
        <pc:spChg chg="add del">
          <ac:chgData name="Tore Andestad" userId="9c8c8b9117e0c98e" providerId="LiveId" clId="{8964C8C4-7934-43D0-BBE6-E356E031048E}" dt="2023-12-08T13:02:30.240" v="77" actId="26606"/>
          <ac:spMkLst>
            <pc:docMk/>
            <pc:sldMk cId="1347992721" sldId="265"/>
            <ac:spMk id="17" creationId="{4E0A5C5C-2A95-428E-9F6A-0D29EBD57C9F}"/>
          </ac:spMkLst>
        </pc:spChg>
        <pc:spChg chg="add del">
          <ac:chgData name="Tore Andestad" userId="9c8c8b9117e0c98e" providerId="LiveId" clId="{8964C8C4-7934-43D0-BBE6-E356E031048E}" dt="2023-12-08T13:02:42.238" v="79" actId="26606"/>
          <ac:spMkLst>
            <pc:docMk/>
            <pc:sldMk cId="1347992721" sldId="265"/>
            <ac:spMk id="30" creationId="{B95B9BA8-1D69-4796-85F5-B6D0BD52354B}"/>
          </ac:spMkLst>
        </pc:spChg>
        <pc:spChg chg="add">
          <ac:chgData name="Tore Andestad" userId="9c8c8b9117e0c98e" providerId="LiveId" clId="{8964C8C4-7934-43D0-BBE6-E356E031048E}" dt="2023-12-08T13:02:42.244" v="80" actId="26606"/>
          <ac:spMkLst>
            <pc:docMk/>
            <pc:sldMk cId="1347992721" sldId="265"/>
            <ac:spMk id="37" creationId="{9CE0A68D-28EF-49D9-B84B-5DAB38714976}"/>
          </ac:spMkLst>
        </pc:spChg>
        <pc:spChg chg="add">
          <ac:chgData name="Tore Andestad" userId="9c8c8b9117e0c98e" providerId="LiveId" clId="{8964C8C4-7934-43D0-BBE6-E356E031048E}" dt="2023-12-08T13:02:42.244" v="80" actId="26606"/>
          <ac:spMkLst>
            <pc:docMk/>
            <pc:sldMk cId="1347992721" sldId="265"/>
            <ac:spMk id="38" creationId="{1FA0C3DC-24DE-44E3-9D41-CAA5F3B20751}"/>
          </ac:spMkLst>
        </pc:spChg>
        <pc:grpChg chg="add del">
          <ac:chgData name="Tore Andestad" userId="9c8c8b9117e0c98e" providerId="LiveId" clId="{8964C8C4-7934-43D0-BBE6-E356E031048E}" dt="2023-12-08T13:02:30.240" v="77" actId="26606"/>
          <ac:grpSpMkLst>
            <pc:docMk/>
            <pc:sldMk cId="1347992721" sldId="265"/>
            <ac:grpSpMk id="13" creationId="{2A638C7D-9088-41A9-88A0-7357157BC168}"/>
          </ac:grpSpMkLst>
        </pc:grpChg>
        <pc:grpChg chg="add del">
          <ac:chgData name="Tore Andestad" userId="9c8c8b9117e0c98e" providerId="LiveId" clId="{8964C8C4-7934-43D0-BBE6-E356E031048E}" dt="2023-12-08T13:02:30.240" v="77" actId="26606"/>
          <ac:grpSpMkLst>
            <pc:docMk/>
            <pc:sldMk cId="1347992721" sldId="265"/>
            <ac:grpSpMk id="19" creationId="{3F219210-B16A-47B6-9AA8-207DAFF37E66}"/>
          </ac:grpSpMkLst>
        </pc:grpChg>
        <pc:grpChg chg="add del">
          <ac:chgData name="Tore Andestad" userId="9c8c8b9117e0c98e" providerId="LiveId" clId="{8964C8C4-7934-43D0-BBE6-E356E031048E}" dt="2023-12-08T13:02:30.240" v="77" actId="26606"/>
          <ac:grpSpMkLst>
            <pc:docMk/>
            <pc:sldMk cId="1347992721" sldId="265"/>
            <ac:grpSpMk id="23" creationId="{582A903B-6B78-4F0A-B7C9-3D80499020B8}"/>
          </ac:grpSpMkLst>
        </pc:grpChg>
        <pc:grpChg chg="add del">
          <ac:chgData name="Tore Andestad" userId="9c8c8b9117e0c98e" providerId="LiveId" clId="{8964C8C4-7934-43D0-BBE6-E356E031048E}" dt="2023-12-08T13:02:42.238" v="79" actId="26606"/>
          <ac:grpSpMkLst>
            <pc:docMk/>
            <pc:sldMk cId="1347992721" sldId="265"/>
            <ac:grpSpMk id="31" creationId="{CC09AFE8-9934-40C0-A058-4008A3B197E7}"/>
          </ac:grpSpMkLst>
        </pc:grpChg>
        <pc:picChg chg="mod">
          <ac:chgData name="Tore Andestad" userId="9c8c8b9117e0c98e" providerId="LiveId" clId="{8964C8C4-7934-43D0-BBE6-E356E031048E}" dt="2023-12-08T13:02:42.244" v="80" actId="26606"/>
          <ac:picMkLst>
            <pc:docMk/>
            <pc:sldMk cId="1347992721" sldId="265"/>
            <ac:picMk id="6" creationId="{85AB5930-6B68-E805-C283-A1EF0F0EB4B4}"/>
          </ac:picMkLst>
        </pc:picChg>
      </pc:sldChg>
      <pc:sldChg chg="addSp modSp mod setBg">
        <pc:chgData name="Tore Andestad" userId="9c8c8b9117e0c98e" providerId="LiveId" clId="{8964C8C4-7934-43D0-BBE6-E356E031048E}" dt="2023-12-08T13:04:21.235" v="99" actId="255"/>
        <pc:sldMkLst>
          <pc:docMk/>
          <pc:sldMk cId="3785655239" sldId="266"/>
        </pc:sldMkLst>
        <pc:spChg chg="mod">
          <ac:chgData name="Tore Andestad" userId="9c8c8b9117e0c98e" providerId="LiveId" clId="{8964C8C4-7934-43D0-BBE6-E356E031048E}" dt="2023-12-08T13:03:28.711" v="89" actId="1076"/>
          <ac:spMkLst>
            <pc:docMk/>
            <pc:sldMk cId="3785655239" sldId="266"/>
            <ac:spMk id="2" creationId="{3F365A57-B6C8-7956-FF36-B79C02E13ED8}"/>
          </ac:spMkLst>
        </pc:spChg>
        <pc:spChg chg="mod">
          <ac:chgData name="Tore Andestad" userId="9c8c8b9117e0c98e" providerId="LiveId" clId="{8964C8C4-7934-43D0-BBE6-E356E031048E}" dt="2023-12-08T13:04:21.235" v="99" actId="255"/>
          <ac:spMkLst>
            <pc:docMk/>
            <pc:sldMk cId="3785655239" sldId="266"/>
            <ac:spMk id="4" creationId="{BABF85F3-0951-060E-5543-3720B84C614E}"/>
          </ac:spMkLst>
        </pc:spChg>
        <pc:spChg chg="mod">
          <ac:chgData name="Tore Andestad" userId="9c8c8b9117e0c98e" providerId="LiveId" clId="{8964C8C4-7934-43D0-BBE6-E356E031048E}" dt="2023-12-08T13:03:21.199" v="88" actId="26606"/>
          <ac:spMkLst>
            <pc:docMk/>
            <pc:sldMk cId="3785655239" sldId="266"/>
            <ac:spMk id="5" creationId="{C8CF2E66-A202-6A27-F8FF-2E87F39C5F1F}"/>
          </ac:spMkLst>
        </pc:spChg>
        <pc:spChg chg="add">
          <ac:chgData name="Tore Andestad" userId="9c8c8b9117e0c98e" providerId="LiveId" clId="{8964C8C4-7934-43D0-BBE6-E356E031048E}" dt="2023-12-08T13:03:21.199" v="88" actId="26606"/>
          <ac:spMkLst>
            <pc:docMk/>
            <pc:sldMk cId="3785655239" sldId="266"/>
            <ac:spMk id="11" creationId="{B95B9BA8-1D69-4796-85F5-B6D0BD52354B}"/>
          </ac:spMkLst>
        </pc:spChg>
        <pc:grpChg chg="add">
          <ac:chgData name="Tore Andestad" userId="9c8c8b9117e0c98e" providerId="LiveId" clId="{8964C8C4-7934-43D0-BBE6-E356E031048E}" dt="2023-12-08T13:03:21.199" v="88" actId="26606"/>
          <ac:grpSpMkLst>
            <pc:docMk/>
            <pc:sldMk cId="3785655239" sldId="266"/>
            <ac:grpSpMk id="13" creationId="{D44E3F87-3D58-4B03-86B2-15A5C5B9C964}"/>
          </ac:grpSpMkLst>
        </pc:grpChg>
        <pc:picChg chg="mod ord">
          <ac:chgData name="Tore Andestad" userId="9c8c8b9117e0c98e" providerId="LiveId" clId="{8964C8C4-7934-43D0-BBE6-E356E031048E}" dt="2023-12-08T13:03:21.199" v="88" actId="26606"/>
          <ac:picMkLst>
            <pc:docMk/>
            <pc:sldMk cId="3785655239" sldId="266"/>
            <ac:picMk id="6" creationId="{FD89D6F1-FD2E-F95A-93EB-098397F42DDD}"/>
          </ac:picMkLst>
        </pc:picChg>
      </pc:sldChg>
      <pc:sldChg chg="addSp modSp mod setBg">
        <pc:chgData name="Tore Andestad" userId="9c8c8b9117e0c98e" providerId="LiveId" clId="{8964C8C4-7934-43D0-BBE6-E356E031048E}" dt="2023-12-08T13:05:17.222" v="108" actId="1076"/>
        <pc:sldMkLst>
          <pc:docMk/>
          <pc:sldMk cId="3648259260" sldId="267"/>
        </pc:sldMkLst>
        <pc:spChg chg="mod">
          <ac:chgData name="Tore Andestad" userId="9c8c8b9117e0c98e" providerId="LiveId" clId="{8964C8C4-7934-43D0-BBE6-E356E031048E}" dt="2023-12-08T13:05:17.222" v="108" actId="1076"/>
          <ac:spMkLst>
            <pc:docMk/>
            <pc:sldMk cId="3648259260" sldId="267"/>
            <ac:spMk id="2" creationId="{FCCFE26E-D99D-1072-7E02-D267CDA05DAB}"/>
          </ac:spMkLst>
        </pc:spChg>
        <pc:spChg chg="mod">
          <ac:chgData name="Tore Andestad" userId="9c8c8b9117e0c98e" providerId="LiveId" clId="{8964C8C4-7934-43D0-BBE6-E356E031048E}" dt="2023-12-08T13:05:10.232" v="107" actId="5793"/>
          <ac:spMkLst>
            <pc:docMk/>
            <pc:sldMk cId="3648259260" sldId="267"/>
            <ac:spMk id="4" creationId="{8958DCD2-4AF3-D601-490C-02DF3AAA1114}"/>
          </ac:spMkLst>
        </pc:spChg>
        <pc:spChg chg="mod">
          <ac:chgData name="Tore Andestad" userId="9c8c8b9117e0c98e" providerId="LiveId" clId="{8964C8C4-7934-43D0-BBE6-E356E031048E}" dt="2023-12-08T13:04:30.110" v="100" actId="26606"/>
          <ac:spMkLst>
            <pc:docMk/>
            <pc:sldMk cId="3648259260" sldId="267"/>
            <ac:spMk id="5" creationId="{4F7222BF-4D69-E67E-61A1-88FA42705151}"/>
          </ac:spMkLst>
        </pc:spChg>
        <pc:spChg chg="add">
          <ac:chgData name="Tore Andestad" userId="9c8c8b9117e0c98e" providerId="LiveId" clId="{8964C8C4-7934-43D0-BBE6-E356E031048E}" dt="2023-12-08T13:04:30.110" v="100" actId="26606"/>
          <ac:spMkLst>
            <pc:docMk/>
            <pc:sldMk cId="3648259260" sldId="267"/>
            <ac:spMk id="4103" creationId="{04812C46-200A-4DEB-A05E-3ED6C68C2387}"/>
          </ac:spMkLst>
        </pc:spChg>
        <pc:spChg chg="add">
          <ac:chgData name="Tore Andestad" userId="9c8c8b9117e0c98e" providerId="LiveId" clId="{8964C8C4-7934-43D0-BBE6-E356E031048E}" dt="2023-12-08T13:04:30.110" v="100" actId="26606"/>
          <ac:spMkLst>
            <pc:docMk/>
            <pc:sldMk cId="3648259260" sldId="267"/>
            <ac:spMk id="4105" creationId="{D1EA859B-E555-4109-94F3-6700E046E008}"/>
          </ac:spMkLst>
        </pc:spChg>
        <pc:picChg chg="mod ord">
          <ac:chgData name="Tore Andestad" userId="9c8c8b9117e0c98e" providerId="LiveId" clId="{8964C8C4-7934-43D0-BBE6-E356E031048E}" dt="2023-12-08T13:04:30.110" v="100" actId="26606"/>
          <ac:picMkLst>
            <pc:docMk/>
            <pc:sldMk cId="3648259260" sldId="267"/>
            <ac:picMk id="4098" creationId="{89667B24-66DE-4F92-B141-C7A20FAF0D3C}"/>
          </ac:picMkLst>
        </pc:picChg>
      </pc:sldChg>
      <pc:sldChg chg="addSp modSp mod setBg">
        <pc:chgData name="Tore Andestad" userId="9c8c8b9117e0c98e" providerId="LiveId" clId="{8964C8C4-7934-43D0-BBE6-E356E031048E}" dt="2023-12-08T13:05:55.320" v="117" actId="5793"/>
        <pc:sldMkLst>
          <pc:docMk/>
          <pc:sldMk cId="413610731" sldId="268"/>
        </pc:sldMkLst>
        <pc:spChg chg="mod">
          <ac:chgData name="Tore Andestad" userId="9c8c8b9117e0c98e" providerId="LiveId" clId="{8964C8C4-7934-43D0-BBE6-E356E031048E}" dt="2023-12-08T13:05:28.047" v="109" actId="26606"/>
          <ac:spMkLst>
            <pc:docMk/>
            <pc:sldMk cId="413610731" sldId="268"/>
            <ac:spMk id="2" creationId="{80764BB2-F5CB-51C8-A211-82501FD70581}"/>
          </ac:spMkLst>
        </pc:spChg>
        <pc:spChg chg="mod">
          <ac:chgData name="Tore Andestad" userId="9c8c8b9117e0c98e" providerId="LiveId" clId="{8964C8C4-7934-43D0-BBE6-E356E031048E}" dt="2023-12-08T13:05:55.320" v="117" actId="5793"/>
          <ac:spMkLst>
            <pc:docMk/>
            <pc:sldMk cId="413610731" sldId="268"/>
            <ac:spMk id="4" creationId="{A3A5319F-28EC-A793-EF4E-01F765DD8392}"/>
          </ac:spMkLst>
        </pc:spChg>
        <pc:spChg chg="mod">
          <ac:chgData name="Tore Andestad" userId="9c8c8b9117e0c98e" providerId="LiveId" clId="{8964C8C4-7934-43D0-BBE6-E356E031048E}" dt="2023-12-08T13:05:28.047" v="109" actId="26606"/>
          <ac:spMkLst>
            <pc:docMk/>
            <pc:sldMk cId="413610731" sldId="268"/>
            <ac:spMk id="5" creationId="{BC3F804F-6EDE-D583-5B65-C9F65896D858}"/>
          </ac:spMkLst>
        </pc:spChg>
        <pc:spChg chg="add">
          <ac:chgData name="Tore Andestad" userId="9c8c8b9117e0c98e" providerId="LiveId" clId="{8964C8C4-7934-43D0-BBE6-E356E031048E}" dt="2023-12-08T13:05:28.047" v="109" actId="26606"/>
          <ac:spMkLst>
            <pc:docMk/>
            <pc:sldMk cId="413610731" sldId="268"/>
            <ac:spMk id="12" creationId="{79BB35BC-D5C2-4C8B-A22A-A71E6191913B}"/>
          </ac:spMkLst>
        </pc:spChg>
        <pc:picChg chg="mod">
          <ac:chgData name="Tore Andestad" userId="9c8c8b9117e0c98e" providerId="LiveId" clId="{8964C8C4-7934-43D0-BBE6-E356E031048E}" dt="2023-12-08T13:05:28.047" v="109" actId="26606"/>
          <ac:picMkLst>
            <pc:docMk/>
            <pc:sldMk cId="413610731" sldId="268"/>
            <ac:picMk id="7" creationId="{E8417068-CCEF-CA2D-F83A-043B0D30F68C}"/>
          </ac:picMkLst>
        </pc:picChg>
      </pc:sldChg>
      <pc:sldChg chg="addSp modSp mod setBg">
        <pc:chgData name="Tore Andestad" userId="9c8c8b9117e0c98e" providerId="LiveId" clId="{8964C8C4-7934-43D0-BBE6-E356E031048E}" dt="2023-12-08T13:06:47.167" v="124" actId="27636"/>
        <pc:sldMkLst>
          <pc:docMk/>
          <pc:sldMk cId="2908628731" sldId="269"/>
        </pc:sldMkLst>
        <pc:spChg chg="mod">
          <ac:chgData name="Tore Andestad" userId="9c8c8b9117e0c98e" providerId="LiveId" clId="{8964C8C4-7934-43D0-BBE6-E356E031048E}" dt="2023-12-08T13:06:24.039" v="118" actId="26606"/>
          <ac:spMkLst>
            <pc:docMk/>
            <pc:sldMk cId="2908628731" sldId="269"/>
            <ac:spMk id="2" creationId="{86A2AC6B-F985-F395-4CBB-668CA395C11E}"/>
          </ac:spMkLst>
        </pc:spChg>
        <pc:spChg chg="mod">
          <ac:chgData name="Tore Andestad" userId="9c8c8b9117e0c98e" providerId="LiveId" clId="{8964C8C4-7934-43D0-BBE6-E356E031048E}" dt="2023-12-08T13:06:47.167" v="124" actId="27636"/>
          <ac:spMkLst>
            <pc:docMk/>
            <pc:sldMk cId="2908628731" sldId="269"/>
            <ac:spMk id="4" creationId="{758BF928-BBE7-D482-701D-A3C8B74F9E1A}"/>
          </ac:spMkLst>
        </pc:spChg>
        <pc:spChg chg="mod ord">
          <ac:chgData name="Tore Andestad" userId="9c8c8b9117e0c98e" providerId="LiveId" clId="{8964C8C4-7934-43D0-BBE6-E356E031048E}" dt="2023-12-08T13:06:24.039" v="118" actId="26606"/>
          <ac:spMkLst>
            <pc:docMk/>
            <pc:sldMk cId="2908628731" sldId="269"/>
            <ac:spMk id="5" creationId="{4FFA015D-5F16-3345-2C12-469EAB670C1A}"/>
          </ac:spMkLst>
        </pc:spChg>
        <pc:spChg chg="add">
          <ac:chgData name="Tore Andestad" userId="9c8c8b9117e0c98e" providerId="LiveId" clId="{8964C8C4-7934-43D0-BBE6-E356E031048E}" dt="2023-12-08T13:06:24.039" v="118" actId="26606"/>
          <ac:spMkLst>
            <pc:docMk/>
            <pc:sldMk cId="2908628731" sldId="269"/>
            <ac:spMk id="5127" creationId="{687AFE0E-B37D-4531-AFE8-231C8348EAF1}"/>
          </ac:spMkLst>
        </pc:spChg>
        <pc:picChg chg="mod">
          <ac:chgData name="Tore Andestad" userId="9c8c8b9117e0c98e" providerId="LiveId" clId="{8964C8C4-7934-43D0-BBE6-E356E031048E}" dt="2023-12-08T13:06:24.039" v="118" actId="26606"/>
          <ac:picMkLst>
            <pc:docMk/>
            <pc:sldMk cId="2908628731" sldId="269"/>
            <ac:picMk id="5122" creationId="{27CA6178-C318-8C33-3CD3-9BE35572E737}"/>
          </ac:picMkLst>
        </pc:picChg>
      </pc:sldChg>
      <pc:sldChg chg="addSp modSp mod setBg">
        <pc:chgData name="Tore Andestad" userId="9c8c8b9117e0c98e" providerId="LiveId" clId="{8964C8C4-7934-43D0-BBE6-E356E031048E}" dt="2023-12-08T13:07:24.720" v="130" actId="12"/>
        <pc:sldMkLst>
          <pc:docMk/>
          <pc:sldMk cId="1796725065" sldId="270"/>
        </pc:sldMkLst>
        <pc:spChg chg="mod">
          <ac:chgData name="Tore Andestad" userId="9c8c8b9117e0c98e" providerId="LiveId" clId="{8964C8C4-7934-43D0-BBE6-E356E031048E}" dt="2023-12-08T13:06:57.443" v="125" actId="26606"/>
          <ac:spMkLst>
            <pc:docMk/>
            <pc:sldMk cId="1796725065" sldId="270"/>
            <ac:spMk id="2" creationId="{84942ED6-CC47-7F31-4C48-D38182C2F9FD}"/>
          </ac:spMkLst>
        </pc:spChg>
        <pc:spChg chg="mod">
          <ac:chgData name="Tore Andestad" userId="9c8c8b9117e0c98e" providerId="LiveId" clId="{8964C8C4-7934-43D0-BBE6-E356E031048E}" dt="2023-12-08T13:07:24.720" v="130" actId="12"/>
          <ac:spMkLst>
            <pc:docMk/>
            <pc:sldMk cId="1796725065" sldId="270"/>
            <ac:spMk id="4" creationId="{94C83DA4-3970-61C8-DD97-5F7A3ABE3486}"/>
          </ac:spMkLst>
        </pc:spChg>
        <pc:spChg chg="mod ord">
          <ac:chgData name="Tore Andestad" userId="9c8c8b9117e0c98e" providerId="LiveId" clId="{8964C8C4-7934-43D0-BBE6-E356E031048E}" dt="2023-12-08T13:06:57.443" v="125" actId="26606"/>
          <ac:spMkLst>
            <pc:docMk/>
            <pc:sldMk cId="1796725065" sldId="270"/>
            <ac:spMk id="5" creationId="{42351BDC-8D80-D538-D953-9E5B32B58FD2}"/>
          </ac:spMkLst>
        </pc:spChg>
        <pc:spChg chg="add">
          <ac:chgData name="Tore Andestad" userId="9c8c8b9117e0c98e" providerId="LiveId" clId="{8964C8C4-7934-43D0-BBE6-E356E031048E}" dt="2023-12-08T13:06:57.443" v="125" actId="26606"/>
          <ac:spMkLst>
            <pc:docMk/>
            <pc:sldMk cId="1796725065" sldId="270"/>
            <ac:spMk id="6153" creationId="{687AFE0E-B37D-4531-AFE8-231C8348EAF1}"/>
          </ac:spMkLst>
        </pc:spChg>
        <pc:picChg chg="mod">
          <ac:chgData name="Tore Andestad" userId="9c8c8b9117e0c98e" providerId="LiveId" clId="{8964C8C4-7934-43D0-BBE6-E356E031048E}" dt="2023-12-08T13:06:57.443" v="125" actId="26606"/>
          <ac:picMkLst>
            <pc:docMk/>
            <pc:sldMk cId="1796725065" sldId="270"/>
            <ac:picMk id="6148" creationId="{83DB8DE6-2147-1445-888F-00F23907601F}"/>
          </ac:picMkLst>
        </pc:picChg>
      </pc:sldChg>
      <pc:sldChg chg="addSp modSp mod setBg">
        <pc:chgData name="Tore Andestad" userId="9c8c8b9117e0c98e" providerId="LiveId" clId="{8964C8C4-7934-43D0-BBE6-E356E031048E}" dt="2023-12-08T13:08:31.259" v="143" actId="5793"/>
        <pc:sldMkLst>
          <pc:docMk/>
          <pc:sldMk cId="2930612486" sldId="271"/>
        </pc:sldMkLst>
        <pc:spChg chg="mod">
          <ac:chgData name="Tore Andestad" userId="9c8c8b9117e0c98e" providerId="LiveId" clId="{8964C8C4-7934-43D0-BBE6-E356E031048E}" dt="2023-12-08T13:07:30.979" v="131" actId="26606"/>
          <ac:spMkLst>
            <pc:docMk/>
            <pc:sldMk cId="2930612486" sldId="271"/>
            <ac:spMk id="2" creationId="{53EC3C73-8746-7951-20D2-ACF58BC4F8C0}"/>
          </ac:spMkLst>
        </pc:spChg>
        <pc:spChg chg="mod">
          <ac:chgData name="Tore Andestad" userId="9c8c8b9117e0c98e" providerId="LiveId" clId="{8964C8C4-7934-43D0-BBE6-E356E031048E}" dt="2023-12-08T13:08:31.259" v="143" actId="5793"/>
          <ac:spMkLst>
            <pc:docMk/>
            <pc:sldMk cId="2930612486" sldId="271"/>
            <ac:spMk id="4" creationId="{2AB6508A-36FB-9654-4BA0-C21083ED2C73}"/>
          </ac:spMkLst>
        </pc:spChg>
        <pc:spChg chg="mod">
          <ac:chgData name="Tore Andestad" userId="9c8c8b9117e0c98e" providerId="LiveId" clId="{8964C8C4-7934-43D0-BBE6-E356E031048E}" dt="2023-12-08T13:07:30.979" v="131" actId="26606"/>
          <ac:spMkLst>
            <pc:docMk/>
            <pc:sldMk cId="2930612486" sldId="271"/>
            <ac:spMk id="5" creationId="{DAD9D0CA-0B99-D98D-6DA5-5E9805FFE82D}"/>
          </ac:spMkLst>
        </pc:spChg>
        <pc:spChg chg="add">
          <ac:chgData name="Tore Andestad" userId="9c8c8b9117e0c98e" providerId="LiveId" clId="{8964C8C4-7934-43D0-BBE6-E356E031048E}" dt="2023-12-08T13:07:30.979" v="131" actId="26606"/>
          <ac:spMkLst>
            <pc:docMk/>
            <pc:sldMk cId="2930612486" sldId="271"/>
            <ac:spMk id="7175" creationId="{79BB35BC-D5C2-4C8B-A22A-A71E6191913B}"/>
          </ac:spMkLst>
        </pc:spChg>
        <pc:picChg chg="mod ord">
          <ac:chgData name="Tore Andestad" userId="9c8c8b9117e0c98e" providerId="LiveId" clId="{8964C8C4-7934-43D0-BBE6-E356E031048E}" dt="2023-12-08T13:07:30.979" v="131" actId="26606"/>
          <ac:picMkLst>
            <pc:docMk/>
            <pc:sldMk cId="2930612486" sldId="271"/>
            <ac:picMk id="7170" creationId="{159EFFF0-5065-B1F8-C2BF-89A0A7674DEE}"/>
          </ac:picMkLst>
        </pc:picChg>
      </pc:sldChg>
      <pc:sldChg chg="addSp modSp mod setBg">
        <pc:chgData name="Tore Andestad" userId="9c8c8b9117e0c98e" providerId="LiveId" clId="{8964C8C4-7934-43D0-BBE6-E356E031048E}" dt="2023-12-08T13:09:17.913" v="151" actId="5793"/>
        <pc:sldMkLst>
          <pc:docMk/>
          <pc:sldMk cId="2964207168" sldId="272"/>
        </pc:sldMkLst>
        <pc:spChg chg="mod">
          <ac:chgData name="Tore Andestad" userId="9c8c8b9117e0c98e" providerId="LiveId" clId="{8964C8C4-7934-43D0-BBE6-E356E031048E}" dt="2023-12-08T13:08:46.643" v="145" actId="1076"/>
          <ac:spMkLst>
            <pc:docMk/>
            <pc:sldMk cId="2964207168" sldId="272"/>
            <ac:spMk id="2" creationId="{B51B8086-A46D-026D-CDBF-B449F18A1DEB}"/>
          </ac:spMkLst>
        </pc:spChg>
        <pc:spChg chg="mod">
          <ac:chgData name="Tore Andestad" userId="9c8c8b9117e0c98e" providerId="LiveId" clId="{8964C8C4-7934-43D0-BBE6-E356E031048E}" dt="2023-12-08T13:09:17.913" v="151" actId="5793"/>
          <ac:spMkLst>
            <pc:docMk/>
            <pc:sldMk cId="2964207168" sldId="272"/>
            <ac:spMk id="4" creationId="{3D518DB1-430A-31F5-A35C-938BD5BBB024}"/>
          </ac:spMkLst>
        </pc:spChg>
        <pc:spChg chg="mod">
          <ac:chgData name="Tore Andestad" userId="9c8c8b9117e0c98e" providerId="LiveId" clId="{8964C8C4-7934-43D0-BBE6-E356E031048E}" dt="2023-12-08T13:08:40.691" v="144" actId="26606"/>
          <ac:spMkLst>
            <pc:docMk/>
            <pc:sldMk cId="2964207168" sldId="272"/>
            <ac:spMk id="5" creationId="{3EAEA538-2FD0-CD1A-7D80-78690FE01D84}"/>
          </ac:spMkLst>
        </pc:spChg>
        <pc:spChg chg="add">
          <ac:chgData name="Tore Andestad" userId="9c8c8b9117e0c98e" providerId="LiveId" clId="{8964C8C4-7934-43D0-BBE6-E356E031048E}" dt="2023-12-08T13:08:40.691" v="144" actId="26606"/>
          <ac:spMkLst>
            <pc:docMk/>
            <pc:sldMk cId="2964207168" sldId="272"/>
            <ac:spMk id="11" creationId="{B95B9BA8-1D69-4796-85F5-B6D0BD52354B}"/>
          </ac:spMkLst>
        </pc:spChg>
        <pc:grpChg chg="add">
          <ac:chgData name="Tore Andestad" userId="9c8c8b9117e0c98e" providerId="LiveId" clId="{8964C8C4-7934-43D0-BBE6-E356E031048E}" dt="2023-12-08T13:08:40.691" v="144" actId="26606"/>
          <ac:grpSpMkLst>
            <pc:docMk/>
            <pc:sldMk cId="2964207168" sldId="272"/>
            <ac:grpSpMk id="13" creationId="{CC09AFE8-9934-40C0-A058-4008A3B197E7}"/>
          </ac:grpSpMkLst>
        </pc:grpChg>
        <pc:picChg chg="mod">
          <ac:chgData name="Tore Andestad" userId="9c8c8b9117e0c98e" providerId="LiveId" clId="{8964C8C4-7934-43D0-BBE6-E356E031048E}" dt="2023-12-08T13:08:40.691" v="144" actId="26606"/>
          <ac:picMkLst>
            <pc:docMk/>
            <pc:sldMk cId="2964207168" sldId="272"/>
            <ac:picMk id="6" creationId="{C6E696F3-D483-B295-3A70-60295AAB70A7}"/>
          </ac:picMkLst>
        </pc:picChg>
      </pc:sldChg>
      <pc:sldChg chg="addSp delSp modSp mod setBg">
        <pc:chgData name="Tore Andestad" userId="9c8c8b9117e0c98e" providerId="LiveId" clId="{8964C8C4-7934-43D0-BBE6-E356E031048E}" dt="2023-12-08T13:10:04.070" v="158" actId="5793"/>
        <pc:sldMkLst>
          <pc:docMk/>
          <pc:sldMk cId="1730078178" sldId="273"/>
        </pc:sldMkLst>
        <pc:spChg chg="mod">
          <ac:chgData name="Tore Andestad" userId="9c8c8b9117e0c98e" providerId="LiveId" clId="{8964C8C4-7934-43D0-BBE6-E356E031048E}" dt="2023-12-08T13:09:42.349" v="154" actId="26606"/>
          <ac:spMkLst>
            <pc:docMk/>
            <pc:sldMk cId="1730078178" sldId="273"/>
            <ac:spMk id="2" creationId="{04DC2DFC-2943-0C1D-40EF-EA77F36FC14D}"/>
          </ac:spMkLst>
        </pc:spChg>
        <pc:spChg chg="mod">
          <ac:chgData name="Tore Andestad" userId="9c8c8b9117e0c98e" providerId="LiveId" clId="{8964C8C4-7934-43D0-BBE6-E356E031048E}" dt="2023-12-08T13:10:04.070" v="158" actId="5793"/>
          <ac:spMkLst>
            <pc:docMk/>
            <pc:sldMk cId="1730078178" sldId="273"/>
            <ac:spMk id="4" creationId="{E6CD1F97-17E4-2FCD-11D5-72D70326D0B9}"/>
          </ac:spMkLst>
        </pc:spChg>
        <pc:spChg chg="mod ord">
          <ac:chgData name="Tore Andestad" userId="9c8c8b9117e0c98e" providerId="LiveId" clId="{8964C8C4-7934-43D0-BBE6-E356E031048E}" dt="2023-12-08T13:09:42.349" v="154" actId="26606"/>
          <ac:spMkLst>
            <pc:docMk/>
            <pc:sldMk cId="1730078178" sldId="273"/>
            <ac:spMk id="5" creationId="{BD9EE43C-CD98-EF9B-9C00-74B81E2A7656}"/>
          </ac:spMkLst>
        </pc:spChg>
        <pc:spChg chg="add del">
          <ac:chgData name="Tore Andestad" userId="9c8c8b9117e0c98e" providerId="LiveId" clId="{8964C8C4-7934-43D0-BBE6-E356E031048E}" dt="2023-12-08T13:09:42.345" v="153" actId="26606"/>
          <ac:spMkLst>
            <pc:docMk/>
            <pc:sldMk cId="1730078178" sldId="273"/>
            <ac:spMk id="8199" creationId="{D009D6D5-DAC2-4A8B-A17A-E206B9012D09}"/>
          </ac:spMkLst>
        </pc:spChg>
        <pc:spChg chg="add">
          <ac:chgData name="Tore Andestad" userId="9c8c8b9117e0c98e" providerId="LiveId" clId="{8964C8C4-7934-43D0-BBE6-E356E031048E}" dt="2023-12-08T13:09:42.349" v="154" actId="26606"/>
          <ac:spMkLst>
            <pc:docMk/>
            <pc:sldMk cId="1730078178" sldId="273"/>
            <ac:spMk id="8201" creationId="{E81BF4F6-F2CF-4984-9D14-D6966D92F99F}"/>
          </ac:spMkLst>
        </pc:spChg>
        <pc:spChg chg="add">
          <ac:chgData name="Tore Andestad" userId="9c8c8b9117e0c98e" providerId="LiveId" clId="{8964C8C4-7934-43D0-BBE6-E356E031048E}" dt="2023-12-08T13:09:42.349" v="154" actId="26606"/>
          <ac:spMkLst>
            <pc:docMk/>
            <pc:sldMk cId="1730078178" sldId="273"/>
            <ac:spMk id="8202" creationId="{C0763A76-9F1C-4FC5-82B7-DD475DA461B2}"/>
          </ac:spMkLst>
        </pc:spChg>
        <pc:picChg chg="mod">
          <ac:chgData name="Tore Andestad" userId="9c8c8b9117e0c98e" providerId="LiveId" clId="{8964C8C4-7934-43D0-BBE6-E356E031048E}" dt="2023-12-08T13:09:42.349" v="154" actId="26606"/>
          <ac:picMkLst>
            <pc:docMk/>
            <pc:sldMk cId="1730078178" sldId="273"/>
            <ac:picMk id="8194" creationId="{41F0AB89-506F-A31E-0BA8-644DB484BF4A}"/>
          </ac:picMkLst>
        </pc:picChg>
      </pc:sldChg>
      <pc:sldChg chg="addSp modSp mod setBg">
        <pc:chgData name="Tore Andestad" userId="9c8c8b9117e0c98e" providerId="LiveId" clId="{8964C8C4-7934-43D0-BBE6-E356E031048E}" dt="2023-12-08T13:11:25.921" v="169" actId="1076"/>
        <pc:sldMkLst>
          <pc:docMk/>
          <pc:sldMk cId="3845532897" sldId="274"/>
        </pc:sldMkLst>
        <pc:spChg chg="mod">
          <ac:chgData name="Tore Andestad" userId="9c8c8b9117e0c98e" providerId="LiveId" clId="{8964C8C4-7934-43D0-BBE6-E356E031048E}" dt="2023-12-08T13:10:15.647" v="159" actId="26606"/>
          <ac:spMkLst>
            <pc:docMk/>
            <pc:sldMk cId="3845532897" sldId="274"/>
            <ac:spMk id="2" creationId="{1489404F-BA46-DF10-1CD7-62ED97696680}"/>
          </ac:spMkLst>
        </pc:spChg>
        <pc:spChg chg="mod">
          <ac:chgData name="Tore Andestad" userId="9c8c8b9117e0c98e" providerId="LiveId" clId="{8964C8C4-7934-43D0-BBE6-E356E031048E}" dt="2023-12-08T13:11:23.105" v="168" actId="255"/>
          <ac:spMkLst>
            <pc:docMk/>
            <pc:sldMk cId="3845532897" sldId="274"/>
            <ac:spMk id="4" creationId="{592A8CF4-E3A2-F8C2-9C3E-90318D1FBC21}"/>
          </ac:spMkLst>
        </pc:spChg>
        <pc:spChg chg="mod">
          <ac:chgData name="Tore Andestad" userId="9c8c8b9117e0c98e" providerId="LiveId" clId="{8964C8C4-7934-43D0-BBE6-E356E031048E}" dt="2023-12-08T13:10:15.647" v="159" actId="26606"/>
          <ac:spMkLst>
            <pc:docMk/>
            <pc:sldMk cId="3845532897" sldId="274"/>
            <ac:spMk id="5" creationId="{0089A416-A4D1-D1FC-C878-6351C2693662}"/>
          </ac:spMkLst>
        </pc:spChg>
        <pc:spChg chg="add">
          <ac:chgData name="Tore Andestad" userId="9c8c8b9117e0c98e" providerId="LiveId" clId="{8964C8C4-7934-43D0-BBE6-E356E031048E}" dt="2023-12-08T13:10:15.647" v="159" actId="26606"/>
          <ac:spMkLst>
            <pc:docMk/>
            <pc:sldMk cId="3845532897" sldId="274"/>
            <ac:spMk id="9223" creationId="{04812C46-200A-4DEB-A05E-3ED6C68C2387}"/>
          </ac:spMkLst>
        </pc:spChg>
        <pc:spChg chg="add">
          <ac:chgData name="Tore Andestad" userId="9c8c8b9117e0c98e" providerId="LiveId" clId="{8964C8C4-7934-43D0-BBE6-E356E031048E}" dt="2023-12-08T13:10:15.647" v="159" actId="26606"/>
          <ac:spMkLst>
            <pc:docMk/>
            <pc:sldMk cId="3845532897" sldId="274"/>
            <ac:spMk id="9225" creationId="{D1EA859B-E555-4109-94F3-6700E046E008}"/>
          </ac:spMkLst>
        </pc:spChg>
        <pc:picChg chg="mod ord">
          <ac:chgData name="Tore Andestad" userId="9c8c8b9117e0c98e" providerId="LiveId" clId="{8964C8C4-7934-43D0-BBE6-E356E031048E}" dt="2023-12-08T13:11:25.921" v="169" actId="1076"/>
          <ac:picMkLst>
            <pc:docMk/>
            <pc:sldMk cId="3845532897" sldId="274"/>
            <ac:picMk id="9218" creationId="{F071EFDF-152F-1836-77A0-539CBE3074E6}"/>
          </ac:picMkLst>
        </pc:picChg>
      </pc:sldChg>
      <pc:sldChg chg="addSp modSp mod setBg">
        <pc:chgData name="Tore Andestad" userId="9c8c8b9117e0c98e" providerId="LiveId" clId="{8964C8C4-7934-43D0-BBE6-E356E031048E}" dt="2023-12-08T13:12:05.240" v="175" actId="12"/>
        <pc:sldMkLst>
          <pc:docMk/>
          <pc:sldMk cId="4067458085" sldId="275"/>
        </pc:sldMkLst>
        <pc:spChg chg="mod">
          <ac:chgData name="Tore Andestad" userId="9c8c8b9117e0c98e" providerId="LiveId" clId="{8964C8C4-7934-43D0-BBE6-E356E031048E}" dt="2023-12-08T13:11:04.976" v="167" actId="26606"/>
          <ac:spMkLst>
            <pc:docMk/>
            <pc:sldMk cId="4067458085" sldId="275"/>
            <ac:spMk id="2" creationId="{E852425F-B02C-8CAC-E24F-B39EF47F8672}"/>
          </ac:spMkLst>
        </pc:spChg>
        <pc:spChg chg="mod">
          <ac:chgData name="Tore Andestad" userId="9c8c8b9117e0c98e" providerId="LiveId" clId="{8964C8C4-7934-43D0-BBE6-E356E031048E}" dt="2023-12-08T13:12:05.240" v="175" actId="12"/>
          <ac:spMkLst>
            <pc:docMk/>
            <pc:sldMk cId="4067458085" sldId="275"/>
            <ac:spMk id="4" creationId="{C98F92DF-D181-70F5-D91F-B0D76A0D3F4B}"/>
          </ac:spMkLst>
        </pc:spChg>
        <pc:spChg chg="mod">
          <ac:chgData name="Tore Andestad" userId="9c8c8b9117e0c98e" providerId="LiveId" clId="{8964C8C4-7934-43D0-BBE6-E356E031048E}" dt="2023-12-08T13:11:04.976" v="167" actId="26606"/>
          <ac:spMkLst>
            <pc:docMk/>
            <pc:sldMk cId="4067458085" sldId="275"/>
            <ac:spMk id="5" creationId="{73E56295-0714-D5AE-2ABA-F68195B22313}"/>
          </ac:spMkLst>
        </pc:spChg>
        <pc:spChg chg="add">
          <ac:chgData name="Tore Andestad" userId="9c8c8b9117e0c98e" providerId="LiveId" clId="{8964C8C4-7934-43D0-BBE6-E356E031048E}" dt="2023-12-08T13:11:04.976" v="167" actId="26606"/>
          <ac:spMkLst>
            <pc:docMk/>
            <pc:sldMk cId="4067458085" sldId="275"/>
            <ac:spMk id="10247" creationId="{04812C46-200A-4DEB-A05E-3ED6C68C2387}"/>
          </ac:spMkLst>
        </pc:spChg>
        <pc:spChg chg="add">
          <ac:chgData name="Tore Andestad" userId="9c8c8b9117e0c98e" providerId="LiveId" clId="{8964C8C4-7934-43D0-BBE6-E356E031048E}" dt="2023-12-08T13:11:04.976" v="167" actId="26606"/>
          <ac:spMkLst>
            <pc:docMk/>
            <pc:sldMk cId="4067458085" sldId="275"/>
            <ac:spMk id="10249" creationId="{D1EA859B-E555-4109-94F3-6700E046E008}"/>
          </ac:spMkLst>
        </pc:spChg>
        <pc:picChg chg="mod ord">
          <ac:chgData name="Tore Andestad" userId="9c8c8b9117e0c98e" providerId="LiveId" clId="{8964C8C4-7934-43D0-BBE6-E356E031048E}" dt="2023-12-08T13:11:04.976" v="167" actId="26606"/>
          <ac:picMkLst>
            <pc:docMk/>
            <pc:sldMk cId="4067458085" sldId="275"/>
            <ac:picMk id="10242" creationId="{A02A930F-7A6D-CDB1-7D51-5F2552649294}"/>
          </ac:picMkLst>
        </pc:picChg>
      </pc:sldChg>
      <pc:sldChg chg="addSp modSp mod setBg">
        <pc:chgData name="Tore Andestad" userId="9c8c8b9117e0c98e" providerId="LiveId" clId="{8964C8C4-7934-43D0-BBE6-E356E031048E}" dt="2023-12-08T13:13:17.831" v="188" actId="1076"/>
        <pc:sldMkLst>
          <pc:docMk/>
          <pc:sldMk cId="3162771539" sldId="276"/>
        </pc:sldMkLst>
        <pc:spChg chg="mod">
          <ac:chgData name="Tore Andestad" userId="9c8c8b9117e0c98e" providerId="LiveId" clId="{8964C8C4-7934-43D0-BBE6-E356E031048E}" dt="2023-12-08T13:12:27.991" v="176" actId="26606"/>
          <ac:spMkLst>
            <pc:docMk/>
            <pc:sldMk cId="3162771539" sldId="276"/>
            <ac:spMk id="2" creationId="{3D4F3A1A-056D-7A8B-DFB0-853B0741D7CC}"/>
          </ac:spMkLst>
        </pc:spChg>
        <pc:spChg chg="mod">
          <ac:chgData name="Tore Andestad" userId="9c8c8b9117e0c98e" providerId="LiveId" clId="{8964C8C4-7934-43D0-BBE6-E356E031048E}" dt="2023-12-08T13:13:16.167" v="187" actId="12"/>
          <ac:spMkLst>
            <pc:docMk/>
            <pc:sldMk cId="3162771539" sldId="276"/>
            <ac:spMk id="4" creationId="{13A00AB5-07CC-9B19-EA4F-12E1030D23AB}"/>
          </ac:spMkLst>
        </pc:spChg>
        <pc:spChg chg="mod">
          <ac:chgData name="Tore Andestad" userId="9c8c8b9117e0c98e" providerId="LiveId" clId="{8964C8C4-7934-43D0-BBE6-E356E031048E}" dt="2023-12-08T13:12:27.991" v="176" actId="26606"/>
          <ac:spMkLst>
            <pc:docMk/>
            <pc:sldMk cId="3162771539" sldId="276"/>
            <ac:spMk id="5" creationId="{51E5BA52-7505-E34D-1B95-93BF2E8F2360}"/>
          </ac:spMkLst>
        </pc:spChg>
        <pc:spChg chg="add">
          <ac:chgData name="Tore Andestad" userId="9c8c8b9117e0c98e" providerId="LiveId" clId="{8964C8C4-7934-43D0-BBE6-E356E031048E}" dt="2023-12-08T13:12:27.991" v="176" actId="26606"/>
          <ac:spMkLst>
            <pc:docMk/>
            <pc:sldMk cId="3162771539" sldId="276"/>
            <ac:spMk id="11271" creationId="{04812C46-200A-4DEB-A05E-3ED6C68C2387}"/>
          </ac:spMkLst>
        </pc:spChg>
        <pc:spChg chg="add">
          <ac:chgData name="Tore Andestad" userId="9c8c8b9117e0c98e" providerId="LiveId" clId="{8964C8C4-7934-43D0-BBE6-E356E031048E}" dt="2023-12-08T13:12:27.991" v="176" actId="26606"/>
          <ac:spMkLst>
            <pc:docMk/>
            <pc:sldMk cId="3162771539" sldId="276"/>
            <ac:spMk id="11273" creationId="{D1EA859B-E555-4109-94F3-6700E046E008}"/>
          </ac:spMkLst>
        </pc:spChg>
        <pc:picChg chg="mod ord">
          <ac:chgData name="Tore Andestad" userId="9c8c8b9117e0c98e" providerId="LiveId" clId="{8964C8C4-7934-43D0-BBE6-E356E031048E}" dt="2023-12-08T13:13:17.831" v="188" actId="1076"/>
          <ac:picMkLst>
            <pc:docMk/>
            <pc:sldMk cId="3162771539" sldId="276"/>
            <ac:picMk id="11266" creationId="{8E5551EA-1175-E634-6D9B-0C2307D3BB5B}"/>
          </ac:picMkLst>
        </pc:picChg>
      </pc:sldChg>
      <pc:sldChg chg="addSp modSp mod setBg">
        <pc:chgData name="Tore Andestad" userId="9c8c8b9117e0c98e" providerId="LiveId" clId="{8964C8C4-7934-43D0-BBE6-E356E031048E}" dt="2023-12-08T13:13:57.300" v="196" actId="12"/>
        <pc:sldMkLst>
          <pc:docMk/>
          <pc:sldMk cId="1255630791" sldId="277"/>
        </pc:sldMkLst>
        <pc:spChg chg="mod">
          <ac:chgData name="Tore Andestad" userId="9c8c8b9117e0c98e" providerId="LiveId" clId="{8964C8C4-7934-43D0-BBE6-E356E031048E}" dt="2023-12-08T13:13:26.090" v="189" actId="26606"/>
          <ac:spMkLst>
            <pc:docMk/>
            <pc:sldMk cId="1255630791" sldId="277"/>
            <ac:spMk id="2" creationId="{113937A7-CF02-E3DB-90BB-42257150B606}"/>
          </ac:spMkLst>
        </pc:spChg>
        <pc:spChg chg="mod">
          <ac:chgData name="Tore Andestad" userId="9c8c8b9117e0c98e" providerId="LiveId" clId="{8964C8C4-7934-43D0-BBE6-E356E031048E}" dt="2023-12-08T13:13:57.300" v="196" actId="12"/>
          <ac:spMkLst>
            <pc:docMk/>
            <pc:sldMk cId="1255630791" sldId="277"/>
            <ac:spMk id="4" creationId="{57C2E979-1BB6-F1EE-0872-DD96B3BEF46C}"/>
          </ac:spMkLst>
        </pc:spChg>
        <pc:spChg chg="mod">
          <ac:chgData name="Tore Andestad" userId="9c8c8b9117e0c98e" providerId="LiveId" clId="{8964C8C4-7934-43D0-BBE6-E356E031048E}" dt="2023-12-08T13:13:26.090" v="189" actId="26606"/>
          <ac:spMkLst>
            <pc:docMk/>
            <pc:sldMk cId="1255630791" sldId="277"/>
            <ac:spMk id="5" creationId="{1DBBDB66-A708-36FE-BC52-6104C300B66D}"/>
          </ac:spMkLst>
        </pc:spChg>
        <pc:spChg chg="add">
          <ac:chgData name="Tore Andestad" userId="9c8c8b9117e0c98e" providerId="LiveId" clId="{8964C8C4-7934-43D0-BBE6-E356E031048E}" dt="2023-12-08T13:13:26.090" v="189" actId="26606"/>
          <ac:spMkLst>
            <pc:docMk/>
            <pc:sldMk cId="1255630791" sldId="277"/>
            <ac:spMk id="12295" creationId="{04812C46-200A-4DEB-A05E-3ED6C68C2387}"/>
          </ac:spMkLst>
        </pc:spChg>
        <pc:spChg chg="add">
          <ac:chgData name="Tore Andestad" userId="9c8c8b9117e0c98e" providerId="LiveId" clId="{8964C8C4-7934-43D0-BBE6-E356E031048E}" dt="2023-12-08T13:13:26.090" v="189" actId="26606"/>
          <ac:spMkLst>
            <pc:docMk/>
            <pc:sldMk cId="1255630791" sldId="277"/>
            <ac:spMk id="12297" creationId="{D1EA859B-E555-4109-94F3-6700E046E008}"/>
          </ac:spMkLst>
        </pc:spChg>
        <pc:picChg chg="mod ord">
          <ac:chgData name="Tore Andestad" userId="9c8c8b9117e0c98e" providerId="LiveId" clId="{8964C8C4-7934-43D0-BBE6-E356E031048E}" dt="2023-12-08T13:13:26.090" v="189" actId="26606"/>
          <ac:picMkLst>
            <pc:docMk/>
            <pc:sldMk cId="1255630791" sldId="277"/>
            <ac:picMk id="12290" creationId="{3BA03238-66BC-645E-EA11-BE107B85867C}"/>
          </ac:picMkLst>
        </pc:picChg>
      </pc:sldChg>
      <pc:sldChg chg="addSp modSp mod setBg">
        <pc:chgData name="Tore Andestad" userId="9c8c8b9117e0c98e" providerId="LiveId" clId="{8964C8C4-7934-43D0-BBE6-E356E031048E}" dt="2023-12-08T13:14:35.448" v="200" actId="12"/>
        <pc:sldMkLst>
          <pc:docMk/>
          <pc:sldMk cId="1913025578" sldId="278"/>
        </pc:sldMkLst>
        <pc:spChg chg="mod">
          <ac:chgData name="Tore Andestad" userId="9c8c8b9117e0c98e" providerId="LiveId" clId="{8964C8C4-7934-43D0-BBE6-E356E031048E}" dt="2023-12-08T13:14:11.615" v="197" actId="26606"/>
          <ac:spMkLst>
            <pc:docMk/>
            <pc:sldMk cId="1913025578" sldId="278"/>
            <ac:spMk id="2" creationId="{15218D22-EF0A-ED20-570B-08B32EAAE777}"/>
          </ac:spMkLst>
        </pc:spChg>
        <pc:spChg chg="mod">
          <ac:chgData name="Tore Andestad" userId="9c8c8b9117e0c98e" providerId="LiveId" clId="{8964C8C4-7934-43D0-BBE6-E356E031048E}" dt="2023-12-08T13:14:35.448" v="200" actId="12"/>
          <ac:spMkLst>
            <pc:docMk/>
            <pc:sldMk cId="1913025578" sldId="278"/>
            <ac:spMk id="4" creationId="{A92D80CA-4621-7662-D5B9-0B4BD508C497}"/>
          </ac:spMkLst>
        </pc:spChg>
        <pc:spChg chg="mod">
          <ac:chgData name="Tore Andestad" userId="9c8c8b9117e0c98e" providerId="LiveId" clId="{8964C8C4-7934-43D0-BBE6-E356E031048E}" dt="2023-12-08T13:14:11.615" v="197" actId="26606"/>
          <ac:spMkLst>
            <pc:docMk/>
            <pc:sldMk cId="1913025578" sldId="278"/>
            <ac:spMk id="5" creationId="{FCF0D538-7465-CDEE-F82A-016846F5996D}"/>
          </ac:spMkLst>
        </pc:spChg>
        <pc:spChg chg="add">
          <ac:chgData name="Tore Andestad" userId="9c8c8b9117e0c98e" providerId="LiveId" clId="{8964C8C4-7934-43D0-BBE6-E356E031048E}" dt="2023-12-08T13:14:11.615" v="197" actId="26606"/>
          <ac:spMkLst>
            <pc:docMk/>
            <pc:sldMk cId="1913025578" sldId="278"/>
            <ac:spMk id="13319" creationId="{79BB35BC-D5C2-4C8B-A22A-A71E6191913B}"/>
          </ac:spMkLst>
        </pc:spChg>
        <pc:picChg chg="mod ord">
          <ac:chgData name="Tore Andestad" userId="9c8c8b9117e0c98e" providerId="LiveId" clId="{8964C8C4-7934-43D0-BBE6-E356E031048E}" dt="2023-12-08T13:14:11.615" v="197" actId="26606"/>
          <ac:picMkLst>
            <pc:docMk/>
            <pc:sldMk cId="1913025578" sldId="278"/>
            <ac:picMk id="13314" creationId="{8190D674-BAFD-47C6-5BEF-978DD60033F1}"/>
          </ac:picMkLst>
        </pc:picChg>
      </pc:sldChg>
      <pc:sldChg chg="addSp delSp modSp mod setBg">
        <pc:chgData name="Tore Andestad" userId="9c8c8b9117e0c98e" providerId="LiveId" clId="{8964C8C4-7934-43D0-BBE6-E356E031048E}" dt="2023-12-08T13:15:52.446" v="207" actId="12"/>
        <pc:sldMkLst>
          <pc:docMk/>
          <pc:sldMk cId="4273444783" sldId="279"/>
        </pc:sldMkLst>
        <pc:spChg chg="mod ord">
          <ac:chgData name="Tore Andestad" userId="9c8c8b9117e0c98e" providerId="LiveId" clId="{8964C8C4-7934-43D0-BBE6-E356E031048E}" dt="2023-12-08T13:15:23.763" v="203" actId="26606"/>
          <ac:spMkLst>
            <pc:docMk/>
            <pc:sldMk cId="4273444783" sldId="279"/>
            <ac:spMk id="2" creationId="{4D91DE20-3C3D-9E70-1DA0-8DE8E2833A0C}"/>
          </ac:spMkLst>
        </pc:spChg>
        <pc:spChg chg="mod ord">
          <ac:chgData name="Tore Andestad" userId="9c8c8b9117e0c98e" providerId="LiveId" clId="{8964C8C4-7934-43D0-BBE6-E356E031048E}" dt="2023-12-08T13:15:52.446" v="207" actId="12"/>
          <ac:spMkLst>
            <pc:docMk/>
            <pc:sldMk cId="4273444783" sldId="279"/>
            <ac:spMk id="4" creationId="{0EED4D04-7032-A4E1-93EC-B7450BAACA17}"/>
          </ac:spMkLst>
        </pc:spChg>
        <pc:spChg chg="mod ord">
          <ac:chgData name="Tore Andestad" userId="9c8c8b9117e0c98e" providerId="LiveId" clId="{8964C8C4-7934-43D0-BBE6-E356E031048E}" dt="2023-12-08T13:15:23.763" v="203" actId="26606"/>
          <ac:spMkLst>
            <pc:docMk/>
            <pc:sldMk cId="4273444783" sldId="279"/>
            <ac:spMk id="5" creationId="{16426A56-21AB-D7EF-606A-5B943C14C292}"/>
          </ac:spMkLst>
        </pc:spChg>
        <pc:spChg chg="add del">
          <ac:chgData name="Tore Andestad" userId="9c8c8b9117e0c98e" providerId="LiveId" clId="{8964C8C4-7934-43D0-BBE6-E356E031048E}" dt="2023-12-08T13:15:23.758" v="202" actId="26606"/>
          <ac:spMkLst>
            <pc:docMk/>
            <pc:sldMk cId="4273444783" sldId="279"/>
            <ac:spMk id="11" creationId="{A9E881A4-A468-403A-9941-F8FFD5C68144}"/>
          </ac:spMkLst>
        </pc:spChg>
        <pc:spChg chg="add del">
          <ac:chgData name="Tore Andestad" userId="9c8c8b9117e0c98e" providerId="LiveId" clId="{8964C8C4-7934-43D0-BBE6-E356E031048E}" dt="2023-12-08T13:15:23.758" v="202" actId="26606"/>
          <ac:spMkLst>
            <pc:docMk/>
            <pc:sldMk cId="4273444783" sldId="279"/>
            <ac:spMk id="13" creationId="{6F168544-607B-491A-8601-3087D0FCE1DD}"/>
          </ac:spMkLst>
        </pc:spChg>
        <pc:spChg chg="add">
          <ac:chgData name="Tore Andestad" userId="9c8c8b9117e0c98e" providerId="LiveId" clId="{8964C8C4-7934-43D0-BBE6-E356E031048E}" dt="2023-12-08T13:15:23.763" v="203" actId="26606"/>
          <ac:spMkLst>
            <pc:docMk/>
            <pc:sldMk cId="4273444783" sldId="279"/>
            <ac:spMk id="15" creationId="{9CE0A68D-28EF-49D9-B84B-5DAB38714976}"/>
          </ac:spMkLst>
        </pc:spChg>
        <pc:spChg chg="add">
          <ac:chgData name="Tore Andestad" userId="9c8c8b9117e0c98e" providerId="LiveId" clId="{8964C8C4-7934-43D0-BBE6-E356E031048E}" dt="2023-12-08T13:15:23.763" v="203" actId="26606"/>
          <ac:spMkLst>
            <pc:docMk/>
            <pc:sldMk cId="4273444783" sldId="279"/>
            <ac:spMk id="16" creationId="{1FA0C3DC-24DE-44E3-9D41-CAA5F3B20751}"/>
          </ac:spMkLst>
        </pc:spChg>
        <pc:picChg chg="mod">
          <ac:chgData name="Tore Andestad" userId="9c8c8b9117e0c98e" providerId="LiveId" clId="{8964C8C4-7934-43D0-BBE6-E356E031048E}" dt="2023-12-08T13:15:23.763" v="203" actId="26606"/>
          <ac:picMkLst>
            <pc:docMk/>
            <pc:sldMk cId="4273444783" sldId="279"/>
            <ac:picMk id="6" creationId="{5258EA47-1B66-22DF-D438-199E729D37F4}"/>
          </ac:picMkLst>
        </pc:picChg>
      </pc:sldChg>
      <pc:sldChg chg="modSp mod setBg">
        <pc:chgData name="Tore Andestad" userId="9c8c8b9117e0c98e" providerId="LiveId" clId="{8964C8C4-7934-43D0-BBE6-E356E031048E}" dt="2023-12-08T13:17:16.479" v="216" actId="1076"/>
        <pc:sldMkLst>
          <pc:docMk/>
          <pc:sldMk cId="1978310327" sldId="280"/>
        </pc:sldMkLst>
        <pc:spChg chg="mod">
          <ac:chgData name="Tore Andestad" userId="9c8c8b9117e0c98e" providerId="LiveId" clId="{8964C8C4-7934-43D0-BBE6-E356E031048E}" dt="2023-12-08T13:16:17.927" v="208" actId="26606"/>
          <ac:spMkLst>
            <pc:docMk/>
            <pc:sldMk cId="1978310327" sldId="280"/>
            <ac:spMk id="2" creationId="{6252759C-9CDA-F00C-6433-BD9D82B80B90}"/>
          </ac:spMkLst>
        </pc:spChg>
        <pc:spChg chg="mod">
          <ac:chgData name="Tore Andestad" userId="9c8c8b9117e0c98e" providerId="LiveId" clId="{8964C8C4-7934-43D0-BBE6-E356E031048E}" dt="2023-12-08T13:17:16.479" v="216" actId="1076"/>
          <ac:spMkLst>
            <pc:docMk/>
            <pc:sldMk cId="1978310327" sldId="280"/>
            <ac:spMk id="4" creationId="{2A443063-86A7-4A67-A006-D55F00E33BDB}"/>
          </ac:spMkLst>
        </pc:spChg>
        <pc:spChg chg="mod">
          <ac:chgData name="Tore Andestad" userId="9c8c8b9117e0c98e" providerId="LiveId" clId="{8964C8C4-7934-43D0-BBE6-E356E031048E}" dt="2023-12-08T13:16:17.927" v="208" actId="26606"/>
          <ac:spMkLst>
            <pc:docMk/>
            <pc:sldMk cId="1978310327" sldId="280"/>
            <ac:spMk id="5" creationId="{EE0AF9C2-3FE0-FEF1-9BF2-BE6A7F62CC02}"/>
          </ac:spMkLst>
        </pc:spChg>
        <pc:picChg chg="mod ord">
          <ac:chgData name="Tore Andestad" userId="9c8c8b9117e0c98e" providerId="LiveId" clId="{8964C8C4-7934-43D0-BBE6-E356E031048E}" dt="2023-12-08T13:16:46.959" v="212" actId="1076"/>
          <ac:picMkLst>
            <pc:docMk/>
            <pc:sldMk cId="1978310327" sldId="280"/>
            <ac:picMk id="14338" creationId="{622E1EE7-3A26-C0E0-1FF0-0EFA4DE125B3}"/>
          </ac:picMkLst>
        </pc:picChg>
      </pc:sldChg>
      <pc:sldChg chg="addSp modSp mod setBg modAnim">
        <pc:chgData name="Tore Andestad" userId="9c8c8b9117e0c98e" providerId="LiveId" clId="{8964C8C4-7934-43D0-BBE6-E356E031048E}" dt="2023-12-08T13:37:44.552" v="376"/>
        <pc:sldMkLst>
          <pc:docMk/>
          <pc:sldMk cId="3510452743" sldId="281"/>
        </pc:sldMkLst>
        <pc:spChg chg="mod">
          <ac:chgData name="Tore Andestad" userId="9c8c8b9117e0c98e" providerId="LiveId" clId="{8964C8C4-7934-43D0-BBE6-E356E031048E}" dt="2023-12-08T13:17:36.359" v="218" actId="1076"/>
          <ac:spMkLst>
            <pc:docMk/>
            <pc:sldMk cId="3510452743" sldId="281"/>
            <ac:spMk id="2" creationId="{8851A1D0-7076-5738-D03E-6C673C4EEC44}"/>
          </ac:spMkLst>
        </pc:spChg>
        <pc:spChg chg="mod">
          <ac:chgData name="Tore Andestad" userId="9c8c8b9117e0c98e" providerId="LiveId" clId="{8964C8C4-7934-43D0-BBE6-E356E031048E}" dt="2023-12-08T13:18:17.354" v="224" actId="5793"/>
          <ac:spMkLst>
            <pc:docMk/>
            <pc:sldMk cId="3510452743" sldId="281"/>
            <ac:spMk id="4" creationId="{E27606A7-406E-463D-752E-4F79ECE0E3B2}"/>
          </ac:spMkLst>
        </pc:spChg>
        <pc:spChg chg="mod">
          <ac:chgData name="Tore Andestad" userId="9c8c8b9117e0c98e" providerId="LiveId" clId="{8964C8C4-7934-43D0-BBE6-E356E031048E}" dt="2023-12-08T13:17:29.811" v="217" actId="26606"/>
          <ac:spMkLst>
            <pc:docMk/>
            <pc:sldMk cId="3510452743" sldId="281"/>
            <ac:spMk id="5" creationId="{7CC5CAF6-CE5A-0592-ED48-ED79EDF6D03C}"/>
          </ac:spMkLst>
        </pc:spChg>
        <pc:spChg chg="add">
          <ac:chgData name="Tore Andestad" userId="9c8c8b9117e0c98e" providerId="LiveId" clId="{8964C8C4-7934-43D0-BBE6-E356E031048E}" dt="2023-12-08T13:17:29.811" v="217" actId="26606"/>
          <ac:spMkLst>
            <pc:docMk/>
            <pc:sldMk cId="3510452743" sldId="281"/>
            <ac:spMk id="11" creationId="{B95B9BA8-1D69-4796-85F5-B6D0BD52354B}"/>
          </ac:spMkLst>
        </pc:spChg>
        <pc:grpChg chg="add">
          <ac:chgData name="Tore Andestad" userId="9c8c8b9117e0c98e" providerId="LiveId" clId="{8964C8C4-7934-43D0-BBE6-E356E031048E}" dt="2023-12-08T13:17:29.811" v="217" actId="26606"/>
          <ac:grpSpMkLst>
            <pc:docMk/>
            <pc:sldMk cId="3510452743" sldId="281"/>
            <ac:grpSpMk id="13" creationId="{CC09AFE8-9934-40C0-A058-4008A3B197E7}"/>
          </ac:grpSpMkLst>
        </pc:grpChg>
        <pc:picChg chg="mod">
          <ac:chgData name="Tore Andestad" userId="9c8c8b9117e0c98e" providerId="LiveId" clId="{8964C8C4-7934-43D0-BBE6-E356E031048E}" dt="2023-12-08T13:17:29.811" v="217" actId="26606"/>
          <ac:picMkLst>
            <pc:docMk/>
            <pc:sldMk cId="3510452743" sldId="281"/>
            <ac:picMk id="6" creationId="{60F427B7-84BC-D5BC-ACCE-A783AD2A1436}"/>
          </ac:picMkLst>
        </pc:picChg>
      </pc:sldChg>
      <pc:sldChg chg="modSp mod setBg">
        <pc:chgData name="Tore Andestad" userId="9c8c8b9117e0c98e" providerId="LiveId" clId="{8964C8C4-7934-43D0-BBE6-E356E031048E}" dt="2023-12-08T13:18:55.409" v="228" actId="5793"/>
        <pc:sldMkLst>
          <pc:docMk/>
          <pc:sldMk cId="4162565403" sldId="282"/>
        </pc:sldMkLst>
        <pc:spChg chg="mod">
          <ac:chgData name="Tore Andestad" userId="9c8c8b9117e0c98e" providerId="LiveId" clId="{8964C8C4-7934-43D0-BBE6-E356E031048E}" dt="2023-12-08T13:18:30.609" v="225" actId="26606"/>
          <ac:spMkLst>
            <pc:docMk/>
            <pc:sldMk cId="4162565403" sldId="282"/>
            <ac:spMk id="2" creationId="{0C7AA840-9139-04E8-6BC2-70E2B8E7B2AD}"/>
          </ac:spMkLst>
        </pc:spChg>
        <pc:spChg chg="mod">
          <ac:chgData name="Tore Andestad" userId="9c8c8b9117e0c98e" providerId="LiveId" clId="{8964C8C4-7934-43D0-BBE6-E356E031048E}" dt="2023-12-08T13:18:55.409" v="228" actId="5793"/>
          <ac:spMkLst>
            <pc:docMk/>
            <pc:sldMk cId="4162565403" sldId="282"/>
            <ac:spMk id="4" creationId="{34EDE8CD-5B64-49D1-F04B-14183DA5AB1C}"/>
          </ac:spMkLst>
        </pc:spChg>
        <pc:spChg chg="mod">
          <ac:chgData name="Tore Andestad" userId="9c8c8b9117e0c98e" providerId="LiveId" clId="{8964C8C4-7934-43D0-BBE6-E356E031048E}" dt="2023-12-08T13:18:30.609" v="225" actId="26606"/>
          <ac:spMkLst>
            <pc:docMk/>
            <pc:sldMk cId="4162565403" sldId="282"/>
            <ac:spMk id="5" creationId="{F9B36AFD-76C0-394B-9A1C-827EF49D33BB}"/>
          </ac:spMkLst>
        </pc:spChg>
        <pc:picChg chg="mod ord">
          <ac:chgData name="Tore Andestad" userId="9c8c8b9117e0c98e" providerId="LiveId" clId="{8964C8C4-7934-43D0-BBE6-E356E031048E}" dt="2023-12-08T13:18:30.609" v="225" actId="26606"/>
          <ac:picMkLst>
            <pc:docMk/>
            <pc:sldMk cId="4162565403" sldId="282"/>
            <ac:picMk id="15362" creationId="{FC21971A-A9D9-D0D8-2178-25BC80F9412C}"/>
          </ac:picMkLst>
        </pc:picChg>
      </pc:sldChg>
      <pc:sldChg chg="addSp delSp modSp mod setBg setClrOvrMap">
        <pc:chgData name="Tore Andestad" userId="9c8c8b9117e0c98e" providerId="LiveId" clId="{8964C8C4-7934-43D0-BBE6-E356E031048E}" dt="2023-12-08T13:22:36.039" v="244" actId="1076"/>
        <pc:sldMkLst>
          <pc:docMk/>
          <pc:sldMk cId="1559862416" sldId="283"/>
        </pc:sldMkLst>
        <pc:spChg chg="mod">
          <ac:chgData name="Tore Andestad" userId="9c8c8b9117e0c98e" providerId="LiveId" clId="{8964C8C4-7934-43D0-BBE6-E356E031048E}" dt="2023-12-08T13:21:59.349" v="236" actId="26606"/>
          <ac:spMkLst>
            <pc:docMk/>
            <pc:sldMk cId="1559862416" sldId="283"/>
            <ac:spMk id="2" creationId="{1BD9BA82-B57E-33F9-6665-699001D5132D}"/>
          </ac:spMkLst>
        </pc:spChg>
        <pc:spChg chg="add del mod">
          <ac:chgData name="Tore Andestad" userId="9c8c8b9117e0c98e" providerId="LiveId" clId="{8964C8C4-7934-43D0-BBE6-E356E031048E}" dt="2023-12-08T13:21:24.209" v="230" actId="22"/>
          <ac:spMkLst>
            <pc:docMk/>
            <pc:sldMk cId="1559862416" sldId="283"/>
            <ac:spMk id="3" creationId="{B5D21AEF-2AD9-01DF-19E7-AED8D88A750F}"/>
          </ac:spMkLst>
        </pc:spChg>
        <pc:spChg chg="mod">
          <ac:chgData name="Tore Andestad" userId="9c8c8b9117e0c98e" providerId="LiveId" clId="{8964C8C4-7934-43D0-BBE6-E356E031048E}" dt="2023-12-08T13:22:29.509" v="242" actId="255"/>
          <ac:spMkLst>
            <pc:docMk/>
            <pc:sldMk cId="1559862416" sldId="283"/>
            <ac:spMk id="4" creationId="{7AE759A9-03C7-1906-A4C3-2BD876A108E6}"/>
          </ac:spMkLst>
        </pc:spChg>
        <pc:spChg chg="mod">
          <ac:chgData name="Tore Andestad" userId="9c8c8b9117e0c98e" providerId="LiveId" clId="{8964C8C4-7934-43D0-BBE6-E356E031048E}" dt="2023-12-08T13:21:59.349" v="236" actId="26606"/>
          <ac:spMkLst>
            <pc:docMk/>
            <pc:sldMk cId="1559862416" sldId="283"/>
            <ac:spMk id="5" creationId="{2E77FD6E-3EA4-5EFA-B2AE-0F2A540AC49E}"/>
          </ac:spMkLst>
        </pc:spChg>
        <pc:spChg chg="add del">
          <ac:chgData name="Tore Andestad" userId="9c8c8b9117e0c98e" providerId="LiveId" clId="{8964C8C4-7934-43D0-BBE6-E356E031048E}" dt="2023-12-08T13:21:59.343" v="235" actId="26606"/>
          <ac:spMkLst>
            <pc:docMk/>
            <pc:sldMk cId="1559862416" sldId="283"/>
            <ac:spMk id="12" creationId="{9228552E-C8B1-4A80-8448-0787CE0FC704}"/>
          </ac:spMkLst>
        </pc:spChg>
        <pc:spChg chg="add">
          <ac:chgData name="Tore Andestad" userId="9c8c8b9117e0c98e" providerId="LiveId" clId="{8964C8C4-7934-43D0-BBE6-E356E031048E}" dt="2023-12-08T13:21:59.349" v="236" actId="26606"/>
          <ac:spMkLst>
            <pc:docMk/>
            <pc:sldMk cId="1559862416" sldId="283"/>
            <ac:spMk id="14" creationId="{DD3981AC-7B61-4947-BCF3-F7AA7FA385B9}"/>
          </ac:spMkLst>
        </pc:spChg>
        <pc:spChg chg="add">
          <ac:chgData name="Tore Andestad" userId="9c8c8b9117e0c98e" providerId="LiveId" clId="{8964C8C4-7934-43D0-BBE6-E356E031048E}" dt="2023-12-08T13:21:59.349" v="236" actId="26606"/>
          <ac:spMkLst>
            <pc:docMk/>
            <pc:sldMk cId="1559862416" sldId="283"/>
            <ac:spMk id="15" creationId="{9AA72BD9-2C5A-4EDC-931F-5AA08EACA0F3}"/>
          </ac:spMkLst>
        </pc:spChg>
        <pc:spChg chg="add">
          <ac:chgData name="Tore Andestad" userId="9c8c8b9117e0c98e" providerId="LiveId" clId="{8964C8C4-7934-43D0-BBE6-E356E031048E}" dt="2023-12-08T13:21:59.349" v="236" actId="26606"/>
          <ac:spMkLst>
            <pc:docMk/>
            <pc:sldMk cId="1559862416" sldId="283"/>
            <ac:spMk id="16" creationId="{55D4142C-5077-457F-A6AD-3FECFDB39685}"/>
          </ac:spMkLst>
        </pc:spChg>
        <pc:spChg chg="add">
          <ac:chgData name="Tore Andestad" userId="9c8c8b9117e0c98e" providerId="LiveId" clId="{8964C8C4-7934-43D0-BBE6-E356E031048E}" dt="2023-12-08T13:21:59.349" v="236" actId="26606"/>
          <ac:spMkLst>
            <pc:docMk/>
            <pc:sldMk cId="1559862416" sldId="283"/>
            <ac:spMk id="18" creationId="{7A5F0580-5EE9-419F-96EE-B6529EF6E7D0}"/>
          </ac:spMkLst>
        </pc:spChg>
        <pc:picChg chg="add mod ord">
          <ac:chgData name="Tore Andestad" userId="9c8c8b9117e0c98e" providerId="LiveId" clId="{8964C8C4-7934-43D0-BBE6-E356E031048E}" dt="2023-12-08T13:22:36.039" v="244" actId="1076"/>
          <ac:picMkLst>
            <pc:docMk/>
            <pc:sldMk cId="1559862416" sldId="283"/>
            <ac:picMk id="7" creationId="{F74E27E0-7590-D762-837D-5C366B75819D}"/>
          </ac:picMkLst>
        </pc:picChg>
        <pc:picChg chg="del">
          <ac:chgData name="Tore Andestad" userId="9c8c8b9117e0c98e" providerId="LiveId" clId="{8964C8C4-7934-43D0-BBE6-E356E031048E}" dt="2023-12-08T13:21:20.044" v="229" actId="478"/>
          <ac:picMkLst>
            <pc:docMk/>
            <pc:sldMk cId="1559862416" sldId="283"/>
            <ac:picMk id="16386" creationId="{F3D380C4-C0AC-F2FC-93A5-FDE981FE9169}"/>
          </ac:picMkLst>
        </pc:picChg>
      </pc:sldChg>
      <pc:sldChg chg="addSp modSp mod setBg">
        <pc:chgData name="Tore Andestad" userId="9c8c8b9117e0c98e" providerId="LiveId" clId="{8964C8C4-7934-43D0-BBE6-E356E031048E}" dt="2023-12-08T13:23:16.617" v="248" actId="12"/>
        <pc:sldMkLst>
          <pc:docMk/>
          <pc:sldMk cId="1547088765" sldId="284"/>
        </pc:sldMkLst>
        <pc:spChg chg="mod">
          <ac:chgData name="Tore Andestad" userId="9c8c8b9117e0c98e" providerId="LiveId" clId="{8964C8C4-7934-43D0-BBE6-E356E031048E}" dt="2023-12-08T13:22:51.947" v="245" actId="26606"/>
          <ac:spMkLst>
            <pc:docMk/>
            <pc:sldMk cId="1547088765" sldId="284"/>
            <ac:spMk id="2" creationId="{B023BB85-7FB2-0E45-95FF-E053F0F782D2}"/>
          </ac:spMkLst>
        </pc:spChg>
        <pc:spChg chg="mod">
          <ac:chgData name="Tore Andestad" userId="9c8c8b9117e0c98e" providerId="LiveId" clId="{8964C8C4-7934-43D0-BBE6-E356E031048E}" dt="2023-12-08T13:23:16.617" v="248" actId="12"/>
          <ac:spMkLst>
            <pc:docMk/>
            <pc:sldMk cId="1547088765" sldId="284"/>
            <ac:spMk id="4" creationId="{923220D7-A554-281C-ED27-B40D2FCB7DC2}"/>
          </ac:spMkLst>
        </pc:spChg>
        <pc:spChg chg="mod ord">
          <ac:chgData name="Tore Andestad" userId="9c8c8b9117e0c98e" providerId="LiveId" clId="{8964C8C4-7934-43D0-BBE6-E356E031048E}" dt="2023-12-08T13:22:51.947" v="245" actId="26606"/>
          <ac:spMkLst>
            <pc:docMk/>
            <pc:sldMk cId="1547088765" sldId="284"/>
            <ac:spMk id="5" creationId="{43B48080-6F39-ED74-60A9-635F0C22BB53}"/>
          </ac:spMkLst>
        </pc:spChg>
        <pc:picChg chg="mod">
          <ac:chgData name="Tore Andestad" userId="9c8c8b9117e0c98e" providerId="LiveId" clId="{8964C8C4-7934-43D0-BBE6-E356E031048E}" dt="2023-12-08T13:22:51.947" v="245" actId="26606"/>
          <ac:picMkLst>
            <pc:docMk/>
            <pc:sldMk cId="1547088765" sldId="284"/>
            <ac:picMk id="17410" creationId="{9F4C7A23-E006-35EF-C18D-D69958DEF18B}"/>
          </ac:picMkLst>
        </pc:picChg>
        <pc:cxnChg chg="add">
          <ac:chgData name="Tore Andestad" userId="9c8c8b9117e0c98e" providerId="LiveId" clId="{8964C8C4-7934-43D0-BBE6-E356E031048E}" dt="2023-12-08T13:22:51.947" v="245" actId="26606"/>
          <ac:cxnSpMkLst>
            <pc:docMk/>
            <pc:sldMk cId="1547088765" sldId="284"/>
            <ac:cxnSpMk id="17415" creationId="{1503BFE4-729B-D9D0-C17B-501E6AF1127A}"/>
          </ac:cxnSpMkLst>
        </pc:cxnChg>
      </pc:sldChg>
      <pc:sldChg chg="addSp modSp mod setBg">
        <pc:chgData name="Tore Andestad" userId="9c8c8b9117e0c98e" providerId="LiveId" clId="{8964C8C4-7934-43D0-BBE6-E356E031048E}" dt="2023-12-08T13:24:01.081" v="253" actId="255"/>
        <pc:sldMkLst>
          <pc:docMk/>
          <pc:sldMk cId="418335649" sldId="285"/>
        </pc:sldMkLst>
        <pc:spChg chg="mod">
          <ac:chgData name="Tore Andestad" userId="9c8c8b9117e0c98e" providerId="LiveId" clId="{8964C8C4-7934-43D0-BBE6-E356E031048E}" dt="2023-12-08T13:23:31.782" v="249" actId="26606"/>
          <ac:spMkLst>
            <pc:docMk/>
            <pc:sldMk cId="418335649" sldId="285"/>
            <ac:spMk id="2" creationId="{30E4474C-8429-42E0-81AC-339F215B848E}"/>
          </ac:spMkLst>
        </pc:spChg>
        <pc:spChg chg="mod">
          <ac:chgData name="Tore Andestad" userId="9c8c8b9117e0c98e" providerId="LiveId" clId="{8964C8C4-7934-43D0-BBE6-E356E031048E}" dt="2023-12-08T13:24:01.081" v="253" actId="255"/>
          <ac:spMkLst>
            <pc:docMk/>
            <pc:sldMk cId="418335649" sldId="285"/>
            <ac:spMk id="4" creationId="{3A9E8285-44E2-2729-067B-843EA126E079}"/>
          </ac:spMkLst>
        </pc:spChg>
        <pc:spChg chg="mod">
          <ac:chgData name="Tore Andestad" userId="9c8c8b9117e0c98e" providerId="LiveId" clId="{8964C8C4-7934-43D0-BBE6-E356E031048E}" dt="2023-12-08T13:23:31.782" v="249" actId="26606"/>
          <ac:spMkLst>
            <pc:docMk/>
            <pc:sldMk cId="418335649" sldId="285"/>
            <ac:spMk id="5" creationId="{329A32CD-DE9E-2206-AB5B-90EEE136CB22}"/>
          </ac:spMkLst>
        </pc:spChg>
        <pc:spChg chg="add">
          <ac:chgData name="Tore Andestad" userId="9c8c8b9117e0c98e" providerId="LiveId" clId="{8964C8C4-7934-43D0-BBE6-E356E031048E}" dt="2023-12-08T13:23:31.782" v="249" actId="26606"/>
          <ac:spMkLst>
            <pc:docMk/>
            <pc:sldMk cId="418335649" sldId="285"/>
            <ac:spMk id="18439" creationId="{94E4D846-3AFC-4F86-8C35-24B0542A269D}"/>
          </ac:spMkLst>
        </pc:spChg>
        <pc:spChg chg="add">
          <ac:chgData name="Tore Andestad" userId="9c8c8b9117e0c98e" providerId="LiveId" clId="{8964C8C4-7934-43D0-BBE6-E356E031048E}" dt="2023-12-08T13:23:31.782" v="249" actId="26606"/>
          <ac:spMkLst>
            <pc:docMk/>
            <pc:sldMk cId="418335649" sldId="285"/>
            <ac:spMk id="18441" creationId="{284781B9-12CB-45C3-907A-9ED93FF72C65}"/>
          </ac:spMkLst>
        </pc:spChg>
        <pc:spChg chg="add">
          <ac:chgData name="Tore Andestad" userId="9c8c8b9117e0c98e" providerId="LiveId" clId="{8964C8C4-7934-43D0-BBE6-E356E031048E}" dt="2023-12-08T13:23:31.782" v="249" actId="26606"/>
          <ac:spMkLst>
            <pc:docMk/>
            <pc:sldMk cId="418335649" sldId="285"/>
            <ac:spMk id="18443" creationId="{55D4142C-5077-457F-A6AD-3FECFDB39685}"/>
          </ac:spMkLst>
        </pc:spChg>
        <pc:spChg chg="add">
          <ac:chgData name="Tore Andestad" userId="9c8c8b9117e0c98e" providerId="LiveId" clId="{8964C8C4-7934-43D0-BBE6-E356E031048E}" dt="2023-12-08T13:23:31.782" v="249" actId="26606"/>
          <ac:spMkLst>
            <pc:docMk/>
            <pc:sldMk cId="418335649" sldId="285"/>
            <ac:spMk id="18445" creationId="{7A5F0580-5EE9-419F-96EE-B6529EF6E7D0}"/>
          </ac:spMkLst>
        </pc:spChg>
        <pc:picChg chg="mod ord">
          <ac:chgData name="Tore Andestad" userId="9c8c8b9117e0c98e" providerId="LiveId" clId="{8964C8C4-7934-43D0-BBE6-E356E031048E}" dt="2023-12-08T13:23:31.782" v="249" actId="26606"/>
          <ac:picMkLst>
            <pc:docMk/>
            <pc:sldMk cId="418335649" sldId="285"/>
            <ac:picMk id="18434" creationId="{A3039946-EEE8-4D52-763E-CAE71C5B8B57}"/>
          </ac:picMkLst>
        </pc:picChg>
      </pc:sldChg>
      <pc:sldChg chg="addSp modSp mod setBg">
        <pc:chgData name="Tore Andestad" userId="9c8c8b9117e0c98e" providerId="LiveId" clId="{8964C8C4-7934-43D0-BBE6-E356E031048E}" dt="2023-12-08T13:25:03.796" v="263" actId="27636"/>
        <pc:sldMkLst>
          <pc:docMk/>
          <pc:sldMk cId="2193827821" sldId="286"/>
        </pc:sldMkLst>
        <pc:spChg chg="mod">
          <ac:chgData name="Tore Andestad" userId="9c8c8b9117e0c98e" providerId="LiveId" clId="{8964C8C4-7934-43D0-BBE6-E356E031048E}" dt="2023-12-08T13:24:21.060" v="254" actId="26606"/>
          <ac:spMkLst>
            <pc:docMk/>
            <pc:sldMk cId="2193827821" sldId="286"/>
            <ac:spMk id="2" creationId="{E095AA09-0451-BBC1-7FB7-236FA798F478}"/>
          </ac:spMkLst>
        </pc:spChg>
        <pc:spChg chg="mod">
          <ac:chgData name="Tore Andestad" userId="9c8c8b9117e0c98e" providerId="LiveId" clId="{8964C8C4-7934-43D0-BBE6-E356E031048E}" dt="2023-12-08T13:25:03.796" v="263" actId="27636"/>
          <ac:spMkLst>
            <pc:docMk/>
            <pc:sldMk cId="2193827821" sldId="286"/>
            <ac:spMk id="4" creationId="{CE89A84B-63F7-83A2-6C35-BBC9C041A9D8}"/>
          </ac:spMkLst>
        </pc:spChg>
        <pc:spChg chg="mod">
          <ac:chgData name="Tore Andestad" userId="9c8c8b9117e0c98e" providerId="LiveId" clId="{8964C8C4-7934-43D0-BBE6-E356E031048E}" dt="2023-12-08T13:24:21.060" v="254" actId="26606"/>
          <ac:spMkLst>
            <pc:docMk/>
            <pc:sldMk cId="2193827821" sldId="286"/>
            <ac:spMk id="5" creationId="{36FEDA1F-B9FE-58DE-923E-9CA69604F76E}"/>
          </ac:spMkLst>
        </pc:spChg>
        <pc:spChg chg="add">
          <ac:chgData name="Tore Andestad" userId="9c8c8b9117e0c98e" providerId="LiveId" clId="{8964C8C4-7934-43D0-BBE6-E356E031048E}" dt="2023-12-08T13:24:21.060" v="254" actId="26606"/>
          <ac:spMkLst>
            <pc:docMk/>
            <pc:sldMk cId="2193827821" sldId="286"/>
            <ac:spMk id="19463" creationId="{C0A1ED06-4733-4020-9C60-81D4D801408D}"/>
          </ac:spMkLst>
        </pc:spChg>
        <pc:spChg chg="add">
          <ac:chgData name="Tore Andestad" userId="9c8c8b9117e0c98e" providerId="LiveId" clId="{8964C8C4-7934-43D0-BBE6-E356E031048E}" dt="2023-12-08T13:24:21.060" v="254" actId="26606"/>
          <ac:spMkLst>
            <pc:docMk/>
            <pc:sldMk cId="2193827821" sldId="286"/>
            <ac:spMk id="19465" creationId="{B0CA3509-3AF9-45FE-93ED-57BB5D5E8E07}"/>
          </ac:spMkLst>
        </pc:spChg>
        <pc:picChg chg="mod ord">
          <ac:chgData name="Tore Andestad" userId="9c8c8b9117e0c98e" providerId="LiveId" clId="{8964C8C4-7934-43D0-BBE6-E356E031048E}" dt="2023-12-08T13:24:21.060" v="254" actId="26606"/>
          <ac:picMkLst>
            <pc:docMk/>
            <pc:sldMk cId="2193827821" sldId="286"/>
            <ac:picMk id="19458" creationId="{828C2165-7AB4-662E-B8FD-A1F92A18024C}"/>
          </ac:picMkLst>
        </pc:picChg>
      </pc:sldChg>
      <pc:sldChg chg="addSp modSp mod setBg">
        <pc:chgData name="Tore Andestad" userId="9c8c8b9117e0c98e" providerId="LiveId" clId="{8964C8C4-7934-43D0-BBE6-E356E031048E}" dt="2023-12-08T13:25:34.642" v="267" actId="255"/>
        <pc:sldMkLst>
          <pc:docMk/>
          <pc:sldMk cId="96231314" sldId="287"/>
        </pc:sldMkLst>
        <pc:spChg chg="mod">
          <ac:chgData name="Tore Andestad" userId="9c8c8b9117e0c98e" providerId="LiveId" clId="{8964C8C4-7934-43D0-BBE6-E356E031048E}" dt="2023-12-08T13:25:15.049" v="264" actId="26606"/>
          <ac:spMkLst>
            <pc:docMk/>
            <pc:sldMk cId="96231314" sldId="287"/>
            <ac:spMk id="2" creationId="{8F3B4354-F3A2-B42B-F035-57BC2ABB1DB0}"/>
          </ac:spMkLst>
        </pc:spChg>
        <pc:spChg chg="mod">
          <ac:chgData name="Tore Andestad" userId="9c8c8b9117e0c98e" providerId="LiveId" clId="{8964C8C4-7934-43D0-BBE6-E356E031048E}" dt="2023-12-08T13:25:34.642" v="267" actId="255"/>
          <ac:spMkLst>
            <pc:docMk/>
            <pc:sldMk cId="96231314" sldId="287"/>
            <ac:spMk id="4" creationId="{FD6168D3-C44A-0AD5-7E26-30792DF832DE}"/>
          </ac:spMkLst>
        </pc:spChg>
        <pc:spChg chg="mod">
          <ac:chgData name="Tore Andestad" userId="9c8c8b9117e0c98e" providerId="LiveId" clId="{8964C8C4-7934-43D0-BBE6-E356E031048E}" dt="2023-12-08T13:25:15.049" v="264" actId="26606"/>
          <ac:spMkLst>
            <pc:docMk/>
            <pc:sldMk cId="96231314" sldId="287"/>
            <ac:spMk id="5" creationId="{E4C681FA-4690-EBD9-7D19-556F8E08D8F5}"/>
          </ac:spMkLst>
        </pc:spChg>
        <pc:spChg chg="add">
          <ac:chgData name="Tore Andestad" userId="9c8c8b9117e0c98e" providerId="LiveId" clId="{8964C8C4-7934-43D0-BBE6-E356E031048E}" dt="2023-12-08T13:25:15.049" v="264" actId="26606"/>
          <ac:spMkLst>
            <pc:docMk/>
            <pc:sldMk cId="96231314" sldId="287"/>
            <ac:spMk id="20487" creationId="{330D6772-5550-42D5-B8BC-CDE28365623B}"/>
          </ac:spMkLst>
        </pc:spChg>
        <pc:spChg chg="add">
          <ac:chgData name="Tore Andestad" userId="9c8c8b9117e0c98e" providerId="LiveId" clId="{8964C8C4-7934-43D0-BBE6-E356E031048E}" dt="2023-12-08T13:25:15.049" v="264" actId="26606"/>
          <ac:spMkLst>
            <pc:docMk/>
            <pc:sldMk cId="96231314" sldId="287"/>
            <ac:spMk id="20489" creationId="{97DB0DD1-0F30-4B7E-A6DC-3DDA7D5B351C}"/>
          </ac:spMkLst>
        </pc:spChg>
        <pc:picChg chg="mod ord">
          <ac:chgData name="Tore Andestad" userId="9c8c8b9117e0c98e" providerId="LiveId" clId="{8964C8C4-7934-43D0-BBE6-E356E031048E}" dt="2023-12-08T13:25:15.049" v="264" actId="26606"/>
          <ac:picMkLst>
            <pc:docMk/>
            <pc:sldMk cId="96231314" sldId="287"/>
            <ac:picMk id="20482" creationId="{288DCCF2-2DB6-C18A-4B90-CD4E3350B6CF}"/>
          </ac:picMkLst>
        </pc:picChg>
      </pc:sldChg>
      <pc:sldChg chg="addSp modSp mod setBg">
        <pc:chgData name="Tore Andestad" userId="9c8c8b9117e0c98e" providerId="LiveId" clId="{8964C8C4-7934-43D0-BBE6-E356E031048E}" dt="2023-12-08T13:26:10.182" v="272" actId="255"/>
        <pc:sldMkLst>
          <pc:docMk/>
          <pc:sldMk cId="3911439579" sldId="288"/>
        </pc:sldMkLst>
        <pc:spChg chg="mod">
          <ac:chgData name="Tore Andestad" userId="9c8c8b9117e0c98e" providerId="LiveId" clId="{8964C8C4-7934-43D0-BBE6-E356E031048E}" dt="2023-12-08T13:25:49.998" v="268" actId="26606"/>
          <ac:spMkLst>
            <pc:docMk/>
            <pc:sldMk cId="3911439579" sldId="288"/>
            <ac:spMk id="2" creationId="{CB28387D-2B30-FA4A-C532-642C5CD714AF}"/>
          </ac:spMkLst>
        </pc:spChg>
        <pc:spChg chg="mod ord">
          <ac:chgData name="Tore Andestad" userId="9c8c8b9117e0c98e" providerId="LiveId" clId="{8964C8C4-7934-43D0-BBE6-E356E031048E}" dt="2023-12-08T13:25:49.998" v="268" actId="26606"/>
          <ac:spMkLst>
            <pc:docMk/>
            <pc:sldMk cId="3911439579" sldId="288"/>
            <ac:spMk id="5" creationId="{70499AD7-91EE-74D8-9F92-53E8C2DC6E9F}"/>
          </ac:spMkLst>
        </pc:spChg>
        <pc:spChg chg="mod">
          <ac:chgData name="Tore Andestad" userId="9c8c8b9117e0c98e" providerId="LiveId" clId="{8964C8C4-7934-43D0-BBE6-E356E031048E}" dt="2023-12-08T13:26:10.182" v="272" actId="255"/>
          <ac:spMkLst>
            <pc:docMk/>
            <pc:sldMk cId="3911439579" sldId="288"/>
            <ac:spMk id="6" creationId="{AFA4CF96-1546-0E01-1DC5-927B5D5DA595}"/>
          </ac:spMkLst>
        </pc:spChg>
        <pc:grpChg chg="add">
          <ac:chgData name="Tore Andestad" userId="9c8c8b9117e0c98e" providerId="LiveId" clId="{8964C8C4-7934-43D0-BBE6-E356E031048E}" dt="2023-12-08T13:25:49.998" v="268" actId="26606"/>
          <ac:grpSpMkLst>
            <pc:docMk/>
            <pc:sldMk cId="3911439579" sldId="288"/>
            <ac:grpSpMk id="21513" creationId="{5EFBDE31-BB3E-6CFC-23CD-B5976DA38438}"/>
          </ac:grpSpMkLst>
        </pc:grpChg>
        <pc:picChg chg="mod">
          <ac:chgData name="Tore Andestad" userId="9c8c8b9117e0c98e" providerId="LiveId" clId="{8964C8C4-7934-43D0-BBE6-E356E031048E}" dt="2023-12-08T13:25:49.998" v="268" actId="26606"/>
          <ac:picMkLst>
            <pc:docMk/>
            <pc:sldMk cId="3911439579" sldId="288"/>
            <ac:picMk id="21508" creationId="{3B0B6029-74C2-4684-9C03-0728079CFFB1}"/>
          </ac:picMkLst>
        </pc:picChg>
      </pc:sldChg>
      <pc:sldChg chg="addSp modSp mod setBg">
        <pc:chgData name="Tore Andestad" userId="9c8c8b9117e0c98e" providerId="LiveId" clId="{8964C8C4-7934-43D0-BBE6-E356E031048E}" dt="2023-12-08T13:27:15.993" v="285" actId="27636"/>
        <pc:sldMkLst>
          <pc:docMk/>
          <pc:sldMk cId="3171672607" sldId="289"/>
        </pc:sldMkLst>
        <pc:spChg chg="mod">
          <ac:chgData name="Tore Andestad" userId="9c8c8b9117e0c98e" providerId="LiveId" clId="{8964C8C4-7934-43D0-BBE6-E356E031048E}" dt="2023-12-08T13:26:33.420" v="274" actId="1076"/>
          <ac:spMkLst>
            <pc:docMk/>
            <pc:sldMk cId="3171672607" sldId="289"/>
            <ac:spMk id="2" creationId="{326029AE-5397-C62C-C515-231307C6F158}"/>
          </ac:spMkLst>
        </pc:spChg>
        <pc:spChg chg="mod">
          <ac:chgData name="Tore Andestad" userId="9c8c8b9117e0c98e" providerId="LiveId" clId="{8964C8C4-7934-43D0-BBE6-E356E031048E}" dt="2023-12-08T13:27:15.993" v="285" actId="27636"/>
          <ac:spMkLst>
            <pc:docMk/>
            <pc:sldMk cId="3171672607" sldId="289"/>
            <ac:spMk id="4" creationId="{50A72131-D084-687F-C8F6-88C58F54556C}"/>
          </ac:spMkLst>
        </pc:spChg>
        <pc:spChg chg="mod">
          <ac:chgData name="Tore Andestad" userId="9c8c8b9117e0c98e" providerId="LiveId" clId="{8964C8C4-7934-43D0-BBE6-E356E031048E}" dt="2023-12-08T13:26:26.307" v="273" actId="26606"/>
          <ac:spMkLst>
            <pc:docMk/>
            <pc:sldMk cId="3171672607" sldId="289"/>
            <ac:spMk id="5" creationId="{0A564F8A-1B36-122C-182C-567F60B4D919}"/>
          </ac:spMkLst>
        </pc:spChg>
        <pc:grpChg chg="add">
          <ac:chgData name="Tore Andestad" userId="9c8c8b9117e0c98e" providerId="LiveId" clId="{8964C8C4-7934-43D0-BBE6-E356E031048E}" dt="2023-12-08T13:26:26.307" v="273" actId="26606"/>
          <ac:grpSpMkLst>
            <pc:docMk/>
            <pc:sldMk cId="3171672607" sldId="289"/>
            <ac:grpSpMk id="22535" creationId="{5EFBDE31-BB3E-6CFC-23CD-B5976DA38438}"/>
          </ac:grpSpMkLst>
        </pc:grpChg>
        <pc:picChg chg="mod ord">
          <ac:chgData name="Tore Andestad" userId="9c8c8b9117e0c98e" providerId="LiveId" clId="{8964C8C4-7934-43D0-BBE6-E356E031048E}" dt="2023-12-08T13:26:26.307" v="273" actId="26606"/>
          <ac:picMkLst>
            <pc:docMk/>
            <pc:sldMk cId="3171672607" sldId="289"/>
            <ac:picMk id="22530" creationId="{0EAA2758-FFE5-D456-BCDB-E31215BBF69F}"/>
          </ac:picMkLst>
        </pc:picChg>
      </pc:sldChg>
      <pc:sldChg chg="addSp delSp modSp mod setBg">
        <pc:chgData name="Tore Andestad" userId="9c8c8b9117e0c98e" providerId="LiveId" clId="{8964C8C4-7934-43D0-BBE6-E356E031048E}" dt="2023-12-08T13:27:55.436" v="291" actId="5793"/>
        <pc:sldMkLst>
          <pc:docMk/>
          <pc:sldMk cId="3252562643" sldId="290"/>
        </pc:sldMkLst>
        <pc:spChg chg="mod">
          <ac:chgData name="Tore Andestad" userId="9c8c8b9117e0c98e" providerId="LiveId" clId="{8964C8C4-7934-43D0-BBE6-E356E031048E}" dt="2023-12-08T13:27:35.399" v="288" actId="26606"/>
          <ac:spMkLst>
            <pc:docMk/>
            <pc:sldMk cId="3252562643" sldId="290"/>
            <ac:spMk id="2" creationId="{F43AE33C-E9F6-FF96-4D97-ADEBDBAD2FBF}"/>
          </ac:spMkLst>
        </pc:spChg>
        <pc:spChg chg="mod">
          <ac:chgData name="Tore Andestad" userId="9c8c8b9117e0c98e" providerId="LiveId" clId="{8964C8C4-7934-43D0-BBE6-E356E031048E}" dt="2023-12-08T13:27:55.436" v="291" actId="5793"/>
          <ac:spMkLst>
            <pc:docMk/>
            <pc:sldMk cId="3252562643" sldId="290"/>
            <ac:spMk id="4" creationId="{A6AC26DE-D0EB-0271-952B-7236191A5250}"/>
          </ac:spMkLst>
        </pc:spChg>
        <pc:spChg chg="mod">
          <ac:chgData name="Tore Andestad" userId="9c8c8b9117e0c98e" providerId="LiveId" clId="{8964C8C4-7934-43D0-BBE6-E356E031048E}" dt="2023-12-08T13:27:35.399" v="288" actId="26606"/>
          <ac:spMkLst>
            <pc:docMk/>
            <pc:sldMk cId="3252562643" sldId="290"/>
            <ac:spMk id="5" creationId="{19ECBD6D-8054-6B72-BBFF-352478FCBD98}"/>
          </ac:spMkLst>
        </pc:spChg>
        <pc:spChg chg="add del">
          <ac:chgData name="Tore Andestad" userId="9c8c8b9117e0c98e" providerId="LiveId" clId="{8964C8C4-7934-43D0-BBE6-E356E031048E}" dt="2023-12-08T13:27:35.393" v="287" actId="26606"/>
          <ac:spMkLst>
            <pc:docMk/>
            <pc:sldMk cId="3252562643" sldId="290"/>
            <ac:spMk id="23559" creationId="{9AA72BD9-2C5A-4EDC-931F-5AA08EACA0F3}"/>
          </ac:spMkLst>
        </pc:spChg>
        <pc:spChg chg="add del">
          <ac:chgData name="Tore Andestad" userId="9c8c8b9117e0c98e" providerId="LiveId" clId="{8964C8C4-7934-43D0-BBE6-E356E031048E}" dt="2023-12-08T13:27:35.393" v="287" actId="26606"/>
          <ac:spMkLst>
            <pc:docMk/>
            <pc:sldMk cId="3252562643" sldId="290"/>
            <ac:spMk id="23561" creationId="{DD3981AC-7B61-4947-BCF3-F7AA7FA385B9}"/>
          </ac:spMkLst>
        </pc:spChg>
        <pc:spChg chg="add del">
          <ac:chgData name="Tore Andestad" userId="9c8c8b9117e0c98e" providerId="LiveId" clId="{8964C8C4-7934-43D0-BBE6-E356E031048E}" dt="2023-12-08T13:27:35.393" v="287" actId="26606"/>
          <ac:spMkLst>
            <pc:docMk/>
            <pc:sldMk cId="3252562643" sldId="290"/>
            <ac:spMk id="23563" creationId="{55D4142C-5077-457F-A6AD-3FECFDB39685}"/>
          </ac:spMkLst>
        </pc:spChg>
        <pc:spChg chg="add del">
          <ac:chgData name="Tore Andestad" userId="9c8c8b9117e0c98e" providerId="LiveId" clId="{8964C8C4-7934-43D0-BBE6-E356E031048E}" dt="2023-12-08T13:27:35.393" v="287" actId="26606"/>
          <ac:spMkLst>
            <pc:docMk/>
            <pc:sldMk cId="3252562643" sldId="290"/>
            <ac:spMk id="23565" creationId="{7A5F0580-5EE9-419F-96EE-B6529EF6E7D0}"/>
          </ac:spMkLst>
        </pc:spChg>
        <pc:spChg chg="add">
          <ac:chgData name="Tore Andestad" userId="9c8c8b9117e0c98e" providerId="LiveId" clId="{8964C8C4-7934-43D0-BBE6-E356E031048E}" dt="2023-12-08T13:27:35.399" v="288" actId="26606"/>
          <ac:spMkLst>
            <pc:docMk/>
            <pc:sldMk cId="3252562643" sldId="290"/>
            <ac:spMk id="23567" creationId="{AE3A741D-C19B-960A-5803-1C5887147820}"/>
          </ac:spMkLst>
        </pc:spChg>
        <pc:spChg chg="add">
          <ac:chgData name="Tore Andestad" userId="9c8c8b9117e0c98e" providerId="LiveId" clId="{8964C8C4-7934-43D0-BBE6-E356E031048E}" dt="2023-12-08T13:27:35.399" v="288" actId="26606"/>
          <ac:spMkLst>
            <pc:docMk/>
            <pc:sldMk cId="3252562643" sldId="290"/>
            <ac:spMk id="23568" creationId="{DC39DE25-0E4E-0AA7-0932-1D78C2372786}"/>
          </ac:spMkLst>
        </pc:spChg>
        <pc:spChg chg="add">
          <ac:chgData name="Tore Andestad" userId="9c8c8b9117e0c98e" providerId="LiveId" clId="{8964C8C4-7934-43D0-BBE6-E356E031048E}" dt="2023-12-08T13:27:35.399" v="288" actId="26606"/>
          <ac:spMkLst>
            <pc:docMk/>
            <pc:sldMk cId="3252562643" sldId="290"/>
            <ac:spMk id="23569" creationId="{8D6EA299-0840-6DEA-E670-C49AEBC87E89}"/>
          </ac:spMkLst>
        </pc:spChg>
        <pc:picChg chg="mod ord">
          <ac:chgData name="Tore Andestad" userId="9c8c8b9117e0c98e" providerId="LiveId" clId="{8964C8C4-7934-43D0-BBE6-E356E031048E}" dt="2023-12-08T13:27:35.399" v="288" actId="26606"/>
          <ac:picMkLst>
            <pc:docMk/>
            <pc:sldMk cId="3252562643" sldId="290"/>
            <ac:picMk id="23554" creationId="{47FDD997-5965-AE9F-D568-3E4753B4AB83}"/>
          </ac:picMkLst>
        </pc:picChg>
      </pc:sldChg>
      <pc:sldChg chg="addSp delSp modSp mod setBg">
        <pc:chgData name="Tore Andestad" userId="9c8c8b9117e0c98e" providerId="LiveId" clId="{8964C8C4-7934-43D0-BBE6-E356E031048E}" dt="2023-12-08T13:28:50.883" v="303" actId="1076"/>
        <pc:sldMkLst>
          <pc:docMk/>
          <pc:sldMk cId="380997025" sldId="291"/>
        </pc:sldMkLst>
        <pc:spChg chg="mod">
          <ac:chgData name="Tore Andestad" userId="9c8c8b9117e0c98e" providerId="LiveId" clId="{8964C8C4-7934-43D0-BBE6-E356E031048E}" dt="2023-12-08T13:28:50.883" v="303" actId="1076"/>
          <ac:spMkLst>
            <pc:docMk/>
            <pc:sldMk cId="380997025" sldId="291"/>
            <ac:spMk id="2" creationId="{F41B4F95-62A8-FC9A-1A3E-DE67C376EBAC}"/>
          </ac:spMkLst>
        </pc:spChg>
        <pc:spChg chg="mod">
          <ac:chgData name="Tore Andestad" userId="9c8c8b9117e0c98e" providerId="LiveId" clId="{8964C8C4-7934-43D0-BBE6-E356E031048E}" dt="2023-12-08T13:28:42.501" v="301" actId="12"/>
          <ac:spMkLst>
            <pc:docMk/>
            <pc:sldMk cId="380997025" sldId="291"/>
            <ac:spMk id="4" creationId="{334C3FA2-1768-86AC-1D56-4219A9A2DC82}"/>
          </ac:spMkLst>
        </pc:spChg>
        <pc:spChg chg="mod ord">
          <ac:chgData name="Tore Andestad" userId="9c8c8b9117e0c98e" providerId="LiveId" clId="{8964C8C4-7934-43D0-BBE6-E356E031048E}" dt="2023-12-08T13:28:11.050" v="294" actId="26606"/>
          <ac:spMkLst>
            <pc:docMk/>
            <pc:sldMk cId="380997025" sldId="291"/>
            <ac:spMk id="5" creationId="{29D82D23-021B-C0D5-E2BE-1C2EA37D723B}"/>
          </ac:spMkLst>
        </pc:spChg>
        <pc:spChg chg="add del">
          <ac:chgData name="Tore Andestad" userId="9c8c8b9117e0c98e" providerId="LiveId" clId="{8964C8C4-7934-43D0-BBE6-E356E031048E}" dt="2023-12-08T13:28:11.045" v="293" actId="26606"/>
          <ac:spMkLst>
            <pc:docMk/>
            <pc:sldMk cId="380997025" sldId="291"/>
            <ac:spMk id="24585" creationId="{DF8BC164-E230-753F-2C7E-B4EE7BA77CF1}"/>
          </ac:spMkLst>
        </pc:spChg>
        <pc:spChg chg="add">
          <ac:chgData name="Tore Andestad" userId="9c8c8b9117e0c98e" providerId="LiveId" clId="{8964C8C4-7934-43D0-BBE6-E356E031048E}" dt="2023-12-08T13:28:11.050" v="294" actId="26606"/>
          <ac:spMkLst>
            <pc:docMk/>
            <pc:sldMk cId="380997025" sldId="291"/>
            <ac:spMk id="24587" creationId="{55D4142C-5077-457F-A6AD-3FECFDB39685}"/>
          </ac:spMkLst>
        </pc:spChg>
        <pc:spChg chg="add">
          <ac:chgData name="Tore Andestad" userId="9c8c8b9117e0c98e" providerId="LiveId" clId="{8964C8C4-7934-43D0-BBE6-E356E031048E}" dt="2023-12-08T13:28:11.050" v="294" actId="26606"/>
          <ac:spMkLst>
            <pc:docMk/>
            <pc:sldMk cId="380997025" sldId="291"/>
            <ac:spMk id="24588" creationId="{94E4D846-3AFC-4F86-8C35-24B0542A269D}"/>
          </ac:spMkLst>
        </pc:spChg>
        <pc:spChg chg="add">
          <ac:chgData name="Tore Andestad" userId="9c8c8b9117e0c98e" providerId="LiveId" clId="{8964C8C4-7934-43D0-BBE6-E356E031048E}" dt="2023-12-08T13:28:11.050" v="294" actId="26606"/>
          <ac:spMkLst>
            <pc:docMk/>
            <pc:sldMk cId="380997025" sldId="291"/>
            <ac:spMk id="24589" creationId="{7A5F0580-5EE9-419F-96EE-B6529EF6E7D0}"/>
          </ac:spMkLst>
        </pc:spChg>
        <pc:spChg chg="add">
          <ac:chgData name="Tore Andestad" userId="9c8c8b9117e0c98e" providerId="LiveId" clId="{8964C8C4-7934-43D0-BBE6-E356E031048E}" dt="2023-12-08T13:28:11.050" v="294" actId="26606"/>
          <ac:spMkLst>
            <pc:docMk/>
            <pc:sldMk cId="380997025" sldId="291"/>
            <ac:spMk id="24590" creationId="{284781B9-12CB-45C3-907A-9ED93FF72C65}"/>
          </ac:spMkLst>
        </pc:spChg>
        <pc:picChg chg="mod ord">
          <ac:chgData name="Tore Andestad" userId="9c8c8b9117e0c98e" providerId="LiveId" clId="{8964C8C4-7934-43D0-BBE6-E356E031048E}" dt="2023-12-08T13:28:44.157" v="302" actId="1076"/>
          <ac:picMkLst>
            <pc:docMk/>
            <pc:sldMk cId="380997025" sldId="291"/>
            <ac:picMk id="24578" creationId="{A9329A37-811B-9D53-2FF2-2D78D331F041}"/>
          </ac:picMkLst>
        </pc:picChg>
        <pc:cxnChg chg="add del">
          <ac:chgData name="Tore Andestad" userId="9c8c8b9117e0c98e" providerId="LiveId" clId="{8964C8C4-7934-43D0-BBE6-E356E031048E}" dt="2023-12-08T13:28:11.045" v="293" actId="26606"/>
          <ac:cxnSpMkLst>
            <pc:docMk/>
            <pc:sldMk cId="380997025" sldId="291"/>
            <ac:cxnSpMk id="24583" creationId="{FC23E3B9-5ABF-58B3-E2B0-E9A5DAA90037}"/>
          </ac:cxnSpMkLst>
        </pc:cxnChg>
      </pc:sldChg>
      <pc:sldChg chg="addSp modSp mod setBg">
        <pc:chgData name="Tore Andestad" userId="9c8c8b9117e0c98e" providerId="LiveId" clId="{8964C8C4-7934-43D0-BBE6-E356E031048E}" dt="2023-12-08T13:30:18.530" v="318" actId="12"/>
        <pc:sldMkLst>
          <pc:docMk/>
          <pc:sldMk cId="1002560549" sldId="292"/>
        </pc:sldMkLst>
        <pc:spChg chg="mod">
          <ac:chgData name="Tore Andestad" userId="9c8c8b9117e0c98e" providerId="LiveId" clId="{8964C8C4-7934-43D0-BBE6-E356E031048E}" dt="2023-12-08T13:29:24.523" v="307" actId="1076"/>
          <ac:spMkLst>
            <pc:docMk/>
            <pc:sldMk cId="1002560549" sldId="292"/>
            <ac:spMk id="2" creationId="{40BF3DC6-06CA-9666-9BD7-B5FA318004D9}"/>
          </ac:spMkLst>
        </pc:spChg>
        <pc:spChg chg="mod">
          <ac:chgData name="Tore Andestad" userId="9c8c8b9117e0c98e" providerId="LiveId" clId="{8964C8C4-7934-43D0-BBE6-E356E031048E}" dt="2023-12-08T13:30:18.530" v="318" actId="12"/>
          <ac:spMkLst>
            <pc:docMk/>
            <pc:sldMk cId="1002560549" sldId="292"/>
            <ac:spMk id="4" creationId="{E33B5B02-BD37-AD28-29CC-85E8F3EF7D60}"/>
          </ac:spMkLst>
        </pc:spChg>
        <pc:spChg chg="mod">
          <ac:chgData name="Tore Andestad" userId="9c8c8b9117e0c98e" providerId="LiveId" clId="{8964C8C4-7934-43D0-BBE6-E356E031048E}" dt="2023-12-08T13:29:06.800" v="304" actId="26606"/>
          <ac:spMkLst>
            <pc:docMk/>
            <pc:sldMk cId="1002560549" sldId="292"/>
            <ac:spMk id="5" creationId="{2E038EB0-EB56-535B-C4DE-3BA40819A84D}"/>
          </ac:spMkLst>
        </pc:spChg>
        <pc:spChg chg="add">
          <ac:chgData name="Tore Andestad" userId="9c8c8b9117e0c98e" providerId="LiveId" clId="{8964C8C4-7934-43D0-BBE6-E356E031048E}" dt="2023-12-08T13:29:06.800" v="304" actId="26606"/>
          <ac:spMkLst>
            <pc:docMk/>
            <pc:sldMk cId="1002560549" sldId="292"/>
            <ac:spMk id="25607" creationId="{94E4D846-3AFC-4F86-8C35-24B0542A269D}"/>
          </ac:spMkLst>
        </pc:spChg>
        <pc:spChg chg="add">
          <ac:chgData name="Tore Andestad" userId="9c8c8b9117e0c98e" providerId="LiveId" clId="{8964C8C4-7934-43D0-BBE6-E356E031048E}" dt="2023-12-08T13:29:06.800" v="304" actId="26606"/>
          <ac:spMkLst>
            <pc:docMk/>
            <pc:sldMk cId="1002560549" sldId="292"/>
            <ac:spMk id="25609" creationId="{284781B9-12CB-45C3-907A-9ED93FF72C65}"/>
          </ac:spMkLst>
        </pc:spChg>
        <pc:spChg chg="add">
          <ac:chgData name="Tore Andestad" userId="9c8c8b9117e0c98e" providerId="LiveId" clId="{8964C8C4-7934-43D0-BBE6-E356E031048E}" dt="2023-12-08T13:29:06.800" v="304" actId="26606"/>
          <ac:spMkLst>
            <pc:docMk/>
            <pc:sldMk cId="1002560549" sldId="292"/>
            <ac:spMk id="25611" creationId="{55D4142C-5077-457F-A6AD-3FECFDB39685}"/>
          </ac:spMkLst>
        </pc:spChg>
        <pc:spChg chg="add">
          <ac:chgData name="Tore Andestad" userId="9c8c8b9117e0c98e" providerId="LiveId" clId="{8964C8C4-7934-43D0-BBE6-E356E031048E}" dt="2023-12-08T13:29:06.800" v="304" actId="26606"/>
          <ac:spMkLst>
            <pc:docMk/>
            <pc:sldMk cId="1002560549" sldId="292"/>
            <ac:spMk id="25613" creationId="{7A5F0580-5EE9-419F-96EE-B6529EF6E7D0}"/>
          </ac:spMkLst>
        </pc:spChg>
        <pc:picChg chg="mod ord">
          <ac:chgData name="Tore Andestad" userId="9c8c8b9117e0c98e" providerId="LiveId" clId="{8964C8C4-7934-43D0-BBE6-E356E031048E}" dt="2023-12-08T13:29:13.943" v="305" actId="1076"/>
          <ac:picMkLst>
            <pc:docMk/>
            <pc:sldMk cId="1002560549" sldId="292"/>
            <ac:picMk id="25602" creationId="{5A2C47EC-5E75-3646-7C0F-9FE565325B8A}"/>
          </ac:picMkLst>
        </pc:picChg>
      </pc:sldChg>
      <pc:sldChg chg="addSp modSp mod setBg modAnim">
        <pc:chgData name="Tore Andestad" userId="9c8c8b9117e0c98e" providerId="LiveId" clId="{8964C8C4-7934-43D0-BBE6-E356E031048E}" dt="2023-12-08T13:38:21.019" v="377"/>
        <pc:sldMkLst>
          <pc:docMk/>
          <pc:sldMk cId="3049102334" sldId="293"/>
        </pc:sldMkLst>
        <pc:spChg chg="mod">
          <ac:chgData name="Tore Andestad" userId="9c8c8b9117e0c98e" providerId="LiveId" clId="{8964C8C4-7934-43D0-BBE6-E356E031048E}" dt="2023-12-08T13:30:40.051" v="320" actId="1076"/>
          <ac:spMkLst>
            <pc:docMk/>
            <pc:sldMk cId="3049102334" sldId="293"/>
            <ac:spMk id="2" creationId="{722719B8-C216-D340-A758-3A082E22A53A}"/>
          </ac:spMkLst>
        </pc:spChg>
        <pc:spChg chg="mod">
          <ac:chgData name="Tore Andestad" userId="9c8c8b9117e0c98e" providerId="LiveId" clId="{8964C8C4-7934-43D0-BBE6-E356E031048E}" dt="2023-12-08T13:31:17.148" v="326" actId="12"/>
          <ac:spMkLst>
            <pc:docMk/>
            <pc:sldMk cId="3049102334" sldId="293"/>
            <ac:spMk id="4" creationId="{933F87EE-BE49-A979-6021-E282E85763BD}"/>
          </ac:spMkLst>
        </pc:spChg>
        <pc:spChg chg="mod">
          <ac:chgData name="Tore Andestad" userId="9c8c8b9117e0c98e" providerId="LiveId" clId="{8964C8C4-7934-43D0-BBE6-E356E031048E}" dt="2023-12-08T13:30:35.008" v="319" actId="26606"/>
          <ac:spMkLst>
            <pc:docMk/>
            <pc:sldMk cId="3049102334" sldId="293"/>
            <ac:spMk id="5" creationId="{77987DBA-2509-40C8-B8AD-CF3597E9D7D9}"/>
          </ac:spMkLst>
        </pc:spChg>
        <pc:spChg chg="add">
          <ac:chgData name="Tore Andestad" userId="9c8c8b9117e0c98e" providerId="LiveId" clId="{8964C8C4-7934-43D0-BBE6-E356E031048E}" dt="2023-12-08T13:30:35.008" v="319" actId="26606"/>
          <ac:spMkLst>
            <pc:docMk/>
            <pc:sldMk cId="3049102334" sldId="293"/>
            <ac:spMk id="11" creationId="{B95B9BA8-1D69-4796-85F5-B6D0BD52354B}"/>
          </ac:spMkLst>
        </pc:spChg>
        <pc:grpChg chg="add">
          <ac:chgData name="Tore Andestad" userId="9c8c8b9117e0c98e" providerId="LiveId" clId="{8964C8C4-7934-43D0-BBE6-E356E031048E}" dt="2023-12-08T13:30:35.008" v="319" actId="26606"/>
          <ac:grpSpMkLst>
            <pc:docMk/>
            <pc:sldMk cId="3049102334" sldId="293"/>
            <ac:grpSpMk id="13" creationId="{CC09AFE8-9934-40C0-A058-4008A3B197E7}"/>
          </ac:grpSpMkLst>
        </pc:grpChg>
        <pc:picChg chg="mod">
          <ac:chgData name="Tore Andestad" userId="9c8c8b9117e0c98e" providerId="LiveId" clId="{8964C8C4-7934-43D0-BBE6-E356E031048E}" dt="2023-12-08T13:30:35.008" v="319" actId="26606"/>
          <ac:picMkLst>
            <pc:docMk/>
            <pc:sldMk cId="3049102334" sldId="293"/>
            <ac:picMk id="6" creationId="{0F984AA5-2D9A-5AAB-37A3-82FC2FBF78E9}"/>
          </ac:picMkLst>
        </pc:picChg>
      </pc:sldChg>
      <pc:sldChg chg="addSp modSp mod setBg">
        <pc:chgData name="Tore Andestad" userId="9c8c8b9117e0c98e" providerId="LiveId" clId="{8964C8C4-7934-43D0-BBE6-E356E031048E}" dt="2023-12-08T13:32:30.479" v="338" actId="12"/>
        <pc:sldMkLst>
          <pc:docMk/>
          <pc:sldMk cId="136954088" sldId="294"/>
        </pc:sldMkLst>
        <pc:spChg chg="mod">
          <ac:chgData name="Tore Andestad" userId="9c8c8b9117e0c98e" providerId="LiveId" clId="{8964C8C4-7934-43D0-BBE6-E356E031048E}" dt="2023-12-08T13:31:45.243" v="328" actId="1076"/>
          <ac:spMkLst>
            <pc:docMk/>
            <pc:sldMk cId="136954088" sldId="294"/>
            <ac:spMk id="2" creationId="{FD18F158-314C-2B40-F2E8-BC51CC0E8777}"/>
          </ac:spMkLst>
        </pc:spChg>
        <pc:spChg chg="mod">
          <ac:chgData name="Tore Andestad" userId="9c8c8b9117e0c98e" providerId="LiveId" clId="{8964C8C4-7934-43D0-BBE6-E356E031048E}" dt="2023-12-08T13:32:30.479" v="338" actId="12"/>
          <ac:spMkLst>
            <pc:docMk/>
            <pc:sldMk cId="136954088" sldId="294"/>
            <ac:spMk id="4" creationId="{B161E858-64C4-3011-5E8D-7ACF907B3821}"/>
          </ac:spMkLst>
        </pc:spChg>
        <pc:spChg chg="mod">
          <ac:chgData name="Tore Andestad" userId="9c8c8b9117e0c98e" providerId="LiveId" clId="{8964C8C4-7934-43D0-BBE6-E356E031048E}" dt="2023-12-08T13:31:39.542" v="327" actId="26606"/>
          <ac:spMkLst>
            <pc:docMk/>
            <pc:sldMk cId="136954088" sldId="294"/>
            <ac:spMk id="5" creationId="{6F7A116F-C1DF-0AAB-546A-713DE9A5BFFD}"/>
          </ac:spMkLst>
        </pc:spChg>
        <pc:picChg chg="mod ord">
          <ac:chgData name="Tore Andestad" userId="9c8c8b9117e0c98e" providerId="LiveId" clId="{8964C8C4-7934-43D0-BBE6-E356E031048E}" dt="2023-12-08T13:31:39.542" v="327" actId="26606"/>
          <ac:picMkLst>
            <pc:docMk/>
            <pc:sldMk cId="136954088" sldId="294"/>
            <ac:picMk id="26626" creationId="{AD352FC2-5969-6741-8477-58EAD16A61F9}"/>
          </ac:picMkLst>
        </pc:picChg>
        <pc:cxnChg chg="add">
          <ac:chgData name="Tore Andestad" userId="9c8c8b9117e0c98e" providerId="LiveId" clId="{8964C8C4-7934-43D0-BBE6-E356E031048E}" dt="2023-12-08T13:31:39.542" v="327" actId="26606"/>
          <ac:cxnSpMkLst>
            <pc:docMk/>
            <pc:sldMk cId="136954088" sldId="294"/>
            <ac:cxnSpMk id="26631" creationId="{1503BFE4-729B-D9D0-C17B-501E6AF1127A}"/>
          </ac:cxnSpMkLst>
        </pc:cxnChg>
      </pc:sldChg>
      <pc:sldChg chg="addSp modSp mod setBg">
        <pc:chgData name="Tore Andestad" userId="9c8c8b9117e0c98e" providerId="LiveId" clId="{8964C8C4-7934-43D0-BBE6-E356E031048E}" dt="2023-12-08T13:33:00.895" v="346" actId="5793"/>
        <pc:sldMkLst>
          <pc:docMk/>
          <pc:sldMk cId="129116943" sldId="295"/>
        </pc:sldMkLst>
        <pc:spChg chg="mod">
          <ac:chgData name="Tore Andestad" userId="9c8c8b9117e0c98e" providerId="LiveId" clId="{8964C8C4-7934-43D0-BBE6-E356E031048E}" dt="2023-12-08T13:32:36.085" v="339" actId="26606"/>
          <ac:spMkLst>
            <pc:docMk/>
            <pc:sldMk cId="129116943" sldId="295"/>
            <ac:spMk id="2" creationId="{5A0B9071-E74E-568C-B08D-2DC64B7C67A7}"/>
          </ac:spMkLst>
        </pc:spChg>
        <pc:spChg chg="mod">
          <ac:chgData name="Tore Andestad" userId="9c8c8b9117e0c98e" providerId="LiveId" clId="{8964C8C4-7934-43D0-BBE6-E356E031048E}" dt="2023-12-08T13:33:00.895" v="346" actId="5793"/>
          <ac:spMkLst>
            <pc:docMk/>
            <pc:sldMk cId="129116943" sldId="295"/>
            <ac:spMk id="4" creationId="{596E7846-9703-1728-164C-C134C6AF9E66}"/>
          </ac:spMkLst>
        </pc:spChg>
        <pc:spChg chg="mod">
          <ac:chgData name="Tore Andestad" userId="9c8c8b9117e0c98e" providerId="LiveId" clId="{8964C8C4-7934-43D0-BBE6-E356E031048E}" dt="2023-12-08T13:32:36.085" v="339" actId="26606"/>
          <ac:spMkLst>
            <pc:docMk/>
            <pc:sldMk cId="129116943" sldId="295"/>
            <ac:spMk id="5" creationId="{CDD57B87-72C7-3400-D535-DE36F3431F8E}"/>
          </ac:spMkLst>
        </pc:spChg>
        <pc:spChg chg="add">
          <ac:chgData name="Tore Andestad" userId="9c8c8b9117e0c98e" providerId="LiveId" clId="{8964C8C4-7934-43D0-BBE6-E356E031048E}" dt="2023-12-08T13:32:36.085" v="339" actId="26606"/>
          <ac:spMkLst>
            <pc:docMk/>
            <pc:sldMk cId="129116943" sldId="295"/>
            <ac:spMk id="27657" creationId="{9AA72BD9-2C5A-4EDC-931F-5AA08EACA0F3}"/>
          </ac:spMkLst>
        </pc:spChg>
        <pc:spChg chg="add">
          <ac:chgData name="Tore Andestad" userId="9c8c8b9117e0c98e" providerId="LiveId" clId="{8964C8C4-7934-43D0-BBE6-E356E031048E}" dt="2023-12-08T13:32:36.085" v="339" actId="26606"/>
          <ac:spMkLst>
            <pc:docMk/>
            <pc:sldMk cId="129116943" sldId="295"/>
            <ac:spMk id="27659" creationId="{DD3981AC-7B61-4947-BCF3-F7AA7FA385B9}"/>
          </ac:spMkLst>
        </pc:spChg>
        <pc:spChg chg="add">
          <ac:chgData name="Tore Andestad" userId="9c8c8b9117e0c98e" providerId="LiveId" clId="{8964C8C4-7934-43D0-BBE6-E356E031048E}" dt="2023-12-08T13:32:36.085" v="339" actId="26606"/>
          <ac:spMkLst>
            <pc:docMk/>
            <pc:sldMk cId="129116943" sldId="295"/>
            <ac:spMk id="27661" creationId="{55D4142C-5077-457F-A6AD-3FECFDB39685}"/>
          </ac:spMkLst>
        </pc:spChg>
        <pc:spChg chg="add">
          <ac:chgData name="Tore Andestad" userId="9c8c8b9117e0c98e" providerId="LiveId" clId="{8964C8C4-7934-43D0-BBE6-E356E031048E}" dt="2023-12-08T13:32:36.085" v="339" actId="26606"/>
          <ac:spMkLst>
            <pc:docMk/>
            <pc:sldMk cId="129116943" sldId="295"/>
            <ac:spMk id="27663" creationId="{7A5F0580-5EE9-419F-96EE-B6529EF6E7D0}"/>
          </ac:spMkLst>
        </pc:spChg>
        <pc:picChg chg="mod ord">
          <ac:chgData name="Tore Andestad" userId="9c8c8b9117e0c98e" providerId="LiveId" clId="{8964C8C4-7934-43D0-BBE6-E356E031048E}" dt="2023-12-08T13:32:36.085" v="339" actId="26606"/>
          <ac:picMkLst>
            <pc:docMk/>
            <pc:sldMk cId="129116943" sldId="295"/>
            <ac:picMk id="27652" creationId="{F2AA0333-E4A9-4B16-A4C0-B4073E4255DF}"/>
          </ac:picMkLst>
        </pc:picChg>
      </pc:sldChg>
      <pc:sldChg chg="addSp delSp modSp mod setBg modAnim">
        <pc:chgData name="Tore Andestad" userId="9c8c8b9117e0c98e" providerId="LiveId" clId="{8964C8C4-7934-43D0-BBE6-E356E031048E}" dt="2023-12-08T13:38:35.195" v="378"/>
        <pc:sldMkLst>
          <pc:docMk/>
          <pc:sldMk cId="1657017987" sldId="296"/>
        </pc:sldMkLst>
        <pc:spChg chg="mod">
          <ac:chgData name="Tore Andestad" userId="9c8c8b9117e0c98e" providerId="LiveId" clId="{8964C8C4-7934-43D0-BBE6-E356E031048E}" dt="2023-12-08T13:34:30.185" v="355" actId="26606"/>
          <ac:spMkLst>
            <pc:docMk/>
            <pc:sldMk cId="1657017987" sldId="296"/>
            <ac:spMk id="2" creationId="{1E262A73-3F92-4EB5-30C8-66C903AFE9C7}"/>
          </ac:spMkLst>
        </pc:spChg>
        <pc:spChg chg="mod">
          <ac:chgData name="Tore Andestad" userId="9c8c8b9117e0c98e" providerId="LiveId" clId="{8964C8C4-7934-43D0-BBE6-E356E031048E}" dt="2023-12-08T13:34:57.997" v="362" actId="5793"/>
          <ac:spMkLst>
            <pc:docMk/>
            <pc:sldMk cId="1657017987" sldId="296"/>
            <ac:spMk id="4" creationId="{EE2BAA18-ABBC-1CB7-177B-B8B5779A91E4}"/>
          </ac:spMkLst>
        </pc:spChg>
        <pc:spChg chg="mod ord">
          <ac:chgData name="Tore Andestad" userId="9c8c8b9117e0c98e" providerId="LiveId" clId="{8964C8C4-7934-43D0-BBE6-E356E031048E}" dt="2023-12-08T13:34:30.185" v="355" actId="26606"/>
          <ac:spMkLst>
            <pc:docMk/>
            <pc:sldMk cId="1657017987" sldId="296"/>
            <ac:spMk id="5" creationId="{06A9FAE4-3B09-6518-A70D-11ED59F59388}"/>
          </ac:spMkLst>
        </pc:spChg>
        <pc:spChg chg="add del">
          <ac:chgData name="Tore Andestad" userId="9c8c8b9117e0c98e" providerId="LiveId" clId="{8964C8C4-7934-43D0-BBE6-E356E031048E}" dt="2023-12-08T13:33:31.588" v="348" actId="26606"/>
          <ac:spMkLst>
            <pc:docMk/>
            <pc:sldMk cId="1657017987" sldId="296"/>
            <ac:spMk id="11" creationId="{E8A8EAB8-D2FF-444D-B34B-7D32F106AD0E}"/>
          </ac:spMkLst>
        </pc:spChg>
        <pc:spChg chg="add del">
          <ac:chgData name="Tore Andestad" userId="9c8c8b9117e0c98e" providerId="LiveId" clId="{8964C8C4-7934-43D0-BBE6-E356E031048E}" dt="2023-12-08T13:33:58.120" v="350" actId="26606"/>
          <ac:spMkLst>
            <pc:docMk/>
            <pc:sldMk cId="1657017987" sldId="296"/>
            <ac:spMk id="17" creationId="{0B9EE3F3-89B7-43C3-8651-C4C96830993D}"/>
          </ac:spMkLst>
        </pc:spChg>
        <pc:spChg chg="add del">
          <ac:chgData name="Tore Andestad" userId="9c8c8b9117e0c98e" providerId="LiveId" clId="{8964C8C4-7934-43D0-BBE6-E356E031048E}" dt="2023-12-08T13:33:58.120" v="350" actId="26606"/>
          <ac:spMkLst>
            <pc:docMk/>
            <pc:sldMk cId="1657017987" sldId="296"/>
            <ac:spMk id="18" creationId="{33AE4636-AEEC-45D6-84D4-7AC2DA48ECF8}"/>
          </ac:spMkLst>
        </pc:spChg>
        <pc:spChg chg="add del">
          <ac:chgData name="Tore Andestad" userId="9c8c8b9117e0c98e" providerId="LiveId" clId="{8964C8C4-7934-43D0-BBE6-E356E031048E}" dt="2023-12-08T13:33:58.120" v="350" actId="26606"/>
          <ac:spMkLst>
            <pc:docMk/>
            <pc:sldMk cId="1657017987" sldId="296"/>
            <ac:spMk id="19" creationId="{8D9CE0F4-2EB2-4F1F-8AAC-DB3571D9FE10}"/>
          </ac:spMkLst>
        </pc:spChg>
        <pc:spChg chg="add del">
          <ac:chgData name="Tore Andestad" userId="9c8c8b9117e0c98e" providerId="LiveId" clId="{8964C8C4-7934-43D0-BBE6-E356E031048E}" dt="2023-12-08T13:34:10.150" v="352" actId="26606"/>
          <ac:spMkLst>
            <pc:docMk/>
            <pc:sldMk cId="1657017987" sldId="296"/>
            <ac:spMk id="21" creationId="{B34F5AD2-EDBD-4BBD-A55C-EAFFD0C7097A}"/>
          </ac:spMkLst>
        </pc:spChg>
        <pc:spChg chg="add del">
          <ac:chgData name="Tore Andestad" userId="9c8c8b9117e0c98e" providerId="LiveId" clId="{8964C8C4-7934-43D0-BBE6-E356E031048E}" dt="2023-12-08T13:34:10.150" v="352" actId="26606"/>
          <ac:spMkLst>
            <pc:docMk/>
            <pc:sldMk cId="1657017987" sldId="296"/>
            <ac:spMk id="22" creationId="{C3896A03-3945-419A-B66B-4EE266EDD152}"/>
          </ac:spMkLst>
        </pc:spChg>
        <pc:spChg chg="add del">
          <ac:chgData name="Tore Andestad" userId="9c8c8b9117e0c98e" providerId="LiveId" clId="{8964C8C4-7934-43D0-BBE6-E356E031048E}" dt="2023-12-08T13:34:10.150" v="352" actId="26606"/>
          <ac:spMkLst>
            <pc:docMk/>
            <pc:sldMk cId="1657017987" sldId="296"/>
            <ac:spMk id="23" creationId="{450D3AD2-FA80-415F-A9CE-54D884561CD7}"/>
          </ac:spMkLst>
        </pc:spChg>
        <pc:spChg chg="add del">
          <ac:chgData name="Tore Andestad" userId="9c8c8b9117e0c98e" providerId="LiveId" clId="{8964C8C4-7934-43D0-BBE6-E356E031048E}" dt="2023-12-08T13:34:30.178" v="354" actId="26606"/>
          <ac:spMkLst>
            <pc:docMk/>
            <pc:sldMk cId="1657017987" sldId="296"/>
            <ac:spMk id="25" creationId="{0288C6B4-AFC3-407F-A595-EFFD38D4CCAF}"/>
          </ac:spMkLst>
        </pc:spChg>
        <pc:spChg chg="add del">
          <ac:chgData name="Tore Andestad" userId="9c8c8b9117e0c98e" providerId="LiveId" clId="{8964C8C4-7934-43D0-BBE6-E356E031048E}" dt="2023-12-08T13:34:30.178" v="354" actId="26606"/>
          <ac:spMkLst>
            <pc:docMk/>
            <pc:sldMk cId="1657017987" sldId="296"/>
            <ac:spMk id="26" creationId="{CF236821-17FE-429B-8D2C-08E13A64EA40}"/>
          </ac:spMkLst>
        </pc:spChg>
        <pc:spChg chg="add del">
          <ac:chgData name="Tore Andestad" userId="9c8c8b9117e0c98e" providerId="LiveId" clId="{8964C8C4-7934-43D0-BBE6-E356E031048E}" dt="2023-12-08T13:34:30.178" v="354" actId="26606"/>
          <ac:spMkLst>
            <pc:docMk/>
            <pc:sldMk cId="1657017987" sldId="296"/>
            <ac:spMk id="27" creationId="{C0BDBCD2-E081-43AB-9119-C55465E59757}"/>
          </ac:spMkLst>
        </pc:spChg>
        <pc:spChg chg="add del">
          <ac:chgData name="Tore Andestad" userId="9c8c8b9117e0c98e" providerId="LiveId" clId="{8964C8C4-7934-43D0-BBE6-E356E031048E}" dt="2023-12-08T13:34:30.178" v="354" actId="26606"/>
          <ac:spMkLst>
            <pc:docMk/>
            <pc:sldMk cId="1657017987" sldId="296"/>
            <ac:spMk id="28" creationId="{98E79BE4-34FE-485A-98A5-92CE8F7C4743}"/>
          </ac:spMkLst>
        </pc:spChg>
        <pc:spChg chg="add del">
          <ac:chgData name="Tore Andestad" userId="9c8c8b9117e0c98e" providerId="LiveId" clId="{8964C8C4-7934-43D0-BBE6-E356E031048E}" dt="2023-12-08T13:34:30.178" v="354" actId="26606"/>
          <ac:spMkLst>
            <pc:docMk/>
            <pc:sldMk cId="1657017987" sldId="296"/>
            <ac:spMk id="29" creationId="{7A5F0580-5EE9-419F-96EE-B6529EF6E7D0}"/>
          </ac:spMkLst>
        </pc:spChg>
        <pc:spChg chg="add">
          <ac:chgData name="Tore Andestad" userId="9c8c8b9117e0c98e" providerId="LiveId" clId="{8964C8C4-7934-43D0-BBE6-E356E031048E}" dt="2023-12-08T13:34:30.185" v="355" actId="26606"/>
          <ac:spMkLst>
            <pc:docMk/>
            <pc:sldMk cId="1657017987" sldId="296"/>
            <ac:spMk id="31" creationId="{131BAD53-4E89-4F62-BBB7-26359763ED39}"/>
          </ac:spMkLst>
        </pc:spChg>
        <pc:spChg chg="add">
          <ac:chgData name="Tore Andestad" userId="9c8c8b9117e0c98e" providerId="LiveId" clId="{8964C8C4-7934-43D0-BBE6-E356E031048E}" dt="2023-12-08T13:34:30.185" v="355" actId="26606"/>
          <ac:spMkLst>
            <pc:docMk/>
            <pc:sldMk cId="1657017987" sldId="296"/>
            <ac:spMk id="32" creationId="{62756DA2-40EB-4C6F-B962-5822FFB54FB6}"/>
          </ac:spMkLst>
        </pc:spChg>
        <pc:picChg chg="mod ord">
          <ac:chgData name="Tore Andestad" userId="9c8c8b9117e0c98e" providerId="LiveId" clId="{8964C8C4-7934-43D0-BBE6-E356E031048E}" dt="2023-12-08T13:34:30.185" v="355" actId="26606"/>
          <ac:picMkLst>
            <pc:docMk/>
            <pc:sldMk cId="1657017987" sldId="296"/>
            <ac:picMk id="6" creationId="{2FE825E5-D6EE-EB8F-BE0F-90FB7205AFFC}"/>
          </ac:picMkLst>
        </pc:picChg>
        <pc:cxnChg chg="add del">
          <ac:chgData name="Tore Andestad" userId="9c8c8b9117e0c98e" providerId="LiveId" clId="{8964C8C4-7934-43D0-BBE6-E356E031048E}" dt="2023-12-08T13:33:31.588" v="348" actId="26606"/>
          <ac:cxnSpMkLst>
            <pc:docMk/>
            <pc:sldMk cId="1657017987" sldId="296"/>
            <ac:cxnSpMk id="13" creationId="{EEA38897-7BA3-4408-8083-3235339C4A60}"/>
          </ac:cxnSpMkLst>
        </pc:cxnChg>
        <pc:cxnChg chg="add del">
          <ac:chgData name="Tore Andestad" userId="9c8c8b9117e0c98e" providerId="LiveId" clId="{8964C8C4-7934-43D0-BBE6-E356E031048E}" dt="2023-12-08T13:33:31.588" v="348" actId="26606"/>
          <ac:cxnSpMkLst>
            <pc:docMk/>
            <pc:sldMk cId="1657017987" sldId="296"/>
            <ac:cxnSpMk id="15" creationId="{F11AD06B-AB20-4097-8606-5DA00DBACE88}"/>
          </ac:cxnSpMkLst>
        </pc:cxnChg>
      </pc:sldChg>
      <pc:sldChg chg="modSp mod setBg">
        <pc:chgData name="Tore Andestad" userId="9c8c8b9117e0c98e" providerId="LiveId" clId="{8964C8C4-7934-43D0-BBE6-E356E031048E}" dt="2023-12-08T13:35:36.676" v="370" actId="1076"/>
        <pc:sldMkLst>
          <pc:docMk/>
          <pc:sldMk cId="1609705064" sldId="297"/>
        </pc:sldMkLst>
        <pc:spChg chg="mod">
          <ac:chgData name="Tore Andestad" userId="9c8c8b9117e0c98e" providerId="LiveId" clId="{8964C8C4-7934-43D0-BBE6-E356E031048E}" dt="2023-12-08T13:35:06.293" v="363" actId="26606"/>
          <ac:spMkLst>
            <pc:docMk/>
            <pc:sldMk cId="1609705064" sldId="297"/>
            <ac:spMk id="2" creationId="{1C3BD49A-09AC-85C0-3530-CE107AE8EC19}"/>
          </ac:spMkLst>
        </pc:spChg>
        <pc:spChg chg="mod">
          <ac:chgData name="Tore Andestad" userId="9c8c8b9117e0c98e" providerId="LiveId" clId="{8964C8C4-7934-43D0-BBE6-E356E031048E}" dt="2023-12-08T13:35:36.676" v="370" actId="1076"/>
          <ac:spMkLst>
            <pc:docMk/>
            <pc:sldMk cId="1609705064" sldId="297"/>
            <ac:spMk id="4" creationId="{0658E3D2-BA77-C9EA-2F6B-77B86197F51A}"/>
          </ac:spMkLst>
        </pc:spChg>
        <pc:spChg chg="mod">
          <ac:chgData name="Tore Andestad" userId="9c8c8b9117e0c98e" providerId="LiveId" clId="{8964C8C4-7934-43D0-BBE6-E356E031048E}" dt="2023-12-08T13:35:06.293" v="363" actId="26606"/>
          <ac:spMkLst>
            <pc:docMk/>
            <pc:sldMk cId="1609705064" sldId="297"/>
            <ac:spMk id="5" creationId="{3E83CA1B-2385-79A2-FF96-A8B373CCB7F0}"/>
          </ac:spMkLst>
        </pc:spChg>
        <pc:picChg chg="mod ord">
          <ac:chgData name="Tore Andestad" userId="9c8c8b9117e0c98e" providerId="LiveId" clId="{8964C8C4-7934-43D0-BBE6-E356E031048E}" dt="2023-12-08T13:35:06.293" v="363" actId="26606"/>
          <ac:picMkLst>
            <pc:docMk/>
            <pc:sldMk cId="1609705064" sldId="297"/>
            <ac:picMk id="28674" creationId="{6BEC810A-747C-F54E-ADB0-C16B39A651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329B7-1ADB-4F6C-8C82-8703EDF45E40}" type="datetimeFigureOut">
              <a:rPr lang="nb-NO" smtClean="0"/>
              <a:t>08.12.2023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A6C97-70C9-423D-8A51-FF4FC03DA4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226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C8282E-FFAD-9217-7B1E-96823F35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2F59DCA-8E43-130B-D190-9362B08A3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04FF2F-84B7-D43A-9224-273FF7A1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0FF1-C734-4F20-8921-0F7D6CD41C3B}" type="datetime1">
              <a:rPr lang="nb-NO" smtClean="0"/>
              <a:t>08.12.2023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B2F2A1-B13E-E349-C218-CBADCCB6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D54448-D3FF-0ECD-CAE8-A9D7FFC8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00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B17E56-1EF7-1796-1D48-F7E5F33D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4AFC437-3BEE-1B2E-F162-7D845EDBB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A020C6-3053-FEAB-A6B0-0F4B6970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347B-6E19-4F6C-9010-07B65CE19145}" type="datetime1">
              <a:rPr lang="nb-NO" smtClean="0"/>
              <a:t>08.12.2023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46E698-418C-FF98-1618-467C3977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5D03FB-0B96-B4FD-C38F-2F8AD34C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108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CEDE102-9D63-A052-E3C2-E77D1D726D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74529AF-79DE-C91A-183E-DA73C1A13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2839E0-1D6E-6EA9-C44D-7A6D34DD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FB2-E6BC-4709-96B7-EB0EDC4DF781}" type="datetime1">
              <a:rPr lang="nb-NO" smtClean="0"/>
              <a:t>08.12.2023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BA6315-2E1F-A8F9-A628-0B250C4C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DEBEB4-D005-ACB3-60D0-A3B9968E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030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7F5FE6-8A0D-4197-7FD5-1E2CAA6F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21E55F-9558-1316-CBE3-0C851A39C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4BBA68-AA36-04E8-603C-EA1D3003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0D4C-EAFF-4B35-A931-679316F260F9}" type="datetime1">
              <a:rPr lang="nb-NO" smtClean="0"/>
              <a:t>08.12.2023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A5FC04-F4CF-038F-DCDB-317A4EE8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BE518E-88C5-DE58-A8F8-A488230C6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611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BE9247-B217-1BF7-BCC2-1671146C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0A3036-FDCF-1D45-021C-7C6186D0E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73CBB2-F24F-314D-BEE2-0C82638E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B9B15-2EE4-4A45-A8B9-4E147A79081B}" type="datetime1">
              <a:rPr lang="nb-NO" smtClean="0"/>
              <a:t>08.12.2023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3BDEDC-4991-6147-31AC-F4267534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EE1D5E-C393-0627-00D4-D9197181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635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4516B-B8E4-BCAB-BC91-8ED71C5C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C95873-CCC2-9C8F-5700-F89151B50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B80DCAC-5A85-38B8-74BC-D84DD54F2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FFE0E67-6D28-56D0-7E44-7F6B6DD2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764B-A0AF-400D-93D0-16E20E9E144E}" type="datetime1">
              <a:rPr lang="nb-NO" smtClean="0"/>
              <a:t>08.12.2023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7E51A43-5086-A3CF-3685-000B19E9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691476-11B1-E161-BAA8-C34D0CBD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603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4E554-0C1D-7FAF-2F23-46997524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69B245F-EC49-70F8-DE99-8B1E5F2DB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0AD9FD4-6BF6-E088-7722-8B6E8C58D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E665AEB-75B8-6BE2-28D9-D13FE64A2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2FE91EA-A2ED-4788-9CB6-1E4B8AB1B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0F6B8A2-C86C-D4EA-1E43-DF1013C6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61D4-9E9A-43E5-89EF-95B4E359FD50}" type="datetime1">
              <a:rPr lang="nb-NO" smtClean="0"/>
              <a:t>08.12.2023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9566C8C-3AC8-A729-9914-483FE7B50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043E5BD-A04E-213D-895A-4A590893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853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B5900F-63DE-76CD-022A-093985AFA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EDF982F-7308-C2B3-570B-C5178B713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51B8-E4EB-45B1-B438-353F26EF5210}" type="datetime1">
              <a:rPr lang="nb-NO" smtClean="0"/>
              <a:t>08.12.2023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15475C2-E586-879C-43FE-C9730D64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6F6F46-C3D9-BD53-6205-ED9CE14C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821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823B0AB-258E-CCFC-B29A-6684420E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1790-683D-4E93-BAB4-BA4BAE62C0A5}" type="datetime1">
              <a:rPr lang="nb-NO" smtClean="0"/>
              <a:t>08.12.2023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2E2E8E0-16AD-5BCE-1D40-E3985432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E830A1-FC4C-F9EF-C68D-E1D306983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2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0D3EDD-D3B8-D25B-3A2B-A5433B10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C95B8A-BFCB-B7F5-4CD3-DEBDDA854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9F8675E-D9E5-AA88-7FED-1F8FC15CA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F1067CC-4D54-EE85-AF30-CFC08924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5BB3-D32E-4F41-8570-E7CD1BD2A1D3}" type="datetime1">
              <a:rPr lang="nb-NO" smtClean="0"/>
              <a:t>08.12.2023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3C039AC-3C63-007F-060A-70F4FFD4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15BDBBC-6A23-AC65-BE96-498C58BF3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6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121FEC-71E3-BF28-5D34-A54EAE90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7C1D890-AD93-89D5-F5CB-23C41B9BC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14C330C-09FA-9E73-B796-2B894B5BA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8DBEFC-9EFD-8232-31C1-A697CF14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7751A-76CF-4BB9-9D94-6687056AD5D6}" type="datetime1">
              <a:rPr lang="nb-NO" smtClean="0"/>
              <a:t>08.12.2023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8DC72B5-F20C-4D9A-24CB-C996D83EC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F396160-7DDD-97C2-AFD2-DC6DE040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66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BCD6045-662C-DD7F-B131-58EC5A0B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B73165E-EB1B-87D1-7421-772795F23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A83CCF-6678-818D-BDB0-820E020EE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AC037-C6AD-47B0-9711-ADE02F53C72A}" type="datetime1">
              <a:rPr lang="nb-NO" smtClean="0"/>
              <a:t>08.12.2023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FE7698-FE0B-11A6-616C-9AAD19A79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Eksamenstrim kapittel 8 til jegerprøvekurset.no   12/23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55D1A67-5CB3-09F9-BB91-39BAFDEF1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57378-AAB1-4C2D-A28D-B22786E02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276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3IeGVa0ndY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IUdLUN_Www?feature=oembed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QNfPKUlBkk?feature=oembed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9uMmOL6tCT0?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A-nHvYraiM?feature=oembed" TargetMode="Externa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jVLuKsMjQw?feature=oembed" TargetMode="Externa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JmWWLsMNv5M?feature=oembed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0WO23Xb1Zg?feature=oembe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Y_yokj7H40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Qu-Ntev1cY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h-GDM6IzQQ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68BF66F-D7E4-CCEE-3FFF-05890AB0A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67" b="1374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0D1273A-750A-8915-541A-43FE1CB7B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b-NO" sz="5200" dirty="0">
                <a:solidFill>
                  <a:srgbClr val="FFFFFF"/>
                </a:solidFill>
              </a:rPr>
              <a:t>Eksamenstrim til jegerprøvens kapittel 8 om ettersøk.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654976-F505-58D4-F82B-5AED421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kapittel 8 til jegerprøvekurset.no   12/23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1E24B17-C2CE-8465-0C99-949B2C109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3F10EB20-49AB-1823-D44A-405FF19FC993}"/>
              </a:ext>
            </a:extLst>
          </p:cNvPr>
          <p:cNvSpPr txBox="1"/>
          <p:nvPr/>
        </p:nvSpPr>
        <p:spPr>
          <a:xfrm>
            <a:off x="800888" y="4199934"/>
            <a:ext cx="42377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Klikk på neste lysbilde.</a:t>
            </a:r>
          </a:p>
          <a:p>
            <a:r>
              <a:rPr lang="nb-NO" b="1" dirty="0">
                <a:solidFill>
                  <a:schemeClr val="bg1"/>
                </a:solidFill>
              </a:rPr>
              <a:t>Da får du opp et spørsmål og noen mulige svar.</a:t>
            </a:r>
          </a:p>
          <a:p>
            <a:r>
              <a:rPr lang="nb-NO" b="1" dirty="0">
                <a:solidFill>
                  <a:schemeClr val="bg1"/>
                </a:solidFill>
              </a:rPr>
              <a:t>Tenk gjennom hva som kan være et godt svar</a:t>
            </a:r>
          </a:p>
          <a:p>
            <a:r>
              <a:rPr lang="nb-NO" b="1" dirty="0">
                <a:solidFill>
                  <a:schemeClr val="bg1"/>
                </a:solidFill>
              </a:rPr>
              <a:t>Klikk en gang til og du får opp mitt forslag til svar. Er du enig med meg?</a:t>
            </a:r>
          </a:p>
        </p:txBody>
      </p:sp>
    </p:spTree>
    <p:extLst>
      <p:ext uri="{BB962C8B-B14F-4D97-AF65-F5344CB8AC3E}">
        <p14:creationId xmlns:p14="http://schemas.microsoft.com/office/powerpoint/2010/main" val="391657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99"/>
    </mc:Choice>
    <mc:Fallback>
      <p:transition spd="slow" advTm="10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E0F158C-BCA2-8D46-DEA1-891ACA56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62" y="4465674"/>
            <a:ext cx="4786138" cy="1663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700" kern="120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9  Du er på drivjakt og elgen sprang etter skuddet. Du har ventet noen minutter. Hva gjør du deretter?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BCBA96-32D2-38AC-4439-6413A52A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00784" y="324612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  <p:pic>
        <p:nvPicPr>
          <p:cNvPr id="6" name="Media på Internett 5" title="Elger løper forbi posten">
            <a:hlinkClick r:id="" action="ppaction://media"/>
            <a:extLst>
              <a:ext uri="{FF2B5EF4-FFF2-40B4-BE49-F238E27FC236}">
                <a16:creationId xmlns:a16="http://schemas.microsoft.com/office/drawing/2014/main" id="{85AB5930-6B68-E805-C283-A1EF0F0EB4B4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8874" y="818707"/>
            <a:ext cx="4478461" cy="3358846"/>
          </a:xfrm>
          <a:prstGeom prst="rect">
            <a:avLst/>
          </a:prstGeom>
        </p:spPr>
      </p:pic>
      <p:sp>
        <p:nvSpPr>
          <p:cNvPr id="38" name="Rectangle 12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72DF5F1-FC92-E8BF-DF1C-D194376D6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4873" y="818707"/>
            <a:ext cx="3804874" cy="531096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Du tar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grundig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undersøkelse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skuddstedet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slik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at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resten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av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laget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få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beskjed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om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hva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skjedd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Det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flere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dyr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veg, og du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jakter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videre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dem. Den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påskutte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elgen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tar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etterpå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Du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varsler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jaktleder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tar stilling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til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hva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gjøres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videre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0"/>
            <a:endParaRPr lang="en-US" sz="1800" i="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Dersom du er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lagjakt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varsler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du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jaktlaget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Jaktleder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bestemmer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da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hva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skal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skje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videre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Normalt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bør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poster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bli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sittende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tilfellet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dyret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kommer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ny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post. En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må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deretter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finne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skuddstedet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for å se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tegn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treff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Ikke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tråkk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mye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rundt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skuddstedet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Da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blir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jobben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vanskeligere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for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hunden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Finner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rester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av lunger og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lyst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blod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et par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jegere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følge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ved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siden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av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sporet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for 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finne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dødt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dyr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</a:t>
            </a:r>
            <a:br>
              <a:rPr lang="en-US" sz="1800" i="0" dirty="0">
                <a:solidFill>
                  <a:schemeClr val="bg1"/>
                </a:solidFill>
                <a:effectLst/>
              </a:rPr>
            </a:br>
            <a:br>
              <a:rPr lang="en-US" sz="1400" b="1" i="0" dirty="0">
                <a:solidFill>
                  <a:schemeClr val="bg1"/>
                </a:solidFill>
                <a:effectLst/>
              </a:rPr>
            </a:b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9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365A57-B6C8-7956-FF36-B79C02E13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26" y="449645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 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Ettersøksjeger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og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jaktleder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er på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plass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Hvem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ansvaret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gjennomføringen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2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ettersøket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ABF85F3-0951-060E-5543-3720B84C6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933" y="1732195"/>
            <a:ext cx="5533813" cy="4187697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Ettersøksjegeren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overtar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ansvaret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når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han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eller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hun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er på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plass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har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ansvaret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, men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støtter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seg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ofte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ettersøksjegerens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vurderinger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skal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alltid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meldes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kommunen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og de tar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ansvaret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0"/>
            <a:endParaRPr lang="en-US" sz="1800" i="0" dirty="0">
              <a:solidFill>
                <a:schemeClr val="bg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Forskriften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at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har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ansvaret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for 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organisere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 I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praksis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vil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støtte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seg på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ettersøksjegers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vurderinger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, og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hjelper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ettersøksjeger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gjennomføre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søket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god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måte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Ettersøksjegeren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vil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intervjue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skytteren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undersøke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skuddstedet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vanlig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må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poster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bli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sittende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undersøkelsen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skuddstedet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er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unnagjort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 Poster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har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alltid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lyst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samles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skuddstedet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 Men poster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som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kommer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rekende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inn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fra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alle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kanter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kan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lett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skremme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opp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igjen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et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som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ellers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ville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gått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i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sårleie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Løse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jegere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i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helspenn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som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leiter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et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skadet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kan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være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en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stor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6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sikkerhetsrisiko</a:t>
            </a:r>
            <a: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br>
              <a:rPr lang="en-US" sz="16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Media på Internett 5" title="Ettersøk etter påskutt hjortebukk.">
            <a:hlinkClick r:id="" action="ppaction://media"/>
            <a:extLst>
              <a:ext uri="{FF2B5EF4-FFF2-40B4-BE49-F238E27FC236}">
                <a16:creationId xmlns:a16="http://schemas.microsoft.com/office/drawing/2014/main" id="{FD89D6F1-FD2E-F95A-93EB-098397F42DDD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84257" y="1350833"/>
            <a:ext cx="4084462" cy="3063347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CF2E66-A202-6A27-F8FF-2E87F39C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78565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667B24-66DE-4F92-B141-C7A20FAF0D3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" b="3145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CCFE26E-D99D-1072-7E02-D267CDA05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290" y="397764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11  </a:t>
            </a:r>
            <a:r>
              <a:rPr lang="en-US" sz="3100" dirty="0" err="1"/>
              <a:t>Noen</a:t>
            </a:r>
            <a:r>
              <a:rPr lang="en-US" sz="3100" dirty="0"/>
              <a:t> ganger er det </a:t>
            </a:r>
            <a:r>
              <a:rPr lang="en-US" sz="3100" dirty="0" err="1"/>
              <a:t>vanskelig</a:t>
            </a:r>
            <a:r>
              <a:rPr lang="en-US" sz="3100" dirty="0"/>
              <a:t> å </a:t>
            </a:r>
            <a:r>
              <a:rPr lang="en-US" sz="3100" dirty="0" err="1"/>
              <a:t>finne</a:t>
            </a:r>
            <a:r>
              <a:rPr lang="en-US" sz="3100" dirty="0"/>
              <a:t> </a:t>
            </a:r>
            <a:r>
              <a:rPr lang="en-US" sz="3100" dirty="0" err="1"/>
              <a:t>skuddstedet</a:t>
            </a:r>
            <a:r>
              <a:rPr lang="en-US" sz="3100" dirty="0"/>
              <a:t>. </a:t>
            </a:r>
            <a:r>
              <a:rPr lang="en-US" sz="3100" dirty="0" err="1"/>
              <a:t>Hva</a:t>
            </a:r>
            <a:r>
              <a:rPr lang="en-US" sz="3100" dirty="0"/>
              <a:t> </a:t>
            </a:r>
            <a:r>
              <a:rPr lang="en-US" sz="3100" dirty="0" err="1"/>
              <a:t>gjør</a:t>
            </a:r>
            <a:r>
              <a:rPr lang="en-US" sz="3100" dirty="0"/>
              <a:t> du da?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58DCD2-4AF3-D601-490C-02DF3AAA1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7895" y="2434201"/>
            <a:ext cx="5488092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i="0" dirty="0">
                <a:effectLst/>
              </a:rPr>
              <a:t>Merk </a:t>
            </a:r>
            <a:r>
              <a:rPr lang="en-US" sz="1800" i="0" dirty="0" err="1">
                <a:effectLst/>
              </a:rPr>
              <a:t>posten</a:t>
            </a:r>
            <a:r>
              <a:rPr lang="en-US" sz="1800" i="0" dirty="0">
                <a:effectLst/>
              </a:rPr>
              <a:t> din. </a:t>
            </a: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ved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siden</a:t>
            </a:r>
            <a:r>
              <a:rPr lang="en-US" sz="1800" i="0" dirty="0">
                <a:effectLst/>
              </a:rPr>
              <a:t> av </a:t>
            </a:r>
            <a:r>
              <a:rPr lang="en-US" sz="1800" i="0" dirty="0" err="1">
                <a:effectLst/>
              </a:rPr>
              <a:t>dyrets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spor</a:t>
            </a:r>
            <a:r>
              <a:rPr lang="en-US" sz="1800" i="0" dirty="0">
                <a:effectLst/>
              </a:rPr>
              <a:t> inn mot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Stopp</a:t>
            </a:r>
            <a:r>
              <a:rPr lang="en-US" sz="1800" i="0" dirty="0">
                <a:effectLst/>
              </a:rPr>
              <a:t> og merk der det </a:t>
            </a:r>
            <a:r>
              <a:rPr lang="en-US" sz="1800" i="0" dirty="0" err="1">
                <a:effectLst/>
              </a:rPr>
              <a:t>kjennes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rett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Kryss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fram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tilbake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området</a:t>
            </a:r>
            <a:r>
              <a:rPr lang="en-US" sz="1800" i="0" dirty="0">
                <a:effectLst/>
              </a:rPr>
              <a:t> der du </a:t>
            </a:r>
            <a:r>
              <a:rPr lang="en-US" sz="1800" i="0" dirty="0" err="1">
                <a:effectLst/>
              </a:rPr>
              <a:t>tror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sto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skuddøyeblikket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 i den </a:t>
            </a:r>
            <a:r>
              <a:rPr lang="en-US" sz="1800" i="0" dirty="0" err="1">
                <a:effectLst/>
              </a:rPr>
              <a:t>retningen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syntes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forsvant</a:t>
            </a:r>
            <a:r>
              <a:rPr lang="en-US" sz="1800" i="0" dirty="0">
                <a:effectLst/>
              </a:rPr>
              <a:t> og se om du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finne</a:t>
            </a:r>
            <a:r>
              <a:rPr lang="en-US" sz="1800" i="0" dirty="0">
                <a:effectLst/>
              </a:rPr>
              <a:t> det.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>
                <a:effectLst/>
              </a:rPr>
              <a:t>Er du </a:t>
            </a:r>
            <a:r>
              <a:rPr lang="en-US" sz="1800" i="0" dirty="0" err="1">
                <a:effectLst/>
              </a:rPr>
              <a:t>aleine</a:t>
            </a:r>
            <a:r>
              <a:rPr lang="en-US" sz="1800" i="0" dirty="0">
                <a:effectLst/>
              </a:rPr>
              <a:t> og i </a:t>
            </a:r>
            <a:r>
              <a:rPr lang="en-US" sz="1800" i="0" dirty="0" err="1">
                <a:effectLst/>
              </a:rPr>
              <a:t>tvil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hvor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sto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helt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nøyaktig</a:t>
            </a:r>
            <a:r>
              <a:rPr lang="en-US" sz="1800" i="0" dirty="0">
                <a:effectLst/>
              </a:rPr>
              <a:t>? Da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prøve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spor</a:t>
            </a:r>
            <a:r>
              <a:rPr lang="en-US" sz="1800" i="0" dirty="0">
                <a:effectLst/>
              </a:rPr>
              <a:t> de </a:t>
            </a:r>
            <a:r>
              <a:rPr lang="en-US" sz="1800" i="0" dirty="0" err="1">
                <a:effectLst/>
              </a:rPr>
              <a:t>siste</a:t>
            </a:r>
            <a:r>
              <a:rPr lang="en-US" sz="1800" i="0" dirty="0">
                <a:effectLst/>
              </a:rPr>
              <a:t> 30 meter inn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. Er </a:t>
            </a:r>
            <a:r>
              <a:rPr lang="en-US" sz="1800" i="0" dirty="0" err="1">
                <a:effectLst/>
              </a:rPr>
              <a:t>dere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så</a:t>
            </a:r>
            <a:r>
              <a:rPr lang="en-US" sz="1800" i="0" dirty="0">
                <a:effectLst/>
              </a:rPr>
              <a:t> sitter du der du </a:t>
            </a:r>
            <a:r>
              <a:rPr lang="en-US" sz="1800" i="0" dirty="0" err="1">
                <a:effectLst/>
              </a:rPr>
              <a:t>skjøt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fra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Diriger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samme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retning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kom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ved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siden</a:t>
            </a:r>
            <a:r>
              <a:rPr lang="en-US" sz="1800" i="0" dirty="0">
                <a:effectLst/>
              </a:rPr>
              <a:t> av </a:t>
            </a:r>
            <a:r>
              <a:rPr lang="en-US" sz="1800" i="0" dirty="0" err="1">
                <a:effectLst/>
              </a:rPr>
              <a:t>dyrets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spor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sporet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er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kommanderer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stopp</a:t>
            </a:r>
            <a:r>
              <a:rPr lang="en-US" sz="1800" i="0" dirty="0">
                <a:effectLst/>
              </a:rPr>
              <a:t>. Da </a:t>
            </a:r>
            <a:r>
              <a:rPr lang="en-US" sz="1800" i="0" dirty="0" err="1">
                <a:effectLst/>
              </a:rPr>
              <a:t>merker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posten</a:t>
            </a:r>
            <a:r>
              <a:rPr lang="en-US" sz="1800" i="0" dirty="0">
                <a:effectLst/>
              </a:rPr>
              <a:t> din, og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merker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.</a:t>
            </a:r>
            <a:br>
              <a:rPr lang="en-US" sz="1800" i="0" dirty="0">
                <a:effectLst/>
              </a:rPr>
            </a:br>
            <a:endParaRPr lang="en-US" sz="18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F7222BF-4D69-E67E-61A1-88FA4270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6482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0764BB2-F5CB-51C8-A211-82501FD7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12  Du har funnet skuddstedet og noen bloddråper. Hvor langt følger du etter dyret?</a:t>
            </a:r>
          </a:p>
        </p:txBody>
      </p:sp>
      <p:pic>
        <p:nvPicPr>
          <p:cNvPr id="7" name="Plassholder for innhold 6" descr="Et bilde som inneholder person, klær, utendørs, snø&#10;&#10;Automatisk generert beskrivelse">
            <a:extLst>
              <a:ext uri="{FF2B5EF4-FFF2-40B4-BE49-F238E27FC236}">
                <a16:creationId xmlns:a16="http://schemas.microsoft.com/office/drawing/2014/main" id="{E8417068-CCEF-CA2D-F83A-043B0D30F6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907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3A5319F-28EC-A793-EF4E-01F765DD8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2827" y="2342557"/>
            <a:ext cx="6063825" cy="384366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Følg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langt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klarer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sporet</a:t>
            </a:r>
            <a:r>
              <a:rPr lang="en-US" sz="1800" i="0" dirty="0">
                <a:effectLst/>
              </a:rPr>
              <a:t>. Da slipper du å </a:t>
            </a:r>
            <a:r>
              <a:rPr lang="en-US" sz="1800" i="0" dirty="0" err="1">
                <a:effectLst/>
              </a:rPr>
              <a:t>ringe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ettersøksjeger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En </a:t>
            </a:r>
            <a:r>
              <a:rPr lang="en-US" sz="1800" i="0" dirty="0" err="1">
                <a:effectLst/>
              </a:rPr>
              <a:t>grov</a:t>
            </a:r>
            <a:r>
              <a:rPr lang="en-US" sz="1800" i="0" dirty="0">
                <a:effectLst/>
              </a:rPr>
              <a:t> regel er å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ca 150 meter på </a:t>
            </a:r>
            <a:r>
              <a:rPr lang="en-US" sz="1800" i="0" dirty="0" err="1">
                <a:effectLst/>
              </a:rPr>
              <a:t>hjort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rådyr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litt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lengre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elg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følg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i hele tatt. Det er </a:t>
            </a:r>
            <a:r>
              <a:rPr lang="en-US" sz="1800" i="0" dirty="0" err="1">
                <a:effectLst/>
              </a:rPr>
              <a:t>ettersøksjeger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sitt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ansvar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trenger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legge</a:t>
            </a:r>
            <a:r>
              <a:rPr lang="en-US" sz="1800" i="0" dirty="0">
                <a:effectLst/>
              </a:rPr>
              <a:t> seg </a:t>
            </a:r>
            <a:r>
              <a:rPr lang="en-US" sz="1800" i="0" dirty="0" err="1">
                <a:effectLst/>
              </a:rPr>
              <a:t>ned</a:t>
            </a:r>
            <a:r>
              <a:rPr lang="en-US" sz="1800" i="0" dirty="0">
                <a:effectLst/>
              </a:rPr>
              <a:t>. Da </a:t>
            </a:r>
            <a:r>
              <a:rPr lang="en-US" sz="1800" i="0" dirty="0" err="1">
                <a:effectLst/>
              </a:rPr>
              <a:t>stivner</a:t>
            </a:r>
            <a:r>
              <a:rPr lang="en-US" sz="1800" i="0" dirty="0">
                <a:effectLst/>
              </a:rPr>
              <a:t> de og er </a:t>
            </a:r>
            <a:r>
              <a:rPr lang="en-US" sz="1800" i="0" dirty="0" err="1">
                <a:effectLst/>
              </a:rPr>
              <a:t>lettere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komme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innpå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Blir</a:t>
            </a:r>
            <a:r>
              <a:rPr lang="en-US" sz="1800" i="0" dirty="0">
                <a:effectLst/>
              </a:rPr>
              <a:t> de </a:t>
            </a:r>
            <a:r>
              <a:rPr lang="en-US" sz="1800" i="0" dirty="0" err="1">
                <a:effectLst/>
              </a:rPr>
              <a:t>skremt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opp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sårleiet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de </a:t>
            </a:r>
            <a:r>
              <a:rPr lang="en-US" sz="1800" i="0" dirty="0" err="1">
                <a:effectLst/>
              </a:rPr>
              <a:t>løpe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langt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Normalt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følger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lengre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enn</a:t>
            </a:r>
            <a:r>
              <a:rPr lang="en-US" sz="1800" i="0" dirty="0">
                <a:effectLst/>
              </a:rPr>
              <a:t> ca 150 meter. Er det </a:t>
            </a:r>
            <a:r>
              <a:rPr lang="en-US" sz="1800" i="0" dirty="0" err="1">
                <a:effectLst/>
              </a:rPr>
              <a:t>mye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lyst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blod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lungerester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lengre</a:t>
            </a:r>
            <a:r>
              <a:rPr lang="en-US" sz="1800" i="0" dirty="0">
                <a:effectLst/>
              </a:rPr>
              <a:t>. Da er </a:t>
            </a:r>
            <a:r>
              <a:rPr lang="en-US" sz="1800" i="0" dirty="0" err="1">
                <a:effectLst/>
              </a:rPr>
              <a:t>sannsynligheten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stor</a:t>
            </a:r>
            <a:r>
              <a:rPr lang="en-US" sz="1800" i="0" dirty="0">
                <a:effectLst/>
              </a:rPr>
              <a:t> for at du </a:t>
            </a:r>
            <a:r>
              <a:rPr lang="en-US" sz="1800" i="0" dirty="0" err="1">
                <a:effectLst/>
              </a:rPr>
              <a:t>finner</a:t>
            </a:r>
            <a:r>
              <a:rPr lang="en-US" sz="1800" i="0" dirty="0">
                <a:effectLst/>
              </a:rPr>
              <a:t> et </a:t>
            </a:r>
            <a:r>
              <a:rPr lang="en-US" sz="1800" i="0" dirty="0" err="1">
                <a:effectLst/>
              </a:rPr>
              <a:t>dødt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ved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siden</a:t>
            </a:r>
            <a:r>
              <a:rPr lang="en-US" sz="1800" i="0" dirty="0">
                <a:effectLst/>
              </a:rPr>
              <a:t> av </a:t>
            </a:r>
            <a:r>
              <a:rPr lang="en-US" sz="1800" i="0" dirty="0" err="1">
                <a:effectLst/>
              </a:rPr>
              <a:t>sporet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følger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. Da </a:t>
            </a:r>
            <a:r>
              <a:rPr lang="en-US" sz="1800" i="0" dirty="0" err="1">
                <a:effectLst/>
              </a:rPr>
              <a:t>ødelegger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for </a:t>
            </a:r>
            <a:r>
              <a:rPr lang="en-US" sz="1800" i="0" dirty="0" err="1">
                <a:effectLst/>
              </a:rPr>
              <a:t>ettersøkshundens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arbeid</a:t>
            </a:r>
            <a:r>
              <a:rPr lang="en-US" sz="1800" i="0" dirty="0">
                <a:effectLst/>
              </a:rPr>
              <a:t>. </a:t>
            </a:r>
            <a:br>
              <a:rPr lang="en-US" sz="1800" i="0" dirty="0">
                <a:effectLst/>
              </a:rPr>
            </a:b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3F804F-6EDE-D583-5B65-C9F65896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41361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6A2AC6B-F985-F395-4CBB-668CA395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13  Du har funnet noen bloddråper: Kan du søke etter dyret med varmekikkert?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8BF928-BBE7-D482-701D-A3C8B74F9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2013625"/>
            <a:ext cx="4614759" cy="416333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Nei</a:t>
            </a:r>
            <a:r>
              <a:rPr lang="en-US" sz="1800" i="0" dirty="0">
                <a:effectLst/>
              </a:rPr>
              <a:t>, det er </a:t>
            </a:r>
            <a:r>
              <a:rPr lang="en-US" sz="1800" i="0" dirty="0" err="1">
                <a:effectLst/>
              </a:rPr>
              <a:t>forbudt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bruke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kunstig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lys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ettersøk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Ja, </a:t>
            </a:r>
            <a:r>
              <a:rPr lang="en-US" sz="1800" i="0" dirty="0" err="1">
                <a:effectLst/>
              </a:rPr>
              <a:t>dersom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hjorteviltet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 og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varslet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politi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kommune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grunneier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Bruk </a:t>
            </a:r>
            <a:r>
              <a:rPr lang="en-US" sz="1800" i="0" dirty="0" err="1">
                <a:effectLst/>
              </a:rPr>
              <a:t>varmekikkerten</a:t>
            </a:r>
            <a:r>
              <a:rPr lang="en-US" sz="1800" i="0" dirty="0">
                <a:effectLst/>
              </a:rPr>
              <a:t> med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gang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skutt</a:t>
            </a:r>
            <a:r>
              <a:rPr lang="en-US" sz="1800" i="0" dirty="0">
                <a:effectLst/>
              </a:rPr>
              <a:t>. Da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med på </a:t>
            </a:r>
            <a:r>
              <a:rPr lang="en-US" sz="1800" i="0" dirty="0" err="1">
                <a:effectLst/>
              </a:rPr>
              <a:t>hvor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forsvinner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Varmekikkert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regnet</a:t>
            </a:r>
            <a:r>
              <a:rPr lang="en-US" sz="1800" i="0" dirty="0">
                <a:effectLst/>
              </a:rPr>
              <a:t> for </a:t>
            </a:r>
            <a:r>
              <a:rPr lang="en-US" sz="1800" i="0" dirty="0" err="1">
                <a:effectLst/>
              </a:rPr>
              <a:t>kunstig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lys</a:t>
            </a:r>
            <a:r>
              <a:rPr lang="en-US" sz="1800" i="0" dirty="0">
                <a:effectLst/>
              </a:rPr>
              <a:t>.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lov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bruke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kunstig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lys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ettersøk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hjortevilt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at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konstatert</a:t>
            </a:r>
            <a:r>
              <a:rPr lang="en-US" sz="1800" i="0" dirty="0">
                <a:effectLst/>
              </a:rPr>
              <a:t> at det er </a:t>
            </a: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. Du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varsle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politi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kommune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grunneier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bruker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varmekikkerten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eller</a:t>
            </a:r>
            <a:r>
              <a:rPr lang="en-US" sz="1800" i="0" dirty="0">
                <a:effectLst/>
              </a:rPr>
              <a:t> tenner </a:t>
            </a:r>
            <a:r>
              <a:rPr lang="en-US" sz="1800" i="0" dirty="0" err="1">
                <a:effectLst/>
              </a:rPr>
              <a:t>hodelykta</a:t>
            </a:r>
            <a:r>
              <a:rPr lang="en-US" sz="1800" i="0" dirty="0">
                <a:effectLst/>
              </a:rPr>
              <a:t>. </a:t>
            </a:r>
            <a:br>
              <a:rPr lang="en-US" sz="1800" i="0" dirty="0">
                <a:effectLst/>
              </a:rPr>
            </a:br>
            <a:br>
              <a:rPr lang="en-US" sz="1600" b="1" i="0" dirty="0">
                <a:effectLst/>
              </a:rPr>
            </a:br>
            <a:br>
              <a:rPr lang="en-US" sz="1600" b="1" i="0" dirty="0">
                <a:effectLst/>
              </a:rPr>
            </a:br>
            <a:endParaRPr lang="en-US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7CA6178-C318-8C33-3CD3-9BE35572E73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" r="3" b="3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FFA015D-5F16-3345-2C12-469EAB670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29086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4942ED6-CC47-7F31-4C48-D38182C2F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14  Når kan en la være å gjøre ettersøk etter påskutt hjortevilt?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C83DA4-3970-61C8-DD97-5F7A3ABE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2013625"/>
            <a:ext cx="5352626" cy="4163337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forvisset</a:t>
            </a:r>
            <a:r>
              <a:rPr lang="en-US" sz="1800" i="0" dirty="0">
                <a:effectLst/>
              </a:rPr>
              <a:t> deg om at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truffet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Det var </a:t>
            </a:r>
            <a:r>
              <a:rPr lang="en-US" sz="1800" i="0" dirty="0" err="1">
                <a:effectLst/>
              </a:rPr>
              <a:t>ingen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skuddreaksjon</a:t>
            </a:r>
            <a:r>
              <a:rPr lang="en-US" sz="1800" i="0" dirty="0">
                <a:effectLst/>
              </a:rPr>
              <a:t>, og </a:t>
            </a:r>
            <a:r>
              <a:rPr lang="en-US" sz="1800" i="0" dirty="0" err="1">
                <a:effectLst/>
              </a:rPr>
              <a:t>ingen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funn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vi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tatt et </a:t>
            </a:r>
            <a:r>
              <a:rPr lang="en-US" sz="1800" i="0" dirty="0" err="1">
                <a:effectLst/>
              </a:rPr>
              <a:t>nytt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drev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gjennom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området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uten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få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fram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800" i="0" dirty="0">
                <a:effectLst/>
              </a:rPr>
            </a:br>
            <a:r>
              <a:rPr lang="en-US" sz="1800" i="0" dirty="0">
                <a:effectLst/>
              </a:rPr>
              <a:t>Da </a:t>
            </a:r>
            <a:r>
              <a:rPr lang="en-US" sz="1800" i="0" dirty="0" err="1">
                <a:effectLst/>
              </a:rPr>
              <a:t>må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forvisset</a:t>
            </a:r>
            <a:r>
              <a:rPr lang="en-US" sz="1800" i="0" dirty="0">
                <a:effectLst/>
              </a:rPr>
              <a:t> deg om at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truffet</a:t>
            </a:r>
            <a:r>
              <a:rPr lang="en-US" sz="1800" i="0" dirty="0">
                <a:effectLst/>
              </a:rPr>
              <a:t>. Du </a:t>
            </a:r>
            <a:r>
              <a:rPr lang="en-US" sz="1800" i="0" dirty="0" err="1">
                <a:effectLst/>
              </a:rPr>
              <a:t>må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kunne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dokumentere</a:t>
            </a:r>
            <a:r>
              <a:rPr lang="en-US" sz="1800" i="0" dirty="0">
                <a:effectLst/>
              </a:rPr>
              <a:t> det. </a:t>
            </a:r>
            <a:r>
              <a:rPr lang="en-US" sz="1800" i="0" dirty="0" err="1">
                <a:effectLst/>
              </a:rPr>
              <a:t>Finner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kulenedslaget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annet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sted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enn</a:t>
            </a:r>
            <a:r>
              <a:rPr lang="en-US" sz="1800" i="0" dirty="0">
                <a:effectLst/>
              </a:rPr>
              <a:t> der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sto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trengs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</a:t>
            </a:r>
            <a:r>
              <a:rPr lang="en-US" sz="1800" i="0" dirty="0">
                <a:effectLst/>
              </a:rPr>
              <a:t>. Du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la </a:t>
            </a:r>
            <a:r>
              <a:rPr lang="en-US" sz="1800" i="0" dirty="0" err="1">
                <a:effectLst/>
              </a:rPr>
              <a:t>være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ettersøke</a:t>
            </a:r>
            <a:r>
              <a:rPr lang="en-US" sz="1800" i="0" dirty="0">
                <a:effectLst/>
              </a:rPr>
              <a:t> med den </a:t>
            </a:r>
            <a:r>
              <a:rPr lang="en-US" sz="1800" i="0" dirty="0" err="1">
                <a:effectLst/>
              </a:rPr>
              <a:t>begrunnelsen</a:t>
            </a:r>
            <a:r>
              <a:rPr lang="en-US" sz="1800" i="0" dirty="0">
                <a:effectLst/>
              </a:rPr>
              <a:t> at </a:t>
            </a:r>
            <a:r>
              <a:rPr lang="en-US" sz="1800" i="0" dirty="0" err="1">
                <a:effectLst/>
              </a:rPr>
              <a:t>dere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gjør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funn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. I mange </a:t>
            </a:r>
            <a:r>
              <a:rPr lang="en-US" sz="1800" i="0" dirty="0" err="1">
                <a:effectLst/>
              </a:rPr>
              <a:t>tilfeller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hår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vanskelig</a:t>
            </a:r>
            <a:r>
              <a:rPr lang="en-US" sz="1800" i="0" dirty="0">
                <a:effectLst/>
              </a:rPr>
              <a:t> å se, og </a:t>
            </a:r>
            <a:r>
              <a:rPr lang="en-US" sz="1800" i="0" dirty="0" err="1">
                <a:effectLst/>
              </a:rPr>
              <a:t>blodet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komme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først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et par </a:t>
            </a:r>
            <a:r>
              <a:rPr lang="en-US" sz="1800" i="0" dirty="0" err="1">
                <a:effectLst/>
              </a:rPr>
              <a:t>hundre</a:t>
            </a:r>
            <a:r>
              <a:rPr lang="en-US" sz="1800" i="0" dirty="0">
                <a:effectLst/>
              </a:rPr>
              <a:t> meter. </a:t>
            </a:r>
            <a:r>
              <a:rPr lang="en-US" sz="1800" i="0" dirty="0" err="1">
                <a:effectLst/>
              </a:rPr>
              <a:t>Manglende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skuddreaksjon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fritar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for </a:t>
            </a:r>
            <a:r>
              <a:rPr lang="en-US" sz="1800" i="0" dirty="0" err="1">
                <a:effectLst/>
              </a:rPr>
              <a:t>ettersøksplikt</a:t>
            </a:r>
            <a:r>
              <a:rPr lang="en-US" sz="1800" i="0" dirty="0">
                <a:effectLst/>
              </a:rPr>
              <a:t>.</a:t>
            </a: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endParaRPr lang="en-US" sz="18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3DB8DE6-2147-1445-888F-00F2390760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r="3" b="6961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351BDC-8D80-D538-D953-9E5B32B5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79672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3EC3C73-8746-7951-20D2-ACF58BC4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15  Tre karer tar ettersøket, resten jakter i en annen del av jaktfeltet. Er det greit?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59EFFF0-5065-B1F8-C2BF-89A0A7674D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r="-2" b="8194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AB6508A-36FB-9654-4BA0-C21083ED2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0533" y="1987857"/>
            <a:ext cx="5582918" cy="3843666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700" i="0" dirty="0">
                <a:effectLst/>
              </a:rPr>
              <a:t>Da </a:t>
            </a:r>
            <a:r>
              <a:rPr lang="en-US" sz="1700" i="0" dirty="0" err="1">
                <a:effectLst/>
              </a:rPr>
              <a:t>blir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ettersøket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gjort</a:t>
            </a:r>
            <a:r>
              <a:rPr lang="en-US" sz="1700" i="0" dirty="0">
                <a:effectLst/>
              </a:rPr>
              <a:t>, og </a:t>
            </a:r>
            <a:r>
              <a:rPr lang="en-US" sz="1700" i="0" dirty="0" err="1">
                <a:effectLst/>
              </a:rPr>
              <a:t>resten</a:t>
            </a:r>
            <a:r>
              <a:rPr lang="en-US" sz="1700" i="0" dirty="0">
                <a:effectLst/>
              </a:rPr>
              <a:t> av </a:t>
            </a:r>
            <a:r>
              <a:rPr lang="en-US" sz="1700" i="0" dirty="0" err="1">
                <a:effectLst/>
              </a:rPr>
              <a:t>jegerne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kan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bruke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tida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mer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effektivt</a:t>
            </a:r>
            <a:r>
              <a:rPr lang="en-US" sz="17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700" i="0" dirty="0" err="1">
                <a:effectLst/>
              </a:rPr>
              <a:t>Resten</a:t>
            </a:r>
            <a:r>
              <a:rPr lang="en-US" sz="1700" i="0" dirty="0">
                <a:effectLst/>
              </a:rPr>
              <a:t> av </a:t>
            </a:r>
            <a:r>
              <a:rPr lang="en-US" sz="1700" i="0" dirty="0" err="1">
                <a:effectLst/>
              </a:rPr>
              <a:t>jegerne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kan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fortsette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jakta</a:t>
            </a:r>
            <a:r>
              <a:rPr lang="en-US" sz="1700" i="0" dirty="0">
                <a:effectLst/>
              </a:rPr>
              <a:t> bare de </a:t>
            </a:r>
            <a:r>
              <a:rPr lang="en-US" sz="1700" i="0" dirty="0" err="1">
                <a:effectLst/>
              </a:rPr>
              <a:t>ikke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roter</a:t>
            </a:r>
            <a:r>
              <a:rPr lang="en-US" sz="1700" i="0" dirty="0">
                <a:effectLst/>
              </a:rPr>
              <a:t> det </a:t>
            </a:r>
            <a:r>
              <a:rPr lang="en-US" sz="1700" i="0" dirty="0" err="1">
                <a:effectLst/>
              </a:rPr>
              <a:t>til</a:t>
            </a:r>
            <a:r>
              <a:rPr lang="en-US" sz="1700" i="0" dirty="0">
                <a:effectLst/>
              </a:rPr>
              <a:t> for </a:t>
            </a:r>
            <a:r>
              <a:rPr lang="en-US" sz="1700" i="0" dirty="0" err="1">
                <a:effectLst/>
              </a:rPr>
              <a:t>ettersøket</a:t>
            </a:r>
            <a:r>
              <a:rPr lang="en-US" sz="17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700" i="0" dirty="0">
                <a:effectLst/>
              </a:rPr>
              <a:t>Alle </a:t>
            </a:r>
            <a:r>
              <a:rPr lang="en-US" sz="1700" i="0" dirty="0" err="1">
                <a:effectLst/>
              </a:rPr>
              <a:t>som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deltok</a:t>
            </a:r>
            <a:r>
              <a:rPr lang="en-US" sz="1700" i="0" dirty="0">
                <a:effectLst/>
              </a:rPr>
              <a:t> på </a:t>
            </a:r>
            <a:r>
              <a:rPr lang="en-US" sz="1700" i="0" dirty="0" err="1">
                <a:effectLst/>
              </a:rPr>
              <a:t>jakta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kan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ikke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skyte</a:t>
            </a:r>
            <a:r>
              <a:rPr lang="en-US" sz="1700" i="0" dirty="0">
                <a:effectLst/>
              </a:rPr>
              <a:t> mot </a:t>
            </a:r>
            <a:r>
              <a:rPr lang="en-US" sz="1700" i="0" dirty="0" err="1">
                <a:effectLst/>
              </a:rPr>
              <a:t>andre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dyr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før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ettersøket</a:t>
            </a:r>
            <a:r>
              <a:rPr lang="en-US" sz="1700" i="0" dirty="0">
                <a:effectLst/>
              </a:rPr>
              <a:t> er over.</a:t>
            </a:r>
          </a:p>
          <a:p>
            <a:pPr marL="0" indent="0">
              <a:buNone/>
            </a:pPr>
            <a:endParaRPr lang="en-US" sz="1700" i="0" dirty="0">
              <a:effectLst/>
            </a:endParaRPr>
          </a:p>
          <a:p>
            <a:pPr marL="0" indent="0">
              <a:buNone/>
            </a:pPr>
            <a:r>
              <a:rPr lang="en-US" sz="1700" i="0" dirty="0">
                <a:effectLst/>
              </a:rPr>
              <a:t>Alle på </a:t>
            </a:r>
            <a:r>
              <a:rPr lang="en-US" sz="1700" i="0" dirty="0" err="1">
                <a:effectLst/>
              </a:rPr>
              <a:t>jaktlaget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som</a:t>
            </a:r>
            <a:r>
              <a:rPr lang="en-US" sz="1700" i="0" dirty="0">
                <a:effectLst/>
              </a:rPr>
              <a:t> var med på </a:t>
            </a:r>
            <a:r>
              <a:rPr lang="en-US" sz="1700" i="0" dirty="0" err="1">
                <a:effectLst/>
              </a:rPr>
              <a:t>skadeskytinga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skal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hjelpe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til</a:t>
            </a:r>
            <a:r>
              <a:rPr lang="en-US" sz="1700" i="0" dirty="0">
                <a:effectLst/>
              </a:rPr>
              <a:t> med </a:t>
            </a:r>
            <a:r>
              <a:rPr lang="en-US" sz="1700" i="0" dirty="0" err="1">
                <a:effectLst/>
              </a:rPr>
              <a:t>ettersøket</a:t>
            </a:r>
            <a:r>
              <a:rPr lang="en-US" sz="1700" i="0" dirty="0">
                <a:effectLst/>
              </a:rPr>
              <a:t>. </a:t>
            </a:r>
            <a:r>
              <a:rPr lang="en-US" sz="1700" i="0" dirty="0" err="1">
                <a:effectLst/>
              </a:rPr>
              <a:t>Hva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kan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dere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sammen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gjøre</a:t>
            </a:r>
            <a:r>
              <a:rPr lang="en-US" sz="1700" i="0" dirty="0">
                <a:effectLst/>
              </a:rPr>
              <a:t> for å </a:t>
            </a:r>
            <a:r>
              <a:rPr lang="en-US" sz="1700" i="0" dirty="0" err="1">
                <a:effectLst/>
              </a:rPr>
              <a:t>få</a:t>
            </a:r>
            <a:r>
              <a:rPr lang="en-US" sz="1700" i="0" dirty="0">
                <a:effectLst/>
              </a:rPr>
              <a:t> det </a:t>
            </a:r>
            <a:r>
              <a:rPr lang="en-US" sz="1700" i="0" dirty="0" err="1">
                <a:effectLst/>
              </a:rPr>
              <a:t>avlivet</a:t>
            </a:r>
            <a:r>
              <a:rPr lang="en-US" sz="1700" i="0" dirty="0">
                <a:effectLst/>
              </a:rPr>
              <a:t>? Ingen </a:t>
            </a:r>
            <a:r>
              <a:rPr lang="en-US" sz="1700" i="0" dirty="0" err="1">
                <a:effectLst/>
              </a:rPr>
              <a:t>kan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skyte</a:t>
            </a:r>
            <a:r>
              <a:rPr lang="en-US" sz="1700" i="0" dirty="0">
                <a:effectLst/>
              </a:rPr>
              <a:t> på </a:t>
            </a:r>
            <a:r>
              <a:rPr lang="en-US" sz="1700" i="0" dirty="0" err="1">
                <a:effectLst/>
              </a:rPr>
              <a:t>andre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dyr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før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undersøkelse</a:t>
            </a:r>
            <a:r>
              <a:rPr lang="en-US" sz="1700" i="0" dirty="0">
                <a:effectLst/>
              </a:rPr>
              <a:t> og </a:t>
            </a:r>
            <a:r>
              <a:rPr lang="en-US" sz="1700" i="0" dirty="0" err="1">
                <a:effectLst/>
              </a:rPr>
              <a:t>ettersøk</a:t>
            </a:r>
            <a:r>
              <a:rPr lang="en-US" sz="1700" i="0" dirty="0">
                <a:effectLst/>
              </a:rPr>
              <a:t> er </a:t>
            </a:r>
            <a:r>
              <a:rPr lang="en-US" sz="1700" i="0" dirty="0" err="1">
                <a:effectLst/>
              </a:rPr>
              <a:t>unnagjort</a:t>
            </a:r>
            <a:r>
              <a:rPr lang="en-US" sz="1700" i="0" dirty="0">
                <a:effectLst/>
              </a:rPr>
              <a:t>. Dette </a:t>
            </a:r>
            <a:r>
              <a:rPr lang="en-US" sz="1700" i="0" dirty="0" err="1">
                <a:effectLst/>
              </a:rPr>
              <a:t>gjelder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selv</a:t>
            </a:r>
            <a:r>
              <a:rPr lang="en-US" sz="1700" i="0" dirty="0">
                <a:effectLst/>
              </a:rPr>
              <a:t> om </a:t>
            </a:r>
            <a:r>
              <a:rPr lang="en-US" sz="1700" i="0" dirty="0" err="1">
                <a:effectLst/>
              </a:rPr>
              <a:t>andre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overtar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ettersøket</a:t>
            </a:r>
            <a:r>
              <a:rPr lang="en-US" sz="1700" i="0" dirty="0">
                <a:effectLst/>
              </a:rPr>
              <a:t> og </a:t>
            </a:r>
            <a:r>
              <a:rPr lang="en-US" sz="1700" i="0" dirty="0" err="1">
                <a:effectLst/>
              </a:rPr>
              <a:t>selv</a:t>
            </a:r>
            <a:r>
              <a:rPr lang="en-US" sz="1700" i="0" dirty="0">
                <a:effectLst/>
              </a:rPr>
              <a:t> om </a:t>
            </a:r>
            <a:r>
              <a:rPr lang="en-US" sz="1700" i="0" dirty="0" err="1">
                <a:effectLst/>
              </a:rPr>
              <a:t>ettersøket</a:t>
            </a:r>
            <a:r>
              <a:rPr lang="en-US" sz="1700" i="0" dirty="0">
                <a:effectLst/>
              </a:rPr>
              <a:t> tar </a:t>
            </a:r>
            <a:r>
              <a:rPr lang="en-US" sz="1700" i="0" dirty="0" err="1">
                <a:effectLst/>
              </a:rPr>
              <a:t>flere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dager</a:t>
            </a:r>
            <a:r>
              <a:rPr lang="en-US" sz="1700" i="0" dirty="0">
                <a:effectLst/>
              </a:rPr>
              <a:t>. </a:t>
            </a:r>
            <a:r>
              <a:rPr lang="en-US" sz="1700" i="0" dirty="0" err="1">
                <a:effectLst/>
              </a:rPr>
              <a:t>Jegere</a:t>
            </a:r>
            <a:r>
              <a:rPr lang="en-US" sz="1700" i="0" dirty="0">
                <a:effectLst/>
              </a:rPr>
              <a:t> på </a:t>
            </a:r>
            <a:r>
              <a:rPr lang="en-US" sz="1700" i="0" dirty="0" err="1">
                <a:effectLst/>
              </a:rPr>
              <a:t>laget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som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ikke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deltok</a:t>
            </a:r>
            <a:r>
              <a:rPr lang="en-US" sz="1700" i="0" dirty="0">
                <a:effectLst/>
              </a:rPr>
              <a:t> på </a:t>
            </a:r>
            <a:r>
              <a:rPr lang="en-US" sz="1700" i="0" dirty="0" err="1">
                <a:effectLst/>
              </a:rPr>
              <a:t>jakta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kan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jakte</a:t>
            </a:r>
            <a:r>
              <a:rPr lang="en-US" sz="1700" i="0" dirty="0">
                <a:effectLst/>
              </a:rPr>
              <a:t> et </a:t>
            </a:r>
            <a:r>
              <a:rPr lang="en-US" sz="1700" i="0" dirty="0" err="1">
                <a:effectLst/>
              </a:rPr>
              <a:t>annet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sted</a:t>
            </a:r>
            <a:r>
              <a:rPr lang="en-US" sz="1700" i="0" dirty="0">
                <a:effectLst/>
              </a:rPr>
              <a:t>.</a:t>
            </a:r>
            <a:br>
              <a:rPr lang="en-US" sz="1700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D9D0CA-0B99-D98D-6DA5-5E9805FF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29306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1B8086-A46D-026D-CDBF-B449F18A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556" y="466933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16 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er det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viktig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ettersøksjeger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å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vite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før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starter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søket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09AFE8-9934-40C0-A058-4008A3B19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160" y="1498600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588ED6-49C5-4EAF-BBCE-DB6B4184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149B80A-4A62-4495-AE87-F32755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38C3DC5-5887-49A9-AABB-A9772488F2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BD695E1-00AC-49AE-93BF-22000734A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721D808-B8BC-4568-A927-12BC276FB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2886F6-DE07-47C7-840F-22CD86C0D1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Media på Internett 5" title="Dårlig skudd men godt ettersøk.">
            <a:hlinkClick r:id="" action="ppaction://media"/>
            <a:extLst>
              <a:ext uri="{FF2B5EF4-FFF2-40B4-BE49-F238E27FC236}">
                <a16:creationId xmlns:a16="http://schemas.microsoft.com/office/drawing/2014/main" id="{C6E696F3-D483-B295-3A70-60295AAB70A7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3091" y="2305456"/>
            <a:ext cx="4369112" cy="2468548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D518DB1-430A-31F5-A35C-938BD5BBB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4960" y="1940746"/>
            <a:ext cx="4748530" cy="3931733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I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hvilken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retning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det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påskutte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dyret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forsvant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Alt i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skuddsituasjonen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som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kan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ha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påvirket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treffet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. Fart,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avstand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siktepunkt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, skytestilling mm.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Skytter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er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forvirret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upålitelig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skadeskyting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Bedre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å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bruke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tiden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skuddplassundersøkelse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0"/>
            <a:endParaRPr lang="en-US" sz="1800" b="1" i="0" dirty="0">
              <a:solidFill>
                <a:schemeClr val="bg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Ettersøksjeger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trenger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ærlig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informasjon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fra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skytter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for å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kunne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gjøre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et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godt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Siktepunkt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dyret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, skytestilling,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dyrets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fart,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andre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i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følget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skuddavstand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oppfølgingsskudd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b="1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osv</a:t>
            </a:r>
            <a: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b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AEA538-2FD0-CD1A-7D80-78690FE01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296420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DC2DFC-2943-0C1D-40EF-EA77F36F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17  En finner ikke noe på skuddstedet. Men finner en dyret om en likevel tar et søk?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D1F97-17E4-2FCD-11D5-72D70326D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En </a:t>
            </a:r>
            <a:r>
              <a:rPr lang="en-US" sz="1800" i="0" dirty="0" err="1">
                <a:effectLst/>
              </a:rPr>
              <a:t>tredjedel</a:t>
            </a:r>
            <a:r>
              <a:rPr lang="en-US" sz="1800" i="0" dirty="0">
                <a:effectLst/>
              </a:rPr>
              <a:t> av </a:t>
            </a:r>
            <a:r>
              <a:rPr lang="en-US" sz="1800" i="0" dirty="0" err="1">
                <a:effectLst/>
              </a:rPr>
              <a:t>hjortene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blir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funnet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døde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eller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avlivet</a:t>
            </a:r>
            <a:r>
              <a:rPr lang="en-US" sz="1800" i="0" dirty="0">
                <a:effectLst/>
              </a:rPr>
              <a:t> under </a:t>
            </a:r>
            <a:r>
              <a:rPr lang="en-US" sz="1800" i="0" dirty="0" err="1">
                <a:effectLst/>
              </a:rPr>
              <a:t>søket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Finner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noe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så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finner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bare </a:t>
            </a:r>
            <a:r>
              <a:rPr lang="en-US" sz="1800" i="0" dirty="0" err="1">
                <a:effectLst/>
              </a:rPr>
              <a:t>friske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skogen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Over </a:t>
            </a:r>
            <a:r>
              <a:rPr lang="en-US" sz="1800" i="0" dirty="0" err="1">
                <a:effectLst/>
              </a:rPr>
              <a:t>halvparten</a:t>
            </a:r>
            <a:r>
              <a:rPr lang="en-US" sz="1800" i="0" dirty="0">
                <a:effectLst/>
              </a:rPr>
              <a:t> av de </a:t>
            </a:r>
            <a:r>
              <a:rPr lang="en-US" sz="1800" i="0" dirty="0" err="1">
                <a:effectLst/>
              </a:rPr>
              <a:t>ettersøkte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dyrene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blir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likevel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funnet</a:t>
            </a:r>
            <a:r>
              <a:rPr lang="en-US" sz="1800" i="0" dirty="0">
                <a:effectLst/>
              </a:rPr>
              <a:t> under </a:t>
            </a:r>
            <a:r>
              <a:rPr lang="en-US" sz="1800" i="0" dirty="0" err="1">
                <a:effectLst/>
              </a:rPr>
              <a:t>ettersøket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Selv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uten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funn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blir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funnet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eller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dødt</a:t>
            </a:r>
            <a:r>
              <a:rPr lang="en-US" sz="1800" i="0" dirty="0">
                <a:effectLst/>
              </a:rPr>
              <a:t> i 1/3 av </a:t>
            </a:r>
            <a:r>
              <a:rPr lang="en-US" sz="1800" i="0" dirty="0" err="1">
                <a:effectLst/>
              </a:rPr>
              <a:t>tilfellene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Manglende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funn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betyr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derfor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at du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friskmelde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.</a:t>
            </a: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endParaRPr lang="en-US" sz="18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1F0AB89-506F-A31E-0BA8-644DB484BF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r="-1" b="7269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9EE43C-CD98-EF9B-9C00-74B81E2A7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7300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071EFDF-152F-1836-77A0-539CBE3074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0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89404F-BA46-DF10-1CD7-62ED9769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/>
              <a:t>18  Du har sporet elgen langt men på kvelden oppdager du at dyret har krysset inn på nabovaldet. Hva gjør du?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2A8CF4-E3A2-F8C2-9C3E-90318D1FB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2641" y="2439312"/>
            <a:ext cx="4824306" cy="37427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Her er det bare å </a:t>
            </a:r>
            <a:r>
              <a:rPr lang="en-US" sz="1900" i="0" dirty="0" err="1">
                <a:effectLst/>
              </a:rPr>
              <a:t>fortsette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søket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gjennom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natta</a:t>
            </a:r>
            <a:r>
              <a:rPr lang="en-US" sz="19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Ring </a:t>
            </a:r>
            <a:r>
              <a:rPr lang="en-US" sz="1900" i="0" dirty="0" err="1">
                <a:effectLst/>
              </a:rPr>
              <a:t>valdleder</a:t>
            </a:r>
            <a:r>
              <a:rPr lang="en-US" sz="1900" i="0" dirty="0">
                <a:effectLst/>
              </a:rPr>
              <a:t> på </a:t>
            </a:r>
            <a:r>
              <a:rPr lang="en-US" sz="1900" i="0" dirty="0" err="1">
                <a:effectLst/>
              </a:rPr>
              <a:t>nabovaldet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avtale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videre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ettersøk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neste</a:t>
            </a:r>
            <a:r>
              <a:rPr lang="en-US" sz="1900" i="0" dirty="0">
                <a:effectLst/>
              </a:rPr>
              <a:t> morgen.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 err="1">
                <a:effectLst/>
              </a:rPr>
              <a:t>Nei</a:t>
            </a:r>
            <a:r>
              <a:rPr lang="en-US" sz="1900" i="0" dirty="0">
                <a:effectLst/>
              </a:rPr>
              <a:t>. </a:t>
            </a:r>
            <a:r>
              <a:rPr lang="en-US" sz="1900" i="0" dirty="0" err="1">
                <a:effectLst/>
              </a:rPr>
              <a:t>Når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dyret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krysser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grensen</a:t>
            </a:r>
            <a:r>
              <a:rPr lang="en-US" sz="1900" i="0" dirty="0">
                <a:effectLst/>
              </a:rPr>
              <a:t> er det </a:t>
            </a:r>
            <a:r>
              <a:rPr lang="en-US" sz="1900" i="0" dirty="0" err="1">
                <a:effectLst/>
              </a:rPr>
              <a:t>nabovaldet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som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har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ettersøksplikt</a:t>
            </a:r>
            <a:r>
              <a:rPr lang="en-US" sz="1900" i="0" dirty="0">
                <a:effectLst/>
              </a:rPr>
              <a:t>.</a:t>
            </a:r>
          </a:p>
          <a:p>
            <a:pPr marL="0"/>
            <a:endParaRPr lang="en-US" sz="1900" i="0" dirty="0">
              <a:effectLst/>
            </a:endParaRPr>
          </a:p>
          <a:p>
            <a:pPr marL="0" indent="0">
              <a:buNone/>
            </a:pPr>
            <a:r>
              <a:rPr lang="en-US" sz="1900" i="0" dirty="0">
                <a:effectLst/>
              </a:rPr>
              <a:t>Du </a:t>
            </a:r>
            <a:r>
              <a:rPr lang="en-US" sz="1900" i="0" dirty="0" err="1">
                <a:effectLst/>
              </a:rPr>
              <a:t>har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ettersøksrett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ut</a:t>
            </a:r>
            <a:r>
              <a:rPr lang="en-US" sz="1900" i="0" dirty="0">
                <a:effectLst/>
              </a:rPr>
              <a:t> den </a:t>
            </a:r>
            <a:r>
              <a:rPr lang="en-US" sz="1900" i="0" dirty="0" err="1">
                <a:effectLst/>
              </a:rPr>
              <a:t>dagen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dyret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kom</a:t>
            </a:r>
            <a:r>
              <a:rPr lang="en-US" sz="1900" i="0" dirty="0">
                <a:effectLst/>
              </a:rPr>
              <a:t> over på </a:t>
            </a:r>
            <a:r>
              <a:rPr lang="en-US" sz="1900" i="0" dirty="0" err="1">
                <a:effectLst/>
              </a:rPr>
              <a:t>nabovaldet</a:t>
            </a:r>
            <a:r>
              <a:rPr lang="en-US" sz="1900" i="0" dirty="0">
                <a:effectLst/>
              </a:rPr>
              <a:t>. Her er det </a:t>
            </a:r>
            <a:r>
              <a:rPr lang="en-US" sz="1900" i="0" dirty="0" err="1">
                <a:effectLst/>
              </a:rPr>
              <a:t>trolig</a:t>
            </a:r>
            <a:r>
              <a:rPr lang="en-US" sz="1900" i="0" dirty="0">
                <a:effectLst/>
              </a:rPr>
              <a:t> best å </a:t>
            </a:r>
            <a:r>
              <a:rPr lang="en-US" sz="1900" i="0" dirty="0" err="1">
                <a:effectLst/>
              </a:rPr>
              <a:t>avslutte</a:t>
            </a:r>
            <a:r>
              <a:rPr lang="en-US" sz="1900" i="0" dirty="0">
                <a:effectLst/>
              </a:rPr>
              <a:t> for </a:t>
            </a:r>
            <a:r>
              <a:rPr lang="en-US" sz="1900" i="0" dirty="0" err="1">
                <a:effectLst/>
              </a:rPr>
              <a:t>kvelden</a:t>
            </a:r>
            <a:r>
              <a:rPr lang="en-US" sz="1900" i="0" dirty="0">
                <a:effectLst/>
              </a:rPr>
              <a:t>. Kontakt </a:t>
            </a:r>
            <a:r>
              <a:rPr lang="en-US" sz="1900" i="0" dirty="0" err="1">
                <a:effectLst/>
              </a:rPr>
              <a:t>valdleder</a:t>
            </a:r>
            <a:r>
              <a:rPr lang="en-US" sz="1900" i="0" dirty="0">
                <a:effectLst/>
              </a:rPr>
              <a:t> på </a:t>
            </a:r>
            <a:r>
              <a:rPr lang="en-US" sz="1900" i="0" dirty="0" err="1">
                <a:effectLst/>
              </a:rPr>
              <a:t>nabovaldet</a:t>
            </a:r>
            <a:r>
              <a:rPr lang="en-US" sz="1900" i="0" dirty="0">
                <a:effectLst/>
              </a:rPr>
              <a:t> og be om å </a:t>
            </a:r>
            <a:r>
              <a:rPr lang="en-US" sz="1900" i="0" dirty="0" err="1">
                <a:effectLst/>
              </a:rPr>
              <a:t>få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fortsette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ettersøket</a:t>
            </a:r>
            <a:r>
              <a:rPr lang="en-US" sz="1900" i="0" dirty="0">
                <a:effectLst/>
              </a:rPr>
              <a:t> der </a:t>
            </a:r>
            <a:r>
              <a:rPr lang="en-US" sz="1900" i="0" dirty="0" err="1">
                <a:effectLst/>
              </a:rPr>
              <a:t>neste</a:t>
            </a:r>
            <a:r>
              <a:rPr lang="en-US" sz="1900" i="0" dirty="0">
                <a:effectLst/>
              </a:rPr>
              <a:t> morgen. Er det </a:t>
            </a:r>
            <a:r>
              <a:rPr lang="en-US" sz="1900" i="0" dirty="0" err="1">
                <a:effectLst/>
              </a:rPr>
              <a:t>åpenbart</a:t>
            </a:r>
            <a:r>
              <a:rPr lang="en-US" sz="1900" i="0" dirty="0">
                <a:effectLst/>
              </a:rPr>
              <a:t> at </a:t>
            </a:r>
            <a:r>
              <a:rPr lang="en-US" sz="1900" i="0" dirty="0" err="1">
                <a:effectLst/>
              </a:rPr>
              <a:t>elgen</a:t>
            </a:r>
            <a:r>
              <a:rPr lang="en-US" sz="1900" i="0" dirty="0">
                <a:effectLst/>
              </a:rPr>
              <a:t> er </a:t>
            </a:r>
            <a:r>
              <a:rPr lang="en-US" sz="1900" i="0" dirty="0" err="1">
                <a:effectLst/>
              </a:rPr>
              <a:t>alvorlig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skadet</a:t>
            </a:r>
            <a:r>
              <a:rPr lang="en-US" sz="1900" i="0" dirty="0">
                <a:effectLst/>
              </a:rPr>
              <a:t>, </a:t>
            </a:r>
            <a:r>
              <a:rPr lang="en-US" sz="1900" i="0" dirty="0" err="1">
                <a:effectLst/>
              </a:rPr>
              <a:t>bør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vurdere</a:t>
            </a:r>
            <a:r>
              <a:rPr lang="en-US" sz="1900" i="0" dirty="0">
                <a:effectLst/>
              </a:rPr>
              <a:t> å </a:t>
            </a:r>
            <a:r>
              <a:rPr lang="en-US" sz="1900" i="0" dirty="0" err="1">
                <a:effectLst/>
              </a:rPr>
              <a:t>fortsette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søket</a:t>
            </a:r>
            <a:r>
              <a:rPr lang="en-US" sz="1900" i="0" dirty="0">
                <a:effectLst/>
              </a:rPr>
              <a:t> med </a:t>
            </a:r>
            <a:r>
              <a:rPr lang="en-US" sz="1900" i="0" dirty="0" err="1">
                <a:effectLst/>
              </a:rPr>
              <a:t>lys</a:t>
            </a:r>
            <a:r>
              <a:rPr lang="en-US" sz="1900" i="0" dirty="0">
                <a:effectLst/>
              </a:rPr>
              <a:t> for å </a:t>
            </a:r>
            <a:r>
              <a:rPr lang="en-US" sz="1900" i="0" dirty="0" err="1">
                <a:effectLst/>
              </a:rPr>
              <a:t>redusere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dyrets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lidelser</a:t>
            </a:r>
            <a:r>
              <a:rPr lang="en-US" sz="1900" i="0" dirty="0">
                <a:effectLst/>
              </a:rPr>
              <a:t>. </a:t>
            </a:r>
            <a:br>
              <a:rPr lang="en-US" sz="1900" i="0" dirty="0">
                <a:effectLst/>
              </a:rPr>
            </a:br>
            <a:br>
              <a:rPr lang="en-US" sz="1800" i="0" dirty="0">
                <a:effectLst/>
              </a:rPr>
            </a:br>
            <a:br>
              <a:rPr lang="en-US" sz="1300" b="1" i="0" dirty="0">
                <a:effectLst/>
              </a:rPr>
            </a:br>
            <a:endParaRPr lang="en-US" sz="13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89A416-A4D1-D1FC-C878-6351C269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8455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7D9085-06C2-76CE-2EAE-AEAF5A4308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0" y="-136515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6C98C5B-8970-EAD4-09E5-D7C0ECFB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  Hvilke plikter har du når du har skutt mot et storvilt som løper videre?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08D28A8-BE21-3B39-AE82-BB46BF6D4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5614" y="2690132"/>
            <a:ext cx="6226386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Du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sjekke</a:t>
            </a:r>
            <a:r>
              <a:rPr lang="en-US" sz="1800" i="0" dirty="0">
                <a:effectLst/>
              </a:rPr>
              <a:t> om det er </a:t>
            </a:r>
            <a:r>
              <a:rPr lang="en-US" sz="1800" i="0" dirty="0" err="1">
                <a:effectLst/>
              </a:rPr>
              <a:t>blod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skuddstedet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Du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forvisse</a:t>
            </a:r>
            <a:r>
              <a:rPr lang="en-US" sz="1800" i="0" dirty="0">
                <a:effectLst/>
              </a:rPr>
              <a:t> deg om det er </a:t>
            </a:r>
            <a:r>
              <a:rPr lang="en-US" sz="1800" i="0" dirty="0" err="1">
                <a:effectLst/>
              </a:rPr>
              <a:t>truffet</a:t>
            </a:r>
            <a:r>
              <a:rPr lang="en-US" sz="1800" i="0" dirty="0">
                <a:effectLst/>
              </a:rPr>
              <a:t>, og </a:t>
            </a:r>
            <a:r>
              <a:rPr lang="en-US" sz="1800" i="0" dirty="0" err="1">
                <a:effectLst/>
              </a:rPr>
              <a:t>ettersøke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ved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tvil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Du </a:t>
            </a:r>
            <a:r>
              <a:rPr lang="en-US" sz="1800" i="0" dirty="0" err="1">
                <a:effectLst/>
              </a:rPr>
              <a:t>så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mer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hundre</a:t>
            </a:r>
            <a:r>
              <a:rPr lang="en-US" sz="1800" i="0" dirty="0">
                <a:effectLst/>
              </a:rPr>
              <a:t> meter og det </a:t>
            </a:r>
            <a:r>
              <a:rPr lang="en-US" sz="1800" i="0" dirty="0" err="1">
                <a:effectLst/>
              </a:rPr>
              <a:t>viste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skuddtegn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Fortsette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jakta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Ethvert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skudd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løses</a:t>
            </a:r>
            <a:r>
              <a:rPr lang="en-US" sz="1800" i="0" dirty="0">
                <a:effectLst/>
              </a:rPr>
              <a:t> mot </a:t>
            </a:r>
            <a:r>
              <a:rPr lang="en-US" sz="1800" i="0" dirty="0" err="1">
                <a:effectLst/>
              </a:rPr>
              <a:t>storvilt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bør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anse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treff</a:t>
            </a:r>
            <a:r>
              <a:rPr lang="en-US" sz="1800" i="0" dirty="0">
                <a:effectLst/>
              </a:rPr>
              <a:t>, og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foreta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undersøkelser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marka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dersom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faller for </a:t>
            </a:r>
            <a:r>
              <a:rPr lang="en-US" sz="1800" i="0" dirty="0" err="1">
                <a:effectLst/>
              </a:rPr>
              <a:t>skuddet</a:t>
            </a:r>
            <a:r>
              <a:rPr lang="en-US" sz="1800" i="0" dirty="0">
                <a:effectLst/>
              </a:rPr>
              <a:t>. Dersom det fins </a:t>
            </a:r>
            <a:r>
              <a:rPr lang="en-US" sz="1800" i="0" dirty="0" err="1">
                <a:effectLst/>
              </a:rPr>
              <a:t>noen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helst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grunn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å anta at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være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truffet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plikter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jaktlaget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ettersøke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beste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måte</a:t>
            </a:r>
            <a:r>
              <a:rPr lang="en-US" sz="1800" i="0" dirty="0">
                <a:effectLst/>
              </a:rPr>
              <a:t>. Det er </a:t>
            </a:r>
            <a:r>
              <a:rPr lang="en-US" sz="1800" i="0" dirty="0" err="1">
                <a:effectLst/>
              </a:rPr>
              <a:t>viktig</a:t>
            </a:r>
            <a:r>
              <a:rPr lang="en-US" sz="1800" i="0" dirty="0">
                <a:effectLst/>
              </a:rPr>
              <a:t> at </a:t>
            </a:r>
            <a:r>
              <a:rPr lang="en-US" sz="1800" i="0" dirty="0" err="1">
                <a:effectLst/>
              </a:rPr>
              <a:t>ettersøket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planlegges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nøye</a:t>
            </a:r>
            <a:r>
              <a:rPr lang="en-US" sz="1800" i="0" dirty="0">
                <a:effectLst/>
              </a:rPr>
              <a:t>. Se: </a:t>
            </a:r>
            <a:r>
              <a:rPr lang="en-US" sz="1800" i="0" dirty="0" err="1">
                <a:effectLst/>
              </a:rPr>
              <a:t>Forskrift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utøvelse</a:t>
            </a:r>
            <a:r>
              <a:rPr lang="en-US" sz="1800" i="0" dirty="0">
                <a:effectLst/>
              </a:rPr>
              <a:t> av </a:t>
            </a:r>
            <a:r>
              <a:rPr lang="en-US" sz="1800" i="0" dirty="0" err="1">
                <a:effectLst/>
              </a:rPr>
              <a:t>jakt</a:t>
            </a:r>
            <a:r>
              <a:rPr lang="en-US" sz="1800" i="0" dirty="0">
                <a:effectLst/>
              </a:rPr>
              <a:t>, felling og </a:t>
            </a:r>
            <a:r>
              <a:rPr lang="en-US" sz="1800" i="0" dirty="0" err="1">
                <a:effectLst/>
              </a:rPr>
              <a:t>fangst</a:t>
            </a:r>
            <a:r>
              <a:rPr lang="en-US" sz="1800" i="0" dirty="0">
                <a:effectLst/>
              </a:rPr>
              <a:t>.” </a:t>
            </a:r>
            <a:br>
              <a:rPr lang="en-US" sz="1800" i="0" dirty="0">
                <a:effectLst/>
              </a:rPr>
            </a:br>
            <a:br>
              <a:rPr lang="en-US" sz="2000" i="0" dirty="0">
                <a:effectLst/>
              </a:rPr>
            </a:br>
            <a:br>
              <a:rPr lang="en-US" sz="2000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8A8A09-EEC8-A2CD-7DDB-757C2C9F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30071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02A930F-7A6D-CDB1-7D51-5F255264929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 b="3569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852425F-B02C-8CAC-E24F-B39EF47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19  Er det forsvarlig å ettersøke hjortedyr om natta?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98F92DF-D181-70F5-D91F-B0D76A0D3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9911" y="2265037"/>
            <a:ext cx="4905586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Søk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natta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farlig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både</a:t>
            </a:r>
            <a:r>
              <a:rPr lang="en-US" sz="1800" i="0" dirty="0">
                <a:effectLst/>
              </a:rPr>
              <a:t> for folk og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Ja, du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lenge</a:t>
            </a:r>
            <a:r>
              <a:rPr lang="en-US" sz="1800" i="0" dirty="0">
                <a:effectLst/>
              </a:rPr>
              <a:t> det </a:t>
            </a:r>
            <a:r>
              <a:rPr lang="en-US" sz="1800" i="0" dirty="0" err="1">
                <a:effectLst/>
              </a:rPr>
              <a:t>går</a:t>
            </a:r>
            <a:r>
              <a:rPr lang="en-US" sz="1800" i="0" dirty="0">
                <a:effectLst/>
              </a:rPr>
              <a:t> for å </a:t>
            </a:r>
            <a:r>
              <a:rPr lang="en-US" sz="1800" i="0" dirty="0" err="1">
                <a:effectLst/>
              </a:rPr>
              <a:t>redusere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lidelse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Det </a:t>
            </a:r>
            <a:r>
              <a:rPr lang="en-US" sz="1800" i="0" dirty="0" err="1">
                <a:effectLst/>
              </a:rPr>
              <a:t>kommer</a:t>
            </a:r>
            <a:r>
              <a:rPr lang="en-US" sz="1800" i="0" dirty="0">
                <a:effectLst/>
              </a:rPr>
              <a:t> an på </a:t>
            </a:r>
            <a:r>
              <a:rPr lang="en-US" sz="1800" i="0" dirty="0" err="1">
                <a:effectLst/>
              </a:rPr>
              <a:t>situasjonen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må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avslutte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ettersøket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Hunden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sporer</a:t>
            </a:r>
            <a:r>
              <a:rPr lang="en-US" sz="1800" i="0" dirty="0">
                <a:effectLst/>
              </a:rPr>
              <a:t> like </a:t>
            </a:r>
            <a:r>
              <a:rPr lang="en-US" sz="1800" i="0" dirty="0" err="1">
                <a:effectLst/>
              </a:rPr>
              <a:t>godt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natta</a:t>
            </a:r>
            <a:r>
              <a:rPr lang="en-US" sz="1800" i="0" dirty="0">
                <a:effectLst/>
              </a:rPr>
              <a:t>, men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avlives</a:t>
            </a:r>
            <a:r>
              <a:rPr lang="en-US" sz="1800" i="0" dirty="0">
                <a:effectLst/>
              </a:rPr>
              <a:t> med et </a:t>
            </a:r>
            <a:r>
              <a:rPr lang="en-US" sz="1800" i="0" dirty="0" err="1">
                <a:effectLst/>
              </a:rPr>
              <a:t>skudd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Så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lenge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er i stand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risikerer</a:t>
            </a:r>
            <a:r>
              <a:rPr lang="en-US" sz="1800" i="0" dirty="0">
                <a:effectLst/>
              </a:rPr>
              <a:t> du å drive et </a:t>
            </a: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foran</a:t>
            </a:r>
            <a:r>
              <a:rPr lang="en-US" sz="1800" i="0" dirty="0">
                <a:effectLst/>
              </a:rPr>
              <a:t> deg i </a:t>
            </a:r>
            <a:r>
              <a:rPr lang="en-US" sz="1800" i="0" dirty="0" err="1">
                <a:effectLst/>
              </a:rPr>
              <a:t>timesvis</a:t>
            </a:r>
            <a:r>
              <a:rPr lang="en-US" sz="1800" i="0" dirty="0">
                <a:effectLst/>
              </a:rPr>
              <a:t>. Det er </a:t>
            </a:r>
            <a:r>
              <a:rPr lang="en-US" sz="1800" i="0" dirty="0" err="1">
                <a:effectLst/>
              </a:rPr>
              <a:t>dyrplageri</a:t>
            </a:r>
            <a:r>
              <a:rPr lang="en-US" sz="1800" i="0" dirty="0">
                <a:effectLst/>
              </a:rPr>
              <a:t>. Men </a:t>
            </a:r>
            <a:r>
              <a:rPr lang="en-US" sz="1800" i="0" dirty="0" err="1">
                <a:effectLst/>
              </a:rPr>
              <a:t>dersom</a:t>
            </a:r>
            <a:r>
              <a:rPr lang="en-US" sz="1800" i="0" dirty="0">
                <a:effectLst/>
              </a:rPr>
              <a:t> det er </a:t>
            </a:r>
            <a:r>
              <a:rPr lang="en-US" sz="1800" i="0" dirty="0" err="1">
                <a:effectLst/>
              </a:rPr>
              <a:t>mest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sannsynlig</a:t>
            </a:r>
            <a:r>
              <a:rPr lang="en-US" sz="1800" i="0" dirty="0">
                <a:effectLst/>
              </a:rPr>
              <a:t> at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gått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sårleie</a:t>
            </a:r>
            <a:r>
              <a:rPr lang="en-US" sz="1800" i="0" dirty="0">
                <a:effectLst/>
              </a:rPr>
              <a:t>, for </a:t>
            </a:r>
            <a:r>
              <a:rPr lang="en-US" sz="1800" i="0" dirty="0" err="1">
                <a:effectLst/>
              </a:rPr>
              <a:t>eksempel</a:t>
            </a:r>
            <a:r>
              <a:rPr lang="en-US" sz="1800" i="0" dirty="0">
                <a:effectLst/>
              </a:rPr>
              <a:t> med et </a:t>
            </a:r>
            <a:r>
              <a:rPr lang="en-US" sz="1800" i="0" dirty="0" err="1">
                <a:effectLst/>
              </a:rPr>
              <a:t>vomskudd</a:t>
            </a:r>
            <a:r>
              <a:rPr lang="en-US" sz="1800" i="0" dirty="0">
                <a:effectLst/>
              </a:rPr>
              <a:t> er det best for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at det spores </a:t>
            </a:r>
            <a:r>
              <a:rPr lang="en-US" sz="1800" i="0" dirty="0" err="1">
                <a:effectLst/>
              </a:rPr>
              <a:t>videre</a:t>
            </a:r>
            <a:r>
              <a:rPr lang="en-US" sz="1800" i="0" dirty="0">
                <a:effectLst/>
              </a:rPr>
              <a:t>. </a:t>
            </a: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endParaRPr lang="en-US" sz="18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E56295-0714-D5AE-2ABA-F68195B2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40674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E5551EA-1175-E634-6D9B-0C2307D3BB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8"/>
          <a:stretch/>
        </p:blipFill>
        <p:spPr bwMode="auto">
          <a:xfrm>
            <a:off x="0" y="-365115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4F3A1A-056D-7A8B-DFB0-853B0741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20  Det ble kveld uten at en fant dyret. Hva gjør en da?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A00AB5-07CC-9B19-EA4F-12E1030D2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8828" y="2163267"/>
            <a:ext cx="5041052" cy="37427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Tar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god </a:t>
            </a:r>
            <a:r>
              <a:rPr lang="en-US" sz="1900" i="0" dirty="0" err="1">
                <a:effectLst/>
              </a:rPr>
              <a:t>natts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søvn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vurderer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neste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dag</a:t>
            </a:r>
            <a:r>
              <a:rPr lang="en-US" sz="1900" i="0" dirty="0">
                <a:effectLst/>
              </a:rPr>
              <a:t> om det </a:t>
            </a:r>
            <a:r>
              <a:rPr lang="en-US" sz="1900" i="0" dirty="0" err="1">
                <a:effectLst/>
              </a:rPr>
              <a:t>har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hensikt</a:t>
            </a:r>
            <a:r>
              <a:rPr lang="en-US" sz="1900" i="0" dirty="0">
                <a:effectLst/>
              </a:rPr>
              <a:t> å </a:t>
            </a:r>
            <a:r>
              <a:rPr lang="en-US" sz="1900" i="0" dirty="0" err="1">
                <a:effectLst/>
              </a:rPr>
              <a:t>fortsette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søket</a:t>
            </a:r>
            <a:r>
              <a:rPr lang="en-US" sz="19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Har det </a:t>
            </a:r>
            <a:r>
              <a:rPr lang="en-US" sz="1900" i="0" dirty="0" err="1">
                <a:effectLst/>
              </a:rPr>
              <a:t>gått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så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langt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så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overlever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dyret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nok</a:t>
            </a:r>
            <a:r>
              <a:rPr lang="en-US" sz="1900" i="0" dirty="0">
                <a:effectLst/>
              </a:rPr>
              <a:t>. </a:t>
            </a:r>
            <a:r>
              <a:rPr lang="en-US" sz="1900" i="0" dirty="0" err="1">
                <a:effectLst/>
              </a:rPr>
              <a:t>Avslutt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søket</a:t>
            </a:r>
            <a:r>
              <a:rPr lang="en-US" sz="19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1900" i="0" dirty="0" err="1">
                <a:effectLst/>
              </a:rPr>
              <a:t>Varsler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grunneier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kommune</a:t>
            </a:r>
            <a:r>
              <a:rPr lang="en-US" sz="1900" i="0" dirty="0">
                <a:effectLst/>
              </a:rPr>
              <a:t>/</a:t>
            </a:r>
            <a:r>
              <a:rPr lang="en-US" sz="1900" i="0" dirty="0" err="1">
                <a:effectLst/>
              </a:rPr>
              <a:t>politi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blir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enig</a:t>
            </a:r>
            <a:r>
              <a:rPr lang="en-US" sz="1900" i="0" dirty="0">
                <a:effectLst/>
              </a:rPr>
              <a:t> om </a:t>
            </a:r>
            <a:r>
              <a:rPr lang="en-US" sz="1900" i="0" dirty="0" err="1">
                <a:effectLst/>
              </a:rPr>
              <a:t>videre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søk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eller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ikke</a:t>
            </a:r>
            <a:r>
              <a:rPr lang="en-US" sz="19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endParaRPr lang="en-US" sz="1900" i="0" dirty="0">
              <a:effectLst/>
            </a:endParaRPr>
          </a:p>
          <a:p>
            <a:pPr marL="0" indent="0" fontAlgn="ctr">
              <a:buNone/>
            </a:pPr>
            <a:r>
              <a:rPr lang="en-US" sz="1900" i="0" dirty="0">
                <a:effectLst/>
              </a:rPr>
              <a:t>Dersom </a:t>
            </a:r>
            <a:r>
              <a:rPr lang="en-US" sz="1900" i="0" dirty="0" err="1">
                <a:effectLst/>
              </a:rPr>
              <a:t>pliktig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ettersøk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første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dag</a:t>
            </a:r>
            <a:r>
              <a:rPr lang="en-US" sz="1900" i="0" dirty="0">
                <a:effectLst/>
              </a:rPr>
              <a:t> er </a:t>
            </a:r>
            <a:r>
              <a:rPr lang="en-US" sz="1900" i="0" dirty="0" err="1">
                <a:effectLst/>
              </a:rPr>
              <a:t>uten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resultat</a:t>
            </a:r>
            <a:r>
              <a:rPr lang="en-US" sz="1900" i="0" dirty="0">
                <a:effectLst/>
              </a:rPr>
              <a:t>, </a:t>
            </a:r>
            <a:r>
              <a:rPr lang="en-US" sz="1900" i="0" dirty="0" err="1">
                <a:effectLst/>
              </a:rPr>
              <a:t>skal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jeger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eller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jaktlag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uten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opphold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underrette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jaktrettshaver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kommunen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eller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nærmeste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politimyndighet</a:t>
            </a:r>
            <a:r>
              <a:rPr lang="en-US" sz="1900" i="0" dirty="0">
                <a:effectLst/>
              </a:rPr>
              <a:t> om de </a:t>
            </a:r>
            <a:r>
              <a:rPr lang="en-US" sz="1900" i="0" dirty="0" err="1">
                <a:effectLst/>
              </a:rPr>
              <a:t>faktiske</a:t>
            </a:r>
            <a:r>
              <a:rPr lang="en-US" sz="1900" i="0" dirty="0">
                <a:effectLst/>
              </a:rPr>
              <a:t> forhold. </a:t>
            </a:r>
          </a:p>
          <a:p>
            <a:pPr marL="0"/>
            <a:endParaRPr lang="en-US" sz="1800" i="0" dirty="0">
              <a:effectLst/>
            </a:endParaRPr>
          </a:p>
          <a:p>
            <a:pPr marL="0"/>
            <a:br>
              <a:rPr lang="en-US" sz="1300" b="1" i="0" dirty="0">
                <a:effectLst/>
              </a:rPr>
            </a:br>
            <a:br>
              <a:rPr lang="en-US" sz="1300" b="1" i="0" dirty="0">
                <a:effectLst/>
              </a:rPr>
            </a:br>
            <a:br>
              <a:rPr lang="en-US" sz="1300" b="1" i="0" dirty="0">
                <a:effectLst/>
              </a:rPr>
            </a:br>
            <a:endParaRPr lang="en-US" sz="13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E5BA52-7505-E34D-1B95-93BF2E8F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16277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BA03238-66BC-645E-EA11-BE107B85867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3937A7-CF02-E3DB-90BB-42257150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21  </a:t>
            </a:r>
            <a:r>
              <a:rPr lang="en-US" sz="3100" dirty="0" err="1"/>
              <a:t>Må</a:t>
            </a:r>
            <a:r>
              <a:rPr lang="en-US" sz="3100" dirty="0"/>
              <a:t> du </a:t>
            </a:r>
            <a:r>
              <a:rPr lang="en-US" sz="3100" dirty="0" err="1"/>
              <a:t>varsle</a:t>
            </a:r>
            <a:r>
              <a:rPr lang="en-US" sz="3100" dirty="0"/>
              <a:t> om </a:t>
            </a:r>
            <a:r>
              <a:rPr lang="en-US" sz="3100" dirty="0" err="1"/>
              <a:t>hjorten</a:t>
            </a:r>
            <a:r>
              <a:rPr lang="en-US" sz="3100" dirty="0"/>
              <a:t> </a:t>
            </a:r>
            <a:r>
              <a:rPr lang="en-US" sz="3100" dirty="0" err="1"/>
              <a:t>ikke</a:t>
            </a:r>
            <a:r>
              <a:rPr lang="en-US" sz="3100" dirty="0"/>
              <a:t> </a:t>
            </a:r>
            <a:r>
              <a:rPr lang="en-US" sz="3100" dirty="0" err="1"/>
              <a:t>blir</a:t>
            </a:r>
            <a:r>
              <a:rPr lang="en-US" sz="3100" dirty="0"/>
              <a:t> </a:t>
            </a:r>
            <a:r>
              <a:rPr lang="en-US" sz="3100" dirty="0" err="1"/>
              <a:t>funnet</a:t>
            </a:r>
            <a:r>
              <a:rPr lang="en-US" sz="3100" dirty="0"/>
              <a:t> </a:t>
            </a:r>
            <a:r>
              <a:rPr lang="en-US" sz="3100" dirty="0" err="1"/>
              <a:t>etter</a:t>
            </a:r>
            <a:r>
              <a:rPr lang="en-US" sz="3100" dirty="0"/>
              <a:t> </a:t>
            </a:r>
            <a:r>
              <a:rPr lang="en-US" sz="3100" dirty="0" err="1"/>
              <a:t>andre</a:t>
            </a:r>
            <a:r>
              <a:rPr lang="en-US" sz="3100" dirty="0"/>
              <a:t> </a:t>
            </a:r>
            <a:r>
              <a:rPr lang="en-US" sz="3100" dirty="0" err="1"/>
              <a:t>dags</a:t>
            </a:r>
            <a:r>
              <a:rPr lang="en-US" sz="3100" dirty="0"/>
              <a:t> </a:t>
            </a:r>
            <a:r>
              <a:rPr lang="en-US" sz="3100" dirty="0" err="1"/>
              <a:t>ettersøk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7C2E979-1BB6-F1EE-0872-DD96B3BEF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0454" y="2434201"/>
            <a:ext cx="5438986" cy="37427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Nei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to </a:t>
            </a:r>
            <a:r>
              <a:rPr lang="en-US" sz="1800" i="0" dirty="0" err="1">
                <a:effectLst/>
              </a:rPr>
              <a:t>dager</a:t>
            </a:r>
            <a:r>
              <a:rPr lang="en-US" sz="1800" i="0" dirty="0">
                <a:effectLst/>
              </a:rPr>
              <a:t> med </a:t>
            </a:r>
            <a:r>
              <a:rPr lang="en-US" sz="1800" i="0" dirty="0" err="1">
                <a:effectLst/>
              </a:rPr>
              <a:t>ettersøk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dere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pliktig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videre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søk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Ja, </a:t>
            </a:r>
            <a:r>
              <a:rPr lang="en-US" sz="1800" i="0" dirty="0" err="1">
                <a:effectLst/>
              </a:rPr>
              <a:t>kommunen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velge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ettersøke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videre</a:t>
            </a:r>
            <a:r>
              <a:rPr lang="en-US" sz="1800" i="0" dirty="0">
                <a:effectLst/>
              </a:rPr>
              <a:t> med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annen</a:t>
            </a:r>
            <a:r>
              <a:rPr lang="en-US" sz="1800" i="0" dirty="0">
                <a:effectLst/>
              </a:rPr>
              <a:t> hund </a:t>
            </a:r>
            <a:r>
              <a:rPr lang="en-US" sz="1800" i="0" dirty="0" err="1">
                <a:effectLst/>
              </a:rPr>
              <a:t>tredje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dag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meldeplikt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kommunen</a:t>
            </a:r>
            <a:r>
              <a:rPr lang="en-US" sz="1800" i="0" dirty="0">
                <a:effectLst/>
              </a:rPr>
              <a:t> for </a:t>
            </a:r>
            <a:r>
              <a:rPr lang="en-US" sz="1800" i="0" dirty="0" err="1">
                <a:effectLst/>
              </a:rPr>
              <a:t>videre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søk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elg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hjort</a:t>
            </a:r>
            <a:r>
              <a:rPr lang="en-US" sz="1800" i="0" dirty="0">
                <a:effectLst/>
              </a:rPr>
              <a:t>, men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rådyr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Innen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valdets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grenser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nødvendig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pågå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dagen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skadeskytingen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Jaktlaget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to </a:t>
            </a:r>
            <a:r>
              <a:rPr lang="en-US" sz="1800" i="0" dirty="0" err="1">
                <a:effectLst/>
              </a:rPr>
              <a:t>dager</a:t>
            </a:r>
            <a:r>
              <a:rPr lang="en-US" sz="1800" i="0" dirty="0">
                <a:effectLst/>
              </a:rPr>
              <a:t> med </a:t>
            </a:r>
            <a:r>
              <a:rPr lang="en-US" sz="1800" i="0" dirty="0" err="1">
                <a:effectLst/>
              </a:rPr>
              <a:t>ettersøksplikt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Kommunen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da </a:t>
            </a:r>
            <a:r>
              <a:rPr lang="en-US" sz="1800" i="0" dirty="0" err="1">
                <a:effectLst/>
              </a:rPr>
              <a:t>bestemme</a:t>
            </a:r>
            <a:r>
              <a:rPr lang="en-US" sz="1800" i="0" dirty="0">
                <a:effectLst/>
              </a:rPr>
              <a:t> om de </a:t>
            </a:r>
            <a:r>
              <a:rPr lang="en-US" sz="1800" i="0" dirty="0" err="1">
                <a:effectLst/>
              </a:rPr>
              <a:t>vil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overta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ettersøket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fortsette</a:t>
            </a:r>
            <a:r>
              <a:rPr lang="en-US" sz="1800" i="0" dirty="0">
                <a:effectLst/>
              </a:rPr>
              <a:t> de </a:t>
            </a:r>
            <a:r>
              <a:rPr lang="en-US" sz="1800" i="0" dirty="0" err="1">
                <a:effectLst/>
              </a:rPr>
              <a:t>neste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dagene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Derfor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bør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varsle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kommunen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ved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utløpet</a:t>
            </a:r>
            <a:r>
              <a:rPr lang="en-US" sz="1800" i="0" dirty="0">
                <a:effectLst/>
              </a:rPr>
              <a:t> av </a:t>
            </a:r>
            <a:r>
              <a:rPr lang="en-US" sz="1800" i="0" dirty="0" err="1">
                <a:effectLst/>
              </a:rPr>
              <a:t>dag</a:t>
            </a:r>
            <a:r>
              <a:rPr lang="en-US" sz="1800" i="0" dirty="0">
                <a:effectLst/>
              </a:rPr>
              <a:t> to. </a:t>
            </a:r>
            <a:br>
              <a:rPr lang="en-US" sz="1800" i="0" dirty="0">
                <a:effectLst/>
              </a:rPr>
            </a:b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BBDB66-A708-36FE-BC52-6104C300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25563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5218D22-EF0A-ED20-570B-08B32EAA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22  Hvem har ansvaret for ettersøk etter påkjørt hjortevilt?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8190D674-BAFD-47C6-5BEF-978DD60033F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r="14064" b="-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2D80CA-4621-7662-D5B9-0B4BD508C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Kommunen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Valdet</a:t>
            </a:r>
            <a:r>
              <a:rPr lang="en-US" sz="1800" dirty="0"/>
              <a:t> </a:t>
            </a:r>
            <a:r>
              <a:rPr lang="en-US" sz="1800" dirty="0" err="1"/>
              <a:t>dyret</a:t>
            </a:r>
            <a:r>
              <a:rPr lang="en-US" sz="1800" dirty="0"/>
              <a:t> er </a:t>
            </a:r>
            <a:r>
              <a:rPr lang="en-US" sz="1800" dirty="0" err="1"/>
              <a:t>påkjørt</a:t>
            </a:r>
            <a:r>
              <a:rPr lang="en-US" sz="1800" dirty="0"/>
              <a:t> i.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Statsforvalteren</a:t>
            </a: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Kommunen</a:t>
            </a:r>
            <a:r>
              <a:rPr lang="en-US" sz="1800" dirty="0"/>
              <a:t>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  <a:r>
              <a:rPr lang="en-US" sz="1800" dirty="0" err="1"/>
              <a:t>ansvaret</a:t>
            </a:r>
            <a:r>
              <a:rPr lang="en-US" sz="1800" dirty="0"/>
              <a:t> for at </a:t>
            </a:r>
            <a:r>
              <a:rPr lang="en-US" sz="1800" dirty="0" err="1"/>
              <a:t>påkjørt</a:t>
            </a:r>
            <a:r>
              <a:rPr lang="en-US" sz="1800" dirty="0"/>
              <a:t> </a:t>
            </a:r>
            <a:r>
              <a:rPr lang="en-US" sz="1800" dirty="0" err="1"/>
              <a:t>hjortevilt</a:t>
            </a:r>
            <a:r>
              <a:rPr lang="en-US" sz="1800" dirty="0"/>
              <a:t> </a:t>
            </a:r>
            <a:r>
              <a:rPr lang="en-US" sz="1800" dirty="0" err="1"/>
              <a:t>blir</a:t>
            </a:r>
            <a:r>
              <a:rPr lang="en-US" sz="1800" dirty="0"/>
              <a:t> </a:t>
            </a:r>
            <a:r>
              <a:rPr lang="en-US" sz="1800" dirty="0" err="1"/>
              <a:t>ettersøkt</a:t>
            </a:r>
            <a:r>
              <a:rPr lang="en-US" sz="1800" dirty="0"/>
              <a:t>. </a:t>
            </a:r>
            <a:r>
              <a:rPr lang="en-US" sz="1800" dirty="0" err="1"/>
              <a:t>Kommunen</a:t>
            </a:r>
            <a:r>
              <a:rPr lang="en-US" sz="1800" dirty="0"/>
              <a:t>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  <a:r>
              <a:rPr lang="en-US" sz="1800" dirty="0" err="1"/>
              <a:t>vanligvis</a:t>
            </a:r>
            <a:r>
              <a:rPr lang="en-US" sz="1800" dirty="0"/>
              <a:t> </a:t>
            </a:r>
            <a:r>
              <a:rPr lang="en-US" sz="1800" dirty="0" err="1"/>
              <a:t>avtale</a:t>
            </a:r>
            <a:r>
              <a:rPr lang="en-US" sz="1800" dirty="0"/>
              <a:t> med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ettersøksring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</a:t>
            </a:r>
            <a:r>
              <a:rPr lang="en-US" sz="1800" dirty="0" err="1"/>
              <a:t>gjør</a:t>
            </a:r>
            <a:r>
              <a:rPr lang="en-US" sz="1800" dirty="0"/>
              <a:t> </a:t>
            </a:r>
            <a:r>
              <a:rPr lang="en-US" sz="1800" dirty="0" err="1"/>
              <a:t>disse</a:t>
            </a:r>
            <a:r>
              <a:rPr lang="en-US" sz="1800" dirty="0"/>
              <a:t> </a:t>
            </a:r>
            <a:r>
              <a:rPr lang="en-US" sz="1800" dirty="0" err="1"/>
              <a:t>ettersøkene</a:t>
            </a:r>
            <a:r>
              <a:rPr lang="en-US" sz="1800" dirty="0"/>
              <a:t>. </a:t>
            </a:r>
            <a:r>
              <a:rPr lang="en-US" sz="1800" dirty="0" err="1"/>
              <a:t>Ettersøksjegere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</a:t>
            </a:r>
            <a:r>
              <a:rPr lang="en-US" sz="1800" dirty="0" err="1"/>
              <a:t>arbeider</a:t>
            </a:r>
            <a:r>
              <a:rPr lang="en-US" sz="1800" dirty="0"/>
              <a:t> for det </a:t>
            </a:r>
            <a:r>
              <a:rPr lang="en-US" sz="1800" dirty="0" err="1"/>
              <a:t>offentlige</a:t>
            </a:r>
            <a:r>
              <a:rPr lang="en-US" sz="1800" dirty="0"/>
              <a:t> </a:t>
            </a:r>
            <a:r>
              <a:rPr lang="en-US" sz="1800" dirty="0" err="1"/>
              <a:t>må</a:t>
            </a:r>
            <a:r>
              <a:rPr lang="en-US" sz="1800" dirty="0"/>
              <a:t> ha et </a:t>
            </a:r>
            <a:r>
              <a:rPr lang="en-US" sz="1800" dirty="0" err="1"/>
              <a:t>videregående</a:t>
            </a:r>
            <a:r>
              <a:rPr lang="en-US" sz="1800" dirty="0"/>
              <a:t> </a:t>
            </a:r>
            <a:r>
              <a:rPr lang="en-US" sz="1800" dirty="0" err="1"/>
              <a:t>kurs</a:t>
            </a:r>
            <a:r>
              <a:rPr lang="en-US" sz="1800" dirty="0"/>
              <a:t> i </a:t>
            </a:r>
            <a:r>
              <a:rPr lang="en-US" sz="1800" dirty="0" err="1"/>
              <a:t>ettersøk</a:t>
            </a:r>
            <a:r>
              <a:rPr lang="en-US" sz="1800" dirty="0"/>
              <a:t>.  </a:t>
            </a:r>
            <a:r>
              <a:rPr lang="en-US" sz="1800" dirty="0" err="1"/>
              <a:t>Sjåfør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</a:t>
            </a:r>
            <a:r>
              <a:rPr lang="en-US" sz="1800" dirty="0" err="1"/>
              <a:t>kjører</a:t>
            </a:r>
            <a:r>
              <a:rPr lang="en-US" sz="1800" dirty="0"/>
              <a:t> på et </a:t>
            </a:r>
            <a:r>
              <a:rPr lang="en-US" sz="1800" dirty="0" err="1"/>
              <a:t>dyr</a:t>
            </a:r>
            <a:r>
              <a:rPr lang="en-US" sz="1800" dirty="0"/>
              <a:t> er </a:t>
            </a:r>
            <a:r>
              <a:rPr lang="en-US" sz="1800" dirty="0" err="1"/>
              <a:t>pliktig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å </a:t>
            </a:r>
            <a:r>
              <a:rPr lang="en-US" sz="1800" dirty="0" err="1"/>
              <a:t>varsle</a:t>
            </a:r>
            <a:r>
              <a:rPr lang="en-US" sz="1800" dirty="0"/>
              <a:t> </a:t>
            </a:r>
            <a:r>
              <a:rPr lang="en-US" sz="1800" dirty="0" err="1"/>
              <a:t>politiet</a:t>
            </a:r>
            <a:r>
              <a:rPr lang="en-US" sz="1800" dirty="0"/>
              <a:t>. </a:t>
            </a:r>
            <a:r>
              <a:rPr lang="en-US" sz="1800" dirty="0" err="1"/>
              <a:t>Vanligvis</a:t>
            </a:r>
            <a:r>
              <a:rPr lang="en-US" sz="1800" dirty="0"/>
              <a:t> ringer </a:t>
            </a:r>
            <a:r>
              <a:rPr lang="en-US" sz="1800" dirty="0" err="1"/>
              <a:t>en</a:t>
            </a:r>
            <a:r>
              <a:rPr lang="en-US" sz="1800" dirty="0"/>
              <a:t> da 02800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F0D538-7465-CDEE-F82A-016846F59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91302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91DE20-3C3D-9E70-1DA0-8DE8E283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62" y="4465674"/>
            <a:ext cx="4786138" cy="1663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kern="120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23  Hva er den vanligste årsaken til skadeskudd mot hjortevilt?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426A56-21AB-D7EF-606A-5B943C14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00784" y="324612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  <p:pic>
        <p:nvPicPr>
          <p:cNvPr id="6" name="Media på Internett 5" title="Rådyr i fart.">
            <a:hlinkClick r:id="" action="ppaction://media"/>
            <a:extLst>
              <a:ext uri="{FF2B5EF4-FFF2-40B4-BE49-F238E27FC236}">
                <a16:creationId xmlns:a16="http://schemas.microsoft.com/office/drawing/2014/main" id="{5258EA47-1B66-22DF-D438-199E729D37F4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0209" y="1479231"/>
            <a:ext cx="4775791" cy="2698321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EED4D04-7032-A4E1-93EC-B7450BAAC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8459" y="818707"/>
            <a:ext cx="3131288" cy="531096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Jegeren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skutt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risikosituasjoner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eller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hun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ikke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mestret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Dyret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kastet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seg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skuddøyeblikket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Feil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ved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våpen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eller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sikte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0"/>
            <a:endParaRPr lang="en-US" sz="1800" i="0" dirty="0">
              <a:solidFill>
                <a:schemeClr val="bg1"/>
              </a:solidFill>
              <a:effectLst/>
            </a:endParaRPr>
          </a:p>
          <a:p>
            <a:pPr marL="0"/>
            <a:r>
              <a:rPr lang="en-US" sz="1800" i="0" dirty="0" err="1">
                <a:solidFill>
                  <a:schemeClr val="bg1"/>
                </a:solidFill>
                <a:effectLst/>
              </a:rPr>
              <a:t>Jegere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med lite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skyte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,- og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jakttrening</a:t>
            </a:r>
            <a:endParaRPr lang="en-US" sz="1800" i="0" dirty="0">
              <a:solidFill>
                <a:schemeClr val="bg1"/>
              </a:solidFill>
              <a:effectLst/>
            </a:endParaRPr>
          </a:p>
          <a:p>
            <a:pPr marL="0"/>
            <a:r>
              <a:rPr lang="en-US" sz="1800" i="0" dirty="0" err="1">
                <a:solidFill>
                  <a:schemeClr val="bg1"/>
                </a:solidFill>
                <a:effectLst/>
              </a:rPr>
              <a:t>Skyting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uten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anlegg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fra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stående</a:t>
            </a:r>
            <a:endParaRPr lang="en-US" sz="1800" i="0" dirty="0">
              <a:solidFill>
                <a:schemeClr val="bg1"/>
              </a:solidFill>
              <a:effectLst/>
            </a:endParaRPr>
          </a:p>
          <a:p>
            <a:pPr marL="0"/>
            <a:r>
              <a:rPr lang="en-US" sz="1800" i="0" dirty="0" err="1">
                <a:solidFill>
                  <a:schemeClr val="bg1"/>
                </a:solidFill>
                <a:effectLst/>
              </a:rPr>
              <a:t>Skyting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mot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dyr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fart</a:t>
            </a:r>
          </a:p>
          <a:p>
            <a:pPr marL="0"/>
            <a:r>
              <a:rPr lang="en-US" sz="1800" i="0" dirty="0" err="1">
                <a:solidFill>
                  <a:schemeClr val="bg1"/>
                </a:solidFill>
                <a:effectLst/>
              </a:rPr>
              <a:t>Skyting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lange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skuddavstander</a:t>
            </a:r>
            <a:endParaRPr lang="en-US" sz="1800" i="0" dirty="0">
              <a:solidFill>
                <a:schemeClr val="bg1"/>
              </a:solidFill>
              <a:effectLst/>
            </a:endParaRPr>
          </a:p>
          <a:p>
            <a:pPr marL="0"/>
            <a:r>
              <a:rPr lang="en-US" sz="1800" i="0" dirty="0" err="1">
                <a:solidFill>
                  <a:schemeClr val="bg1"/>
                </a:solidFill>
                <a:effectLst/>
              </a:rPr>
              <a:t>Skyting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dyr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står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skrå</a:t>
            </a:r>
            <a:br>
              <a:rPr lang="en-US" sz="1800" i="0" dirty="0">
                <a:solidFill>
                  <a:schemeClr val="bg1"/>
                </a:solidFill>
                <a:effectLst/>
              </a:rPr>
            </a:br>
            <a:br>
              <a:rPr lang="en-US" sz="1600" b="1" i="0" dirty="0">
                <a:solidFill>
                  <a:schemeClr val="bg1"/>
                </a:solidFill>
                <a:effectLst/>
              </a:rPr>
            </a:br>
            <a:br>
              <a:rPr lang="en-US" sz="1600" b="1" i="0" dirty="0">
                <a:solidFill>
                  <a:schemeClr val="bg1"/>
                </a:solidFill>
                <a:effectLst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4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52759C-9CDA-F00C-6433-BD9D82B8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24  Bør du prøve med et oppfølgingsskudd dersom du er usikker på førsteskuddet?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22E1EE7-3A26-C0E0-1FF0-0EFA4DE125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 b="40079"/>
          <a:stretch/>
        </p:blipFill>
        <p:spPr bwMode="auto">
          <a:xfrm>
            <a:off x="0" y="-33161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A443063-86A7-4A67-A006-D55F00E3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0566" y="4030558"/>
            <a:ext cx="7937495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Et </a:t>
            </a:r>
            <a:r>
              <a:rPr lang="en-US" sz="1800" i="0" dirty="0" err="1">
                <a:effectLst/>
              </a:rPr>
              <a:t>dårlig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førsteskudd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må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mulig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følges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opp</a:t>
            </a:r>
            <a:r>
              <a:rPr lang="en-US" sz="1800" i="0" dirty="0">
                <a:effectLst/>
              </a:rPr>
              <a:t> med et </a:t>
            </a:r>
            <a:r>
              <a:rPr lang="en-US" sz="1800" i="0" dirty="0" err="1">
                <a:effectLst/>
              </a:rPr>
              <a:t>nytt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skudd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Nei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andreskuddet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gi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skadeskyting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dersom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førsteskuddet</a:t>
            </a:r>
            <a:r>
              <a:rPr lang="en-US" sz="1800" i="0" dirty="0">
                <a:effectLst/>
              </a:rPr>
              <a:t> var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bom</a:t>
            </a:r>
            <a:r>
              <a:rPr lang="en-US" sz="1800" i="0" dirty="0">
                <a:effectLst/>
              </a:rPr>
              <a:t>.</a:t>
            </a:r>
          </a:p>
          <a:p>
            <a:pPr marL="114300" indent="-342900">
              <a:buFont typeface="+mj-lt"/>
              <a:buAutoNum type="arabicPeriod"/>
            </a:pPr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skuddsituasjonen</a:t>
            </a:r>
            <a:r>
              <a:rPr lang="en-US" sz="1800" i="0" dirty="0">
                <a:effectLst/>
              </a:rPr>
              <a:t> var </a:t>
            </a:r>
            <a:r>
              <a:rPr lang="en-US" sz="1800" i="0" dirty="0" err="1">
                <a:effectLst/>
              </a:rPr>
              <a:t>krevende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ble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usikker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skjøt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oppfølgingsskudd</a:t>
            </a:r>
            <a:r>
              <a:rPr lang="en-US" sz="1800" i="0" dirty="0">
                <a:effectLst/>
              </a:rPr>
              <a:t>. Det var bra, for mange av </a:t>
            </a:r>
            <a:r>
              <a:rPr lang="en-US" sz="1800" i="0" dirty="0" err="1">
                <a:effectLst/>
              </a:rPr>
              <a:t>dyra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var </a:t>
            </a:r>
            <a:r>
              <a:rPr lang="en-US" sz="1800" i="0" dirty="0" err="1">
                <a:effectLst/>
              </a:rPr>
              <a:t>skadeskutt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ble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drept</a:t>
            </a:r>
            <a:r>
              <a:rPr lang="en-US" sz="1800" i="0" dirty="0">
                <a:effectLst/>
              </a:rPr>
              <a:t> av et </a:t>
            </a:r>
            <a:r>
              <a:rPr lang="en-US" sz="1800" i="0" dirty="0" err="1">
                <a:effectLst/>
              </a:rPr>
              <a:t>oppfølgingsskudd</a:t>
            </a:r>
            <a:r>
              <a:rPr lang="en-US" sz="1800" i="0" dirty="0">
                <a:effectLst/>
              </a:rPr>
              <a:t>. En god del av </a:t>
            </a:r>
            <a:r>
              <a:rPr lang="en-US" sz="1800" i="0" dirty="0" err="1">
                <a:effectLst/>
              </a:rPr>
              <a:t>dyra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var </a:t>
            </a:r>
            <a:r>
              <a:rPr lang="en-US" sz="1800" i="0" dirty="0" err="1">
                <a:effectLst/>
              </a:rPr>
              <a:t>skutt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flere</a:t>
            </a:r>
            <a:r>
              <a:rPr lang="en-US" sz="1800" i="0" dirty="0">
                <a:effectLst/>
              </a:rPr>
              <a:t> ganger </a:t>
            </a:r>
            <a:r>
              <a:rPr lang="en-US" sz="1800" i="0" dirty="0" err="1">
                <a:effectLst/>
              </a:rPr>
              <a:t>løp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videre</a:t>
            </a:r>
            <a:r>
              <a:rPr lang="en-US" sz="1800" i="0" dirty="0">
                <a:effectLst/>
              </a:rPr>
              <a:t>. Da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du to </a:t>
            </a:r>
            <a:r>
              <a:rPr lang="en-US" sz="1800" i="0" dirty="0" err="1">
                <a:effectLst/>
              </a:rPr>
              <a:t>skuddsteder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økte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sjanser</a:t>
            </a:r>
            <a:r>
              <a:rPr lang="en-US" sz="1800" i="0" dirty="0">
                <a:effectLst/>
              </a:rPr>
              <a:t> for at det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være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. Et </a:t>
            </a:r>
            <a:r>
              <a:rPr lang="en-US" sz="1800" i="0" dirty="0" err="1">
                <a:effectLst/>
              </a:rPr>
              <a:t>dårlig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førsteskudd</a:t>
            </a:r>
            <a:r>
              <a:rPr lang="en-US" sz="1800" i="0" dirty="0">
                <a:effectLst/>
              </a:rPr>
              <a:t> presser </a:t>
            </a:r>
            <a:r>
              <a:rPr lang="en-US" sz="1800" i="0" dirty="0" err="1">
                <a:effectLst/>
              </a:rPr>
              <a:t>fram</a:t>
            </a:r>
            <a:r>
              <a:rPr lang="en-US" sz="1800" i="0" dirty="0">
                <a:effectLst/>
              </a:rPr>
              <a:t> et </a:t>
            </a:r>
            <a:r>
              <a:rPr lang="en-US" sz="1800" i="0" dirty="0" err="1">
                <a:effectLst/>
              </a:rPr>
              <a:t>enda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risikabelt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andreskudd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Ofte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blir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oppfølgingsskuddet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stående</a:t>
            </a:r>
            <a:r>
              <a:rPr lang="en-US" sz="1800" i="0" dirty="0">
                <a:effectLst/>
              </a:rPr>
              <a:t> skytestilling mot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i fart. </a:t>
            </a:r>
            <a:r>
              <a:rPr lang="en-US" sz="1800" i="0" dirty="0" err="1">
                <a:effectLst/>
              </a:rPr>
              <a:t>Sjansene</a:t>
            </a:r>
            <a:r>
              <a:rPr lang="en-US" sz="1800" i="0" dirty="0">
                <a:effectLst/>
              </a:rPr>
              <a:t> er da </a:t>
            </a:r>
            <a:r>
              <a:rPr lang="en-US" sz="1800" i="0" dirty="0" err="1">
                <a:effectLst/>
              </a:rPr>
              <a:t>større</a:t>
            </a:r>
            <a:r>
              <a:rPr lang="en-US" sz="1800" i="0" dirty="0">
                <a:effectLst/>
              </a:rPr>
              <a:t> for </a:t>
            </a:r>
            <a:r>
              <a:rPr lang="en-US" sz="1800" i="0" dirty="0" err="1">
                <a:effectLst/>
              </a:rPr>
              <a:t>treff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nakke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føtter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lår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eller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vom</a:t>
            </a:r>
            <a:r>
              <a:rPr lang="en-US" sz="1800" i="0" dirty="0">
                <a:effectLst/>
              </a:rPr>
              <a:t>.</a:t>
            </a: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endParaRPr lang="en-US" sz="18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0AF9C2-3FE0-FEF1-9BF2-BE6A7F62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9783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51A1D0-7076-5738-D03E-6C673C4E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951" y="466933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25  En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jeger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tatt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kjempesjanse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og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skutt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mot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løpende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hjort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Hvem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følger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opp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dette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med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jegeren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09AFE8-9934-40C0-A058-4008A3B19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160" y="1498600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588ED6-49C5-4EAF-BBCE-DB6B4184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149B80A-4A62-4495-AE87-F32755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38C3DC5-5887-49A9-AABB-A9772488F2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BD695E1-00AC-49AE-93BF-22000734A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721D808-B8BC-4568-A927-12BC276FB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2886F6-DE07-47C7-840F-22CD86C0D1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Media på Internett 5" title="Spissbukk springer forbi">
            <a:hlinkClick r:id="" action="ppaction://media"/>
            <a:extLst>
              <a:ext uri="{FF2B5EF4-FFF2-40B4-BE49-F238E27FC236}">
                <a16:creationId xmlns:a16="http://schemas.microsoft.com/office/drawing/2014/main" id="{60F427B7-84BC-D5BC-ACCE-A783AD2A1436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15416" y="2008057"/>
            <a:ext cx="4084462" cy="3063347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7606A7-406E-463D-752E-4F79ECE0E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1825" y="1842347"/>
            <a:ext cx="4790227" cy="3758353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Grisete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skyting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er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straffbart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bør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meldes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politiet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av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Det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må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rapporteres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kommunen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må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ta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prat med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skytter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i 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rolig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øyeblikk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for at det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ikke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skal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gjenta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seg.</a:t>
            </a:r>
          </a:p>
          <a:p>
            <a:pPr marL="0"/>
            <a:endParaRPr lang="en-US" sz="1800" i="0" dirty="0">
              <a:solidFill>
                <a:schemeClr val="bg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har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særlig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ansvar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for å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klare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opp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jaktepisoder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går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ut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over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sikkerheten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folk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må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finne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rolig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øyeblikk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ta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opp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uheldige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episoder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med den det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gjelder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Da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trenger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ikke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de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andre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jaktlaget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bry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seg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om det.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markerer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da 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minstemål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for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sikker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human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alle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må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følge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C5CAF6-CE5A-0592-ED48-ED79EDF6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51045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7AA840-9139-04E8-6BC2-70E2B8E7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26  Hvorfor er det mindre skadeskyting når en jakter hjortedyr på innmark?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C21971A-A9D9-D0D8-2178-25BC80F941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EDE8CD-5B64-49D1-F04B-14183DA5A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Jegere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jakter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innmark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øvelsesskudd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Jegere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jakter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utmark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mindre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erfaring</a:t>
            </a:r>
            <a:r>
              <a:rPr lang="en-US" sz="1800" i="0" dirty="0">
                <a:effectLst/>
              </a:rPr>
              <a:t> med å </a:t>
            </a:r>
            <a:r>
              <a:rPr lang="en-US" sz="1800" i="0" dirty="0" err="1">
                <a:effectLst/>
              </a:rPr>
              <a:t>felle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Dyra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roligere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innmark</a:t>
            </a:r>
            <a:r>
              <a:rPr lang="en-US" sz="1800" i="0" dirty="0">
                <a:effectLst/>
              </a:rPr>
              <a:t> og det </a:t>
            </a:r>
            <a:r>
              <a:rPr lang="en-US" sz="1800" i="0" dirty="0" err="1">
                <a:effectLst/>
              </a:rPr>
              <a:t>skytes</a:t>
            </a:r>
            <a:r>
              <a:rPr lang="en-US" sz="1800" i="0" dirty="0">
                <a:effectLst/>
              </a:rPr>
              <a:t> med </a:t>
            </a:r>
            <a:r>
              <a:rPr lang="en-US" sz="1800" i="0" dirty="0" err="1">
                <a:effectLst/>
              </a:rPr>
              <a:t>anlegg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Dyra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skytes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ro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fra</a:t>
            </a:r>
            <a:r>
              <a:rPr lang="en-US" sz="1800" i="0" dirty="0">
                <a:effectLst/>
              </a:rPr>
              <a:t> poster med </a:t>
            </a:r>
            <a:r>
              <a:rPr lang="en-US" sz="1800" i="0" dirty="0" err="1">
                <a:effectLst/>
              </a:rPr>
              <a:t>anlegg</a:t>
            </a:r>
            <a:r>
              <a:rPr lang="en-US" sz="1800" i="0" dirty="0">
                <a:effectLst/>
              </a:rPr>
              <a:t>. En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god </a:t>
            </a:r>
            <a:r>
              <a:rPr lang="en-US" sz="1800" i="0" dirty="0" err="1">
                <a:effectLst/>
              </a:rPr>
              <a:t>kontroll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slipper </a:t>
            </a:r>
            <a:r>
              <a:rPr lang="en-US" sz="1800" i="0" dirty="0" err="1">
                <a:effectLst/>
              </a:rPr>
              <a:t>skuddet</a:t>
            </a:r>
            <a:r>
              <a:rPr lang="en-US" sz="1800" i="0" dirty="0">
                <a:effectLst/>
              </a:rPr>
              <a:t>.  </a:t>
            </a: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endParaRPr lang="en-US" sz="18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9B36AFD-76C0-394B-9A1C-827EF49D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7733" y="6356350"/>
            <a:ext cx="52916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416256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F74E27E0-7590-D762-837D-5C366B758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05" r="12290" b="9091"/>
          <a:stretch/>
        </p:blipFill>
        <p:spPr>
          <a:xfrm>
            <a:off x="3522466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D9BA82-B57E-33F9-6665-699001D5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27  Hvor mange av elgene avlives på ettersøket?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AE759A9-03C7-1906-A4C3-2BD876A10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3" y="2718054"/>
            <a:ext cx="5494613" cy="33349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buFont typeface="+mj-lt"/>
              <a:buAutoNum type="arabicPeriod"/>
            </a:pPr>
            <a:r>
              <a:rPr lang="en-US" sz="1800" dirty="0" err="1">
                <a:solidFill>
                  <a:schemeClr val="bg1"/>
                </a:solidFill>
              </a:rPr>
              <a:t>Omkring</a:t>
            </a:r>
            <a:r>
              <a:rPr lang="en-US" sz="1800" dirty="0">
                <a:solidFill>
                  <a:schemeClr val="bg1"/>
                </a:solidFill>
              </a:rPr>
              <a:t> 60 %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800" dirty="0" err="1">
                <a:solidFill>
                  <a:schemeClr val="bg1"/>
                </a:solidFill>
              </a:rPr>
              <a:t>Knapt</a:t>
            </a:r>
            <a:r>
              <a:rPr lang="en-US" sz="1800" dirty="0">
                <a:solidFill>
                  <a:schemeClr val="bg1"/>
                </a:solidFill>
              </a:rPr>
              <a:t> 10 %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En </a:t>
            </a:r>
            <a:r>
              <a:rPr lang="en-US" sz="1800" dirty="0" err="1">
                <a:solidFill>
                  <a:schemeClr val="bg1"/>
                </a:solidFill>
              </a:rPr>
              <a:t>tredjedel</a:t>
            </a:r>
            <a:endParaRPr lang="en-US" sz="1800" dirty="0">
              <a:solidFill>
                <a:schemeClr val="bg1"/>
              </a:solidFill>
            </a:endParaRPr>
          </a:p>
          <a:p>
            <a:pPr marL="0"/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</a:rPr>
              <a:t>Omkring</a:t>
            </a:r>
            <a:r>
              <a:rPr lang="en-US" sz="1800" dirty="0">
                <a:solidFill>
                  <a:schemeClr val="bg1"/>
                </a:solidFill>
              </a:rPr>
              <a:t> 8 % av </a:t>
            </a:r>
            <a:r>
              <a:rPr lang="en-US" sz="1800" dirty="0" err="1">
                <a:solidFill>
                  <a:schemeClr val="bg1"/>
                </a:solidFill>
              </a:rPr>
              <a:t>elgene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blir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funnet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døde</a:t>
            </a:r>
            <a:r>
              <a:rPr lang="en-US" sz="1800" dirty="0">
                <a:solidFill>
                  <a:schemeClr val="bg1"/>
                </a:solidFill>
              </a:rPr>
              <a:t> under </a:t>
            </a:r>
            <a:r>
              <a:rPr lang="en-US" sz="1800" dirty="0" err="1">
                <a:solidFill>
                  <a:schemeClr val="bg1"/>
                </a:solidFill>
              </a:rPr>
              <a:t>ettersøket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Nær</a:t>
            </a:r>
            <a:r>
              <a:rPr lang="en-US" sz="1800" dirty="0">
                <a:solidFill>
                  <a:schemeClr val="bg1"/>
                </a:solidFill>
              </a:rPr>
              <a:t> 60 % av </a:t>
            </a:r>
            <a:r>
              <a:rPr lang="en-US" sz="1800" dirty="0" err="1">
                <a:solidFill>
                  <a:schemeClr val="bg1"/>
                </a:solidFill>
              </a:rPr>
              <a:t>elgene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blir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funnet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levende</a:t>
            </a:r>
            <a:r>
              <a:rPr lang="en-US" sz="1800" dirty="0">
                <a:solidFill>
                  <a:schemeClr val="bg1"/>
                </a:solidFill>
              </a:rPr>
              <a:t> og </a:t>
            </a:r>
            <a:r>
              <a:rPr lang="en-US" sz="1800" dirty="0" err="1">
                <a:solidFill>
                  <a:schemeClr val="bg1"/>
                </a:solidFill>
              </a:rPr>
              <a:t>avlives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Halvparten</a:t>
            </a:r>
            <a:r>
              <a:rPr lang="en-US" sz="1800" dirty="0">
                <a:solidFill>
                  <a:schemeClr val="bg1"/>
                </a:solidFill>
              </a:rPr>
              <a:t> av </a:t>
            </a:r>
            <a:r>
              <a:rPr lang="en-US" sz="1800" dirty="0" err="1">
                <a:solidFill>
                  <a:schemeClr val="bg1"/>
                </a:solidFill>
              </a:rPr>
              <a:t>elgene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som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avlives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blir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avlivet</a:t>
            </a:r>
            <a:r>
              <a:rPr lang="en-US" sz="1800" dirty="0">
                <a:solidFill>
                  <a:schemeClr val="bg1"/>
                </a:solidFill>
              </a:rPr>
              <a:t> av </a:t>
            </a:r>
            <a:r>
              <a:rPr lang="en-US" sz="1800" dirty="0" err="1">
                <a:solidFill>
                  <a:schemeClr val="bg1"/>
                </a:solidFill>
              </a:rPr>
              <a:t>postmannskap</a:t>
            </a:r>
            <a:r>
              <a:rPr lang="en-US" sz="1800" dirty="0">
                <a:solidFill>
                  <a:schemeClr val="bg1"/>
                </a:solidFill>
              </a:rPr>
              <a:t> og den </a:t>
            </a:r>
            <a:r>
              <a:rPr lang="en-US" sz="1800" dirty="0" err="1">
                <a:solidFill>
                  <a:schemeClr val="bg1"/>
                </a:solidFill>
              </a:rPr>
              <a:t>andre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halvparten</a:t>
            </a:r>
            <a:r>
              <a:rPr lang="en-US" sz="1800" dirty="0">
                <a:solidFill>
                  <a:schemeClr val="bg1"/>
                </a:solidFill>
              </a:rPr>
              <a:t> av </a:t>
            </a:r>
            <a:r>
              <a:rPr lang="en-US" sz="1800" dirty="0" err="1">
                <a:solidFill>
                  <a:schemeClr val="bg1"/>
                </a:solidFill>
              </a:rPr>
              <a:t>ettersøksmannskap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Nær</a:t>
            </a:r>
            <a:r>
              <a:rPr lang="en-US" sz="1800" dirty="0">
                <a:solidFill>
                  <a:schemeClr val="bg1"/>
                </a:solidFill>
              </a:rPr>
              <a:t> 1/3 av alle de </a:t>
            </a:r>
            <a:r>
              <a:rPr lang="en-US" sz="1800" dirty="0" err="1">
                <a:solidFill>
                  <a:schemeClr val="bg1"/>
                </a:solidFill>
              </a:rPr>
              <a:t>ettersøkte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elgene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blir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enten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friskmeldt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eller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ikke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funnet</a:t>
            </a:r>
            <a:r>
              <a:rPr lang="en-US" sz="1800" dirty="0">
                <a:solidFill>
                  <a:schemeClr val="bg1"/>
                </a:solidFill>
              </a:rPr>
              <a:t>. Et </a:t>
            </a:r>
            <a:r>
              <a:rPr lang="en-US" sz="1800" dirty="0" err="1">
                <a:solidFill>
                  <a:schemeClr val="bg1"/>
                </a:solidFill>
              </a:rPr>
              <a:t>dårlig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skudd</a:t>
            </a:r>
            <a:r>
              <a:rPr lang="en-US" sz="1800" dirty="0">
                <a:solidFill>
                  <a:schemeClr val="bg1"/>
                </a:solidFill>
              </a:rPr>
              <a:t> mot </a:t>
            </a:r>
            <a:r>
              <a:rPr lang="en-US" sz="1800" dirty="0" err="1">
                <a:solidFill>
                  <a:schemeClr val="bg1"/>
                </a:solidFill>
              </a:rPr>
              <a:t>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elg</a:t>
            </a:r>
            <a:r>
              <a:rPr lang="en-US" sz="1800" dirty="0">
                <a:solidFill>
                  <a:schemeClr val="bg1"/>
                </a:solidFill>
              </a:rPr>
              <a:t> er da </a:t>
            </a:r>
            <a:r>
              <a:rPr lang="en-US" sz="1800" dirty="0" err="1">
                <a:solidFill>
                  <a:schemeClr val="bg1"/>
                </a:solidFill>
              </a:rPr>
              <a:t>mest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sannsynlig</a:t>
            </a:r>
            <a:r>
              <a:rPr lang="en-US" sz="1800" dirty="0">
                <a:solidFill>
                  <a:schemeClr val="bg1"/>
                </a:solidFill>
              </a:rPr>
              <a:t> et </a:t>
            </a:r>
            <a:r>
              <a:rPr lang="en-US" sz="1800" dirty="0" err="1">
                <a:solidFill>
                  <a:schemeClr val="bg1"/>
                </a:solidFill>
              </a:rPr>
              <a:t>skadeskudd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77FD6E-3EA4-5EFA-B2AE-0F2A540A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5598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23BB85-7FB2-0E45-95FF-E053F0F7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28  Hvor mange av hjortene avlives under ettersøket?</a:t>
            </a:r>
          </a:p>
        </p:txBody>
      </p:sp>
      <p:cxnSp>
        <p:nvCxnSpPr>
          <p:cNvPr id="17415" name="Straight Connector 1741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23220D7-A554-281C-ED27-B40D2FCB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70 %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30 %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13 %</a:t>
            </a:r>
          </a:p>
          <a:p>
            <a:pPr marL="0"/>
            <a:endParaRPr lang="en-US" sz="1800" dirty="0"/>
          </a:p>
          <a:p>
            <a:pPr marL="0" indent="0">
              <a:buNone/>
            </a:pPr>
            <a:r>
              <a:rPr lang="en-US" sz="1800" dirty="0"/>
              <a:t>25 % av de </a:t>
            </a:r>
            <a:r>
              <a:rPr lang="en-US" sz="1800" dirty="0" err="1"/>
              <a:t>ettersøkte</a:t>
            </a:r>
            <a:r>
              <a:rPr lang="en-US" sz="1800" dirty="0"/>
              <a:t> </a:t>
            </a:r>
            <a:r>
              <a:rPr lang="en-US" sz="1800" dirty="0" err="1"/>
              <a:t>hjortene</a:t>
            </a:r>
            <a:r>
              <a:rPr lang="en-US" sz="1800" dirty="0"/>
              <a:t> </a:t>
            </a:r>
            <a:r>
              <a:rPr lang="en-US" sz="1800" dirty="0" err="1"/>
              <a:t>blir</a:t>
            </a:r>
            <a:r>
              <a:rPr lang="en-US" sz="1800" dirty="0"/>
              <a:t> </a:t>
            </a:r>
            <a:r>
              <a:rPr lang="en-US" sz="1800" dirty="0" err="1"/>
              <a:t>funnet</a:t>
            </a:r>
            <a:r>
              <a:rPr lang="en-US" sz="1800" dirty="0"/>
              <a:t> </a:t>
            </a:r>
            <a:r>
              <a:rPr lang="en-US" sz="1800" dirty="0" err="1"/>
              <a:t>døde</a:t>
            </a:r>
            <a:r>
              <a:rPr lang="en-US" sz="1800" dirty="0"/>
              <a:t> under </a:t>
            </a:r>
            <a:r>
              <a:rPr lang="en-US" sz="1800" dirty="0" err="1"/>
              <a:t>søket</a:t>
            </a:r>
            <a:r>
              <a:rPr lang="en-US" sz="1800" dirty="0"/>
              <a:t>. Ca 30 % </a:t>
            </a:r>
            <a:r>
              <a:rPr lang="en-US" sz="1800" dirty="0" err="1"/>
              <a:t>blir</a:t>
            </a:r>
            <a:r>
              <a:rPr lang="en-US" sz="1800" dirty="0"/>
              <a:t> </a:t>
            </a:r>
            <a:r>
              <a:rPr lang="en-US" sz="1800" dirty="0" err="1"/>
              <a:t>avlivet</a:t>
            </a:r>
            <a:r>
              <a:rPr lang="en-US" sz="1800" dirty="0"/>
              <a:t> under </a:t>
            </a:r>
            <a:r>
              <a:rPr lang="en-US" sz="1800" dirty="0" err="1"/>
              <a:t>søket</a:t>
            </a:r>
            <a:r>
              <a:rPr lang="en-US" sz="1800" dirty="0"/>
              <a:t>. </a:t>
            </a:r>
            <a:r>
              <a:rPr lang="en-US" sz="1800" dirty="0" err="1"/>
              <a:t>Omkring</a:t>
            </a:r>
            <a:r>
              <a:rPr lang="en-US" sz="1800" dirty="0"/>
              <a:t> 45 % </a:t>
            </a:r>
            <a:r>
              <a:rPr lang="en-US" sz="1800" dirty="0" err="1"/>
              <a:t>blir</a:t>
            </a:r>
            <a:r>
              <a:rPr lang="en-US" sz="1800" dirty="0"/>
              <a:t>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funnet</a:t>
            </a:r>
            <a:r>
              <a:rPr lang="en-US" sz="1800" dirty="0"/>
              <a:t> </a:t>
            </a:r>
            <a:r>
              <a:rPr lang="en-US" sz="1800" dirty="0" err="1"/>
              <a:t>eller</a:t>
            </a:r>
            <a:r>
              <a:rPr lang="en-US" sz="1800" dirty="0"/>
              <a:t> </a:t>
            </a:r>
            <a:r>
              <a:rPr lang="en-US" sz="1800" dirty="0" err="1"/>
              <a:t>blir</a:t>
            </a:r>
            <a:r>
              <a:rPr lang="en-US" sz="1800" dirty="0"/>
              <a:t> </a:t>
            </a:r>
            <a:r>
              <a:rPr lang="en-US" sz="1800" dirty="0" err="1"/>
              <a:t>friskmeldt</a:t>
            </a:r>
            <a:r>
              <a:rPr lang="en-US" sz="1800" dirty="0"/>
              <a:t>. Et </a:t>
            </a:r>
            <a:r>
              <a:rPr lang="en-US" sz="1800" dirty="0" err="1"/>
              <a:t>dårlig</a:t>
            </a:r>
            <a:r>
              <a:rPr lang="en-US" sz="1800" dirty="0"/>
              <a:t> </a:t>
            </a:r>
            <a:r>
              <a:rPr lang="en-US" sz="1800" dirty="0" err="1"/>
              <a:t>skudd</a:t>
            </a:r>
            <a:r>
              <a:rPr lang="en-US" sz="1800" dirty="0"/>
              <a:t> mot </a:t>
            </a:r>
            <a:r>
              <a:rPr lang="en-US" sz="1800" dirty="0" err="1"/>
              <a:t>hjort</a:t>
            </a:r>
            <a:r>
              <a:rPr lang="en-US" sz="1800" dirty="0"/>
              <a:t> er </a:t>
            </a:r>
            <a:r>
              <a:rPr lang="en-US" sz="1800" dirty="0" err="1"/>
              <a:t>oftere</a:t>
            </a:r>
            <a:r>
              <a:rPr lang="en-US" sz="1800" dirty="0"/>
              <a:t> et </a:t>
            </a:r>
            <a:r>
              <a:rPr lang="en-US" sz="1800" dirty="0" err="1"/>
              <a:t>bomskudd</a:t>
            </a:r>
            <a:r>
              <a:rPr lang="en-US" sz="1800" dirty="0"/>
              <a:t>.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F4C7A23-E006-35EF-C18D-D69958DEF18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1268"/>
          <a:stretch/>
        </p:blipFill>
        <p:spPr bwMode="auto">
          <a:xfrm>
            <a:off x="5650992" y="10"/>
            <a:ext cx="65410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B48080-6F39-ED74-60A9-635F0C22B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50" y="6356350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54708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FFA87E-DB93-903D-AC04-E2B23F77A6B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9" b="24978"/>
          <a:stretch/>
        </p:blipFill>
        <p:spPr bwMode="auto">
          <a:xfrm>
            <a:off x="-3047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75B9DF1-FE58-348E-F7B2-88B0C36F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2  Hvem har plikt til å være med på ettersøket?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45584F7-D774-D710-0EB8-085CE7A8D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6614" y="2434201"/>
            <a:ext cx="5007186" cy="37427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Alle </a:t>
            </a:r>
            <a:r>
              <a:rPr lang="en-US" sz="1900" i="0" dirty="0" err="1">
                <a:effectLst/>
              </a:rPr>
              <a:t>jegerne</a:t>
            </a:r>
            <a:r>
              <a:rPr lang="en-US" sz="1900" i="0" dirty="0">
                <a:effectLst/>
              </a:rPr>
              <a:t> i </a:t>
            </a:r>
            <a:r>
              <a:rPr lang="en-US" sz="1900" i="0" dirty="0" err="1">
                <a:effectLst/>
              </a:rPr>
              <a:t>jaktlaget</a:t>
            </a:r>
            <a:r>
              <a:rPr lang="en-US" sz="19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Den </a:t>
            </a:r>
            <a:r>
              <a:rPr lang="en-US" sz="1900" i="0" dirty="0" err="1">
                <a:effectLst/>
              </a:rPr>
              <a:t>som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skjøt</a:t>
            </a:r>
            <a:r>
              <a:rPr lang="en-US" sz="1900" i="0" dirty="0">
                <a:effectLst/>
              </a:rPr>
              <a:t>, </a:t>
            </a:r>
            <a:r>
              <a:rPr lang="en-US" sz="1900" i="0" dirty="0" err="1">
                <a:effectLst/>
              </a:rPr>
              <a:t>jaktleder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ettersøksjeger</a:t>
            </a:r>
            <a:r>
              <a:rPr lang="en-US" sz="19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De </a:t>
            </a:r>
            <a:r>
              <a:rPr lang="en-US" sz="1900" i="0" dirty="0" err="1">
                <a:effectLst/>
              </a:rPr>
              <a:t>jegerne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som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deltok</a:t>
            </a:r>
            <a:r>
              <a:rPr lang="en-US" sz="1900" i="0" dirty="0">
                <a:effectLst/>
              </a:rPr>
              <a:t> på </a:t>
            </a:r>
            <a:r>
              <a:rPr lang="en-US" sz="1900" i="0" dirty="0" err="1">
                <a:effectLst/>
              </a:rPr>
              <a:t>jakta</a:t>
            </a:r>
            <a:r>
              <a:rPr lang="en-US" sz="19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>
                <a:effectLst/>
              </a:rPr>
              <a:t>Alle på </a:t>
            </a:r>
            <a:r>
              <a:rPr lang="en-US" sz="1800" i="0" dirty="0" err="1">
                <a:effectLst/>
              </a:rPr>
              <a:t>jaktlaget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var med på </a:t>
            </a:r>
            <a:r>
              <a:rPr lang="en-US" sz="1800" i="0" dirty="0" err="1">
                <a:effectLst/>
              </a:rPr>
              <a:t>skadeskytinga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hjelpe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med </a:t>
            </a:r>
            <a:r>
              <a:rPr lang="en-US" sz="1800" i="0" dirty="0" err="1">
                <a:effectLst/>
              </a:rPr>
              <a:t>ettersøket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Hva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sammen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gjøre</a:t>
            </a:r>
            <a:r>
              <a:rPr lang="en-US" sz="1800" i="0" dirty="0">
                <a:effectLst/>
              </a:rPr>
              <a:t> for å </a:t>
            </a:r>
            <a:r>
              <a:rPr lang="en-US" sz="1800" i="0" dirty="0" err="1">
                <a:effectLst/>
              </a:rPr>
              <a:t>få</a:t>
            </a:r>
            <a:r>
              <a:rPr lang="en-US" sz="1800" i="0" dirty="0">
                <a:effectLst/>
              </a:rPr>
              <a:t> det </a:t>
            </a:r>
            <a:r>
              <a:rPr lang="en-US" sz="1800" i="0" dirty="0" err="1">
                <a:effectLst/>
              </a:rPr>
              <a:t>avlivet</a:t>
            </a:r>
            <a:r>
              <a:rPr lang="en-US" sz="1800" i="0" dirty="0">
                <a:effectLst/>
              </a:rPr>
              <a:t>? Ingen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skyte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andre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undersøkelse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ettersøk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unnagjort</a:t>
            </a:r>
            <a:r>
              <a:rPr lang="en-US" sz="1800" i="0" dirty="0">
                <a:effectLst/>
              </a:rPr>
              <a:t>. Dette </a:t>
            </a:r>
            <a:r>
              <a:rPr lang="en-US" sz="1800" i="0" dirty="0" err="1">
                <a:effectLst/>
              </a:rPr>
              <a:t>gjelder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selv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andre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overtar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ettersøket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selv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ettersøket</a:t>
            </a:r>
            <a:r>
              <a:rPr lang="en-US" sz="1800" i="0" dirty="0">
                <a:effectLst/>
              </a:rPr>
              <a:t> tar </a:t>
            </a:r>
            <a:r>
              <a:rPr lang="en-US" sz="1800" i="0" dirty="0" err="1">
                <a:effectLst/>
              </a:rPr>
              <a:t>flere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dager</a:t>
            </a:r>
            <a:r>
              <a:rPr lang="en-US" sz="1800" i="0" dirty="0">
                <a:effectLst/>
              </a:rPr>
              <a:t>. Det </a:t>
            </a:r>
            <a:r>
              <a:rPr lang="en-US" sz="1800" i="0" dirty="0" err="1">
                <a:effectLst/>
              </a:rPr>
              <a:t>ville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være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tragisk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laget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skadeskyter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nytt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situasjonen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det </a:t>
            </a:r>
            <a:r>
              <a:rPr lang="en-US" sz="1800" i="0" dirty="0" err="1">
                <a:effectLst/>
              </a:rPr>
              <a:t>første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klarlagt</a:t>
            </a:r>
            <a:r>
              <a:rPr lang="en-US" sz="1800" i="0" dirty="0">
                <a:effectLst/>
              </a:rPr>
              <a:t>.</a:t>
            </a:r>
            <a:br>
              <a:rPr lang="en-US" sz="1800" i="0" dirty="0">
                <a:effectLst/>
              </a:rPr>
            </a:b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9D2A71-345D-2CD5-3F07-A83A339C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82944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A3039946-EEE8-4D52-763E-CAE71C5B8B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42144" r="-1" b="3913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E4474C-8429-42E0-81AC-339F215B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470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29  Hvor mange av rådyra avlives under ettersøket? </a:t>
            </a:r>
          </a:p>
        </p:txBody>
      </p:sp>
      <p:sp>
        <p:nvSpPr>
          <p:cNvPr id="18443" name="Rectangle 184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445" name="Rectangle 184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A9E8285-44E2-2729-067B-843EA126E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0470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10 %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50 %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En </a:t>
            </a:r>
            <a:r>
              <a:rPr lang="en-US" sz="1800" dirty="0" err="1"/>
              <a:t>tredjedel</a:t>
            </a:r>
            <a:endParaRPr lang="en-US" sz="18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800" dirty="0"/>
              <a:t>1/3 av </a:t>
            </a:r>
            <a:r>
              <a:rPr lang="en-US" sz="1800" dirty="0" err="1"/>
              <a:t>rådyr</a:t>
            </a:r>
            <a:r>
              <a:rPr lang="en-US" sz="1800" dirty="0"/>
              <a:t> </a:t>
            </a:r>
            <a:r>
              <a:rPr lang="en-US" sz="1800" dirty="0" err="1"/>
              <a:t>blir</a:t>
            </a:r>
            <a:r>
              <a:rPr lang="en-US" sz="1800" dirty="0"/>
              <a:t> </a:t>
            </a:r>
            <a:r>
              <a:rPr lang="en-US" sz="1800" dirty="0" err="1"/>
              <a:t>funnet</a:t>
            </a:r>
            <a:r>
              <a:rPr lang="en-US" sz="1800" dirty="0"/>
              <a:t> </a:t>
            </a:r>
            <a:r>
              <a:rPr lang="en-US" sz="1800" dirty="0" err="1"/>
              <a:t>døde</a:t>
            </a:r>
            <a:r>
              <a:rPr lang="en-US" sz="1800" dirty="0"/>
              <a:t> under </a:t>
            </a:r>
            <a:r>
              <a:rPr lang="en-US" sz="1800" dirty="0" err="1"/>
              <a:t>ettersøket</a:t>
            </a:r>
            <a:r>
              <a:rPr lang="en-US" sz="1800" dirty="0"/>
              <a:t>. 1/3 </a:t>
            </a:r>
            <a:r>
              <a:rPr lang="en-US" sz="1800" dirty="0" err="1"/>
              <a:t>blir</a:t>
            </a:r>
            <a:r>
              <a:rPr lang="en-US" sz="1800" dirty="0"/>
              <a:t> </a:t>
            </a:r>
            <a:r>
              <a:rPr lang="en-US" sz="1800" dirty="0" err="1"/>
              <a:t>avlivet</a:t>
            </a:r>
            <a:r>
              <a:rPr lang="en-US" sz="1800" dirty="0"/>
              <a:t> og 1/3 </a:t>
            </a:r>
            <a:r>
              <a:rPr lang="en-US" sz="1800" dirty="0" err="1"/>
              <a:t>blir</a:t>
            </a:r>
            <a:r>
              <a:rPr lang="en-US" sz="1800" dirty="0"/>
              <a:t>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funnet</a:t>
            </a:r>
            <a:r>
              <a:rPr lang="en-US" sz="1800" dirty="0"/>
              <a:t>. 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9A32CD-DE9E-2206-AB5B-90EEE136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4183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28C2165-7AB4-662E-B8FD-A1F92A1802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3"/>
          <a:stretch/>
        </p:blipFill>
        <p:spPr bwMode="auto">
          <a:xfrm>
            <a:off x="180975" y="182880"/>
            <a:ext cx="11823637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095AA09-0451-BBC1-7FB7-236FA798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30  </a:t>
            </a:r>
            <a:r>
              <a:rPr lang="en-US" sz="4000" dirty="0" err="1">
                <a:solidFill>
                  <a:srgbClr val="FFFFFF"/>
                </a:solidFill>
              </a:rPr>
              <a:t>Hvor</a:t>
            </a:r>
            <a:r>
              <a:rPr lang="en-US" sz="4000" dirty="0">
                <a:solidFill>
                  <a:srgbClr val="FFFFFF"/>
                </a:solidFill>
              </a:rPr>
              <a:t> mange av </a:t>
            </a:r>
            <a:r>
              <a:rPr lang="en-US" sz="4000" dirty="0" err="1">
                <a:solidFill>
                  <a:srgbClr val="FFFFFF"/>
                </a:solidFill>
              </a:rPr>
              <a:t>hjortene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blir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funnet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eller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avlivet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selv</a:t>
            </a:r>
            <a:r>
              <a:rPr lang="en-US" sz="4000" dirty="0">
                <a:solidFill>
                  <a:srgbClr val="FFFFFF"/>
                </a:solidFill>
              </a:rPr>
              <a:t> om det </a:t>
            </a:r>
            <a:r>
              <a:rPr lang="en-US" sz="4000" dirty="0" err="1">
                <a:solidFill>
                  <a:srgbClr val="FFFFFF"/>
                </a:solidFill>
              </a:rPr>
              <a:t>ikke</a:t>
            </a:r>
            <a:r>
              <a:rPr lang="en-US" sz="4000" dirty="0">
                <a:solidFill>
                  <a:srgbClr val="FFFFFF"/>
                </a:solidFill>
              </a:rPr>
              <a:t> var </a:t>
            </a:r>
            <a:r>
              <a:rPr lang="en-US" sz="4000" dirty="0" err="1">
                <a:solidFill>
                  <a:srgbClr val="FFFFFF"/>
                </a:solidFill>
              </a:rPr>
              <a:t>funn</a:t>
            </a:r>
            <a:r>
              <a:rPr lang="en-US" sz="4000" dirty="0">
                <a:solidFill>
                  <a:srgbClr val="FFFFFF"/>
                </a:solidFill>
              </a:rPr>
              <a:t> på </a:t>
            </a:r>
            <a:r>
              <a:rPr lang="en-US" sz="4000" dirty="0" err="1">
                <a:solidFill>
                  <a:srgbClr val="FFFFFF"/>
                </a:solidFill>
              </a:rPr>
              <a:t>skuddstedet</a:t>
            </a:r>
            <a:r>
              <a:rPr lang="en-US" sz="40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E89A84B-63F7-83A2-6C35-BBC9C041A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3526300"/>
            <a:ext cx="10507133" cy="258845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solidFill>
                  <a:srgbClr val="FFFFFF"/>
                </a:solidFill>
                <a:effectLst/>
              </a:rPr>
              <a:t>Ca 30 %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funnet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døde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eller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avlivet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solidFill>
                  <a:srgbClr val="FFFFFF"/>
                </a:solidFill>
                <a:effectLst/>
              </a:rPr>
              <a:t>5 %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funnet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døde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eller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avlivet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solidFill>
                  <a:srgbClr val="FFFFFF"/>
                </a:solidFill>
                <a:effectLst/>
              </a:rPr>
              <a:t>12 %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funnet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døde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eller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avlivet</a:t>
            </a:r>
            <a:endParaRPr lang="en-US" sz="1900" i="0" dirty="0">
              <a:solidFill>
                <a:srgbClr val="FFFFFF"/>
              </a:solidFill>
              <a:effectLst/>
            </a:endParaRPr>
          </a:p>
          <a:p>
            <a:pPr marL="0"/>
            <a:endParaRPr lang="en-US" sz="1800" i="0" dirty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sz="1900" i="0" dirty="0" err="1">
                <a:solidFill>
                  <a:srgbClr val="FFFFFF"/>
                </a:solidFill>
                <a:effectLst/>
              </a:rPr>
              <a:t>Uten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funn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på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skuddstedet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er det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mest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sannsynlige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utfallet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at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dyret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ikke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funnet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. Men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likevel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er det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slik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at ca 1 av 5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dyr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funnet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dødt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, 1 av 10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avlivet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av post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eller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ettersøksmannskap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. Da ser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en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betydning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av å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gjøre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et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ettersøk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for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sikkerhets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900" i="0" dirty="0" err="1">
                <a:solidFill>
                  <a:srgbClr val="FFFFFF"/>
                </a:solidFill>
                <a:effectLst/>
              </a:rPr>
              <a:t>skyld</a:t>
            </a:r>
            <a:r>
              <a:rPr lang="en-US" sz="1900" i="0" dirty="0">
                <a:solidFill>
                  <a:srgbClr val="FFFFFF"/>
                </a:solidFill>
                <a:effectLst/>
              </a:rPr>
              <a:t>. </a:t>
            </a:r>
            <a:br>
              <a:rPr lang="en-US" sz="1900" b="1" i="0" dirty="0">
                <a:solidFill>
                  <a:srgbClr val="FFFFFF"/>
                </a:solidFill>
                <a:effectLst/>
              </a:rPr>
            </a:br>
            <a:br>
              <a:rPr lang="en-US" sz="1900" b="1" i="0" dirty="0">
                <a:solidFill>
                  <a:srgbClr val="FFFFFF"/>
                </a:solidFill>
                <a:effectLst/>
              </a:rPr>
            </a:br>
            <a:br>
              <a:rPr lang="en-US" sz="1400" b="1" i="0" dirty="0">
                <a:solidFill>
                  <a:srgbClr val="FFFFFF"/>
                </a:solidFill>
                <a:effectLst/>
              </a:rPr>
            </a:b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FEDA1F-B9FE-58DE-923E-9CA69604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219382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288DCCF2-2DB6-C18A-4B90-CD4E3350B6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6" b="6574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F3B4354-F3A2-B42B-F035-57BC2ABB1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69"/>
            <a:ext cx="4155825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31  Det </a:t>
            </a:r>
            <a:r>
              <a:rPr lang="en-US" sz="4100" dirty="0" err="1">
                <a:solidFill>
                  <a:srgbClr val="FFFFFF"/>
                </a:solidFill>
              </a:rPr>
              <a:t>ble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funnet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blod</a:t>
            </a:r>
            <a:r>
              <a:rPr lang="en-US" sz="4100" dirty="0">
                <a:solidFill>
                  <a:srgbClr val="FFFFFF"/>
                </a:solidFill>
              </a:rPr>
              <a:t> og </a:t>
            </a:r>
            <a:r>
              <a:rPr lang="en-US" sz="4100" dirty="0" err="1">
                <a:solidFill>
                  <a:srgbClr val="FFFFFF"/>
                </a:solidFill>
              </a:rPr>
              <a:t>hår</a:t>
            </a:r>
            <a:r>
              <a:rPr lang="en-US" sz="4100" dirty="0">
                <a:solidFill>
                  <a:srgbClr val="FFFFFF"/>
                </a:solidFill>
              </a:rPr>
              <a:t> på </a:t>
            </a:r>
            <a:r>
              <a:rPr lang="en-US" sz="4100" dirty="0" err="1">
                <a:solidFill>
                  <a:srgbClr val="FFFFFF"/>
                </a:solidFill>
              </a:rPr>
              <a:t>skuddstedet</a:t>
            </a:r>
            <a:r>
              <a:rPr lang="en-US" sz="4100" dirty="0">
                <a:solidFill>
                  <a:srgbClr val="FFFFFF"/>
                </a:solidFill>
              </a:rPr>
              <a:t>. </a:t>
            </a:r>
            <a:r>
              <a:rPr lang="en-US" sz="4100" dirty="0" err="1">
                <a:solidFill>
                  <a:srgbClr val="FFFFFF"/>
                </a:solidFill>
              </a:rPr>
              <a:t>Hvor</a:t>
            </a:r>
            <a:r>
              <a:rPr lang="en-US" sz="4100" dirty="0">
                <a:solidFill>
                  <a:srgbClr val="FFFFFF"/>
                </a:solidFill>
              </a:rPr>
              <a:t> mange av </a:t>
            </a:r>
            <a:r>
              <a:rPr lang="en-US" sz="4100" dirty="0" err="1">
                <a:solidFill>
                  <a:srgbClr val="FFFFFF"/>
                </a:solidFill>
              </a:rPr>
              <a:t>hjortene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ble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funnet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døde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eller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blir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avlivet</a:t>
            </a:r>
            <a:r>
              <a:rPr lang="en-US" sz="41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D6168D3-C44A-0AD5-7E26-30792DF83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51" y="1671569"/>
            <a:ext cx="6167248" cy="4072044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27 %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70 %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50 %</a:t>
            </a:r>
          </a:p>
          <a:p>
            <a:pPr marL="0"/>
            <a:endParaRPr lang="en-US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Det er her </a:t>
            </a:r>
            <a:r>
              <a:rPr lang="en-US" sz="1800" dirty="0" err="1">
                <a:solidFill>
                  <a:srgbClr val="FFFFFF"/>
                </a:solidFill>
              </a:rPr>
              <a:t>omtrent</a:t>
            </a:r>
            <a:r>
              <a:rPr lang="en-US" sz="1800" dirty="0">
                <a:solidFill>
                  <a:srgbClr val="FFFFFF"/>
                </a:solidFill>
              </a:rPr>
              <a:t> like </a:t>
            </a:r>
            <a:r>
              <a:rPr lang="en-US" sz="1800" dirty="0" err="1">
                <a:solidFill>
                  <a:srgbClr val="FFFFFF"/>
                </a:solidFill>
              </a:rPr>
              <a:t>stor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sjanse</a:t>
            </a:r>
            <a:r>
              <a:rPr lang="en-US" sz="1800" dirty="0">
                <a:solidFill>
                  <a:srgbClr val="FFFFFF"/>
                </a:solidFill>
              </a:rPr>
              <a:t> for at </a:t>
            </a:r>
            <a:r>
              <a:rPr lang="en-US" sz="1800" dirty="0" err="1">
                <a:solidFill>
                  <a:srgbClr val="FFFFFF"/>
                </a:solidFill>
              </a:rPr>
              <a:t>dyret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finnes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dødt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finnes</a:t>
            </a:r>
            <a:r>
              <a:rPr lang="en-US" sz="1800" dirty="0">
                <a:solidFill>
                  <a:srgbClr val="FFFFFF"/>
                </a:solidFill>
              </a:rPr>
              <a:t> av </a:t>
            </a:r>
            <a:r>
              <a:rPr lang="en-US" sz="1800" dirty="0" err="1">
                <a:solidFill>
                  <a:srgbClr val="FFFFFF"/>
                </a:solidFill>
              </a:rPr>
              <a:t>ettersøksmannskap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eller</a:t>
            </a:r>
            <a:r>
              <a:rPr lang="en-US" sz="1800" dirty="0">
                <a:solidFill>
                  <a:srgbClr val="FFFFFF"/>
                </a:solidFill>
              </a:rPr>
              <a:t> at det </a:t>
            </a:r>
            <a:r>
              <a:rPr lang="en-US" sz="1800" dirty="0" err="1">
                <a:solidFill>
                  <a:srgbClr val="FFFFFF"/>
                </a:solidFill>
              </a:rPr>
              <a:t>ikke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blir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funnet</a:t>
            </a:r>
            <a:r>
              <a:rPr lang="en-US" sz="1800" dirty="0">
                <a:solidFill>
                  <a:srgbClr val="FFFFFF"/>
                </a:solidFill>
              </a:rPr>
              <a:t>. Denne </a:t>
            </a:r>
            <a:r>
              <a:rPr lang="en-US" sz="1800" dirty="0" err="1">
                <a:solidFill>
                  <a:srgbClr val="FFFFFF"/>
                </a:solidFill>
              </a:rPr>
              <a:t>typen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funn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antyder</a:t>
            </a:r>
            <a:r>
              <a:rPr lang="en-US" sz="1800" dirty="0">
                <a:solidFill>
                  <a:srgbClr val="FFFFFF"/>
                </a:solidFill>
              </a:rPr>
              <a:t> at </a:t>
            </a:r>
            <a:r>
              <a:rPr lang="en-US" sz="1800" dirty="0" err="1">
                <a:solidFill>
                  <a:srgbClr val="FFFFFF"/>
                </a:solidFill>
              </a:rPr>
              <a:t>dyret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oftere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finnes</a:t>
            </a:r>
            <a:r>
              <a:rPr lang="en-US" sz="1800" dirty="0">
                <a:solidFill>
                  <a:srgbClr val="FFFFFF"/>
                </a:solidFill>
              </a:rPr>
              <a:t> av </a:t>
            </a:r>
            <a:r>
              <a:rPr lang="en-US" sz="1800" dirty="0" err="1">
                <a:solidFill>
                  <a:srgbClr val="FFFFFF"/>
                </a:solidFill>
              </a:rPr>
              <a:t>ettersøksmannskaper</a:t>
            </a:r>
            <a:r>
              <a:rPr lang="en-US" sz="1800" dirty="0">
                <a:solidFill>
                  <a:srgbClr val="FFFFFF"/>
                </a:solidFill>
              </a:rPr>
              <a:t> og at det er </a:t>
            </a:r>
            <a:r>
              <a:rPr lang="en-US" sz="1800" dirty="0" err="1">
                <a:solidFill>
                  <a:srgbClr val="FFFFFF"/>
                </a:solidFill>
              </a:rPr>
              <a:t>sjeldnere</a:t>
            </a:r>
            <a:r>
              <a:rPr lang="en-US" sz="1800" dirty="0">
                <a:solidFill>
                  <a:srgbClr val="FFFFFF"/>
                </a:solidFill>
              </a:rPr>
              <a:t> at </a:t>
            </a:r>
            <a:r>
              <a:rPr lang="en-US" sz="1800" dirty="0" err="1">
                <a:solidFill>
                  <a:srgbClr val="FFFFFF"/>
                </a:solidFill>
              </a:rPr>
              <a:t>dyret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ikke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blir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funnet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C681FA-4690-EBD9-7D19-556F8E08D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962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28387D-2B30-FA4A-C532-642C5CD7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/>
              <a:t>32  Det ble funnet mageinnhold av hjorten på skuddstedet. Hvor mange blir funnet døde eller blir avlivet?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3B0B6029-74C2-4684-9C03-0728079CFFB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b="8369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13" name="Group 21512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21514" name="Rectangle 21513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15" name="Rectangle 21514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FA4CF96-1546-0E01-1DC5-927B5D5DA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878" y="2533476"/>
            <a:ext cx="4491820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90 %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60 %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30 %</a:t>
            </a:r>
          </a:p>
          <a:p>
            <a:pPr marL="0"/>
            <a:endParaRPr lang="en-US" sz="2000" dirty="0"/>
          </a:p>
          <a:p>
            <a:pPr marL="0" indent="0">
              <a:buNone/>
            </a:pPr>
            <a:r>
              <a:rPr lang="en-US" sz="1800" dirty="0" err="1"/>
              <a:t>Så</a:t>
            </a:r>
            <a:r>
              <a:rPr lang="en-US" sz="1800" dirty="0"/>
              <a:t> </a:t>
            </a:r>
            <a:r>
              <a:rPr lang="en-US" sz="1800" dirty="0" err="1"/>
              <a:t>godt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alle </a:t>
            </a:r>
            <a:r>
              <a:rPr lang="en-US" sz="1800" dirty="0" err="1"/>
              <a:t>dyra</a:t>
            </a:r>
            <a:r>
              <a:rPr lang="en-US" sz="1800" dirty="0"/>
              <a:t> </a:t>
            </a:r>
            <a:r>
              <a:rPr lang="en-US" sz="1800" dirty="0" err="1"/>
              <a:t>ble</a:t>
            </a:r>
            <a:r>
              <a:rPr lang="en-US" sz="1800" dirty="0"/>
              <a:t> </a:t>
            </a:r>
            <a:r>
              <a:rPr lang="en-US" sz="1800" dirty="0" err="1"/>
              <a:t>funnet</a:t>
            </a:r>
            <a:r>
              <a:rPr lang="en-US" sz="1800" dirty="0"/>
              <a:t>, og de </a:t>
            </a:r>
            <a:r>
              <a:rPr lang="en-US" sz="1800" dirty="0" err="1"/>
              <a:t>aller</a:t>
            </a:r>
            <a:r>
              <a:rPr lang="en-US" sz="1800" dirty="0"/>
              <a:t> </a:t>
            </a:r>
            <a:r>
              <a:rPr lang="en-US" sz="1800" dirty="0" err="1"/>
              <a:t>fleste</a:t>
            </a:r>
            <a:r>
              <a:rPr lang="en-US" sz="1800" dirty="0"/>
              <a:t> </a:t>
            </a:r>
            <a:r>
              <a:rPr lang="en-US" sz="1800" dirty="0" err="1"/>
              <a:t>ble</a:t>
            </a:r>
            <a:r>
              <a:rPr lang="en-US" sz="1800" dirty="0"/>
              <a:t> </a:t>
            </a:r>
            <a:r>
              <a:rPr lang="en-US" sz="1800" dirty="0" err="1"/>
              <a:t>funnet</a:t>
            </a:r>
            <a:r>
              <a:rPr lang="en-US" sz="1800" dirty="0"/>
              <a:t> </a:t>
            </a:r>
            <a:r>
              <a:rPr lang="en-US" sz="1800" dirty="0" err="1"/>
              <a:t>døde</a:t>
            </a:r>
            <a:r>
              <a:rPr lang="en-US" sz="1800" dirty="0"/>
              <a:t>. Ca 1 av 5 </a:t>
            </a:r>
            <a:r>
              <a:rPr lang="en-US" sz="1800" dirty="0" err="1"/>
              <a:t>dyr</a:t>
            </a:r>
            <a:r>
              <a:rPr lang="en-US" sz="1800" dirty="0"/>
              <a:t> </a:t>
            </a:r>
            <a:r>
              <a:rPr lang="en-US" sz="1800" dirty="0" err="1"/>
              <a:t>ble</a:t>
            </a:r>
            <a:r>
              <a:rPr lang="en-US" sz="1800" dirty="0"/>
              <a:t> </a:t>
            </a:r>
            <a:r>
              <a:rPr lang="en-US" sz="1800" dirty="0" err="1"/>
              <a:t>avlivet</a:t>
            </a:r>
            <a:r>
              <a:rPr lang="en-US" sz="1800" dirty="0"/>
              <a:t> av </a:t>
            </a:r>
            <a:r>
              <a:rPr lang="en-US" sz="1800" dirty="0" err="1"/>
              <a:t>ettersøksmannskap</a:t>
            </a:r>
            <a:r>
              <a:rPr lang="en-US" sz="1800" dirty="0"/>
              <a:t>. </a:t>
            </a:r>
            <a:r>
              <a:rPr lang="en-US" sz="1800" dirty="0" err="1"/>
              <a:t>Skudd</a:t>
            </a:r>
            <a:r>
              <a:rPr lang="en-US" sz="1800" dirty="0"/>
              <a:t> i </a:t>
            </a:r>
            <a:r>
              <a:rPr lang="en-US" sz="1800" dirty="0" err="1"/>
              <a:t>vom</a:t>
            </a:r>
            <a:r>
              <a:rPr lang="en-US" sz="1800" dirty="0"/>
              <a:t> er </a:t>
            </a:r>
            <a:r>
              <a:rPr lang="en-US" sz="1800" dirty="0" err="1"/>
              <a:t>dødelig</a:t>
            </a:r>
            <a:r>
              <a:rPr lang="en-US" sz="1800" dirty="0"/>
              <a:t> og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bør</a:t>
            </a:r>
            <a:r>
              <a:rPr lang="en-US" sz="1800" dirty="0"/>
              <a:t> her la </a:t>
            </a:r>
            <a:r>
              <a:rPr lang="en-US" sz="1800" dirty="0" err="1"/>
              <a:t>dyret</a:t>
            </a:r>
            <a:r>
              <a:rPr lang="en-US" sz="1800" dirty="0"/>
              <a:t> </a:t>
            </a:r>
            <a:r>
              <a:rPr lang="en-US" sz="1800" dirty="0" err="1"/>
              <a:t>ligge</a:t>
            </a:r>
            <a:r>
              <a:rPr lang="en-US" sz="1800" dirty="0"/>
              <a:t> </a:t>
            </a:r>
            <a:r>
              <a:rPr lang="en-US" sz="1800" dirty="0" err="1"/>
              <a:t>så</a:t>
            </a:r>
            <a:r>
              <a:rPr lang="en-US" sz="1800" dirty="0"/>
              <a:t> </a:t>
            </a:r>
            <a:r>
              <a:rPr lang="en-US" sz="1800" dirty="0" err="1"/>
              <a:t>lenge</a:t>
            </a:r>
            <a:r>
              <a:rPr lang="en-US" sz="1800" dirty="0"/>
              <a:t> i </a:t>
            </a:r>
            <a:r>
              <a:rPr lang="en-US" sz="1800" dirty="0" err="1"/>
              <a:t>sårleie</a:t>
            </a:r>
            <a:r>
              <a:rPr lang="en-US" sz="1800" dirty="0"/>
              <a:t> at det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kommer</a:t>
            </a:r>
            <a:r>
              <a:rPr lang="en-US" sz="1800" dirty="0"/>
              <a:t> seg opp.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499AD7-91EE-74D8-9F92-53E8C2DC6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3878" y="6356350"/>
            <a:ext cx="26886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911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6029AE-5397-C62C-C515-231307C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199524"/>
            <a:ext cx="4491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33  Er det </a:t>
            </a:r>
            <a:r>
              <a:rPr lang="en-US" sz="3200" dirty="0" err="1"/>
              <a:t>mulig</a:t>
            </a:r>
            <a:r>
              <a:rPr lang="en-US" sz="3200" dirty="0"/>
              <a:t> å lese </a:t>
            </a:r>
            <a:r>
              <a:rPr lang="en-US" sz="3200" dirty="0" err="1"/>
              <a:t>hvor</a:t>
            </a:r>
            <a:r>
              <a:rPr lang="en-US" sz="3200" dirty="0"/>
              <a:t> kula </a:t>
            </a:r>
            <a:r>
              <a:rPr lang="en-US" sz="3200" dirty="0" err="1"/>
              <a:t>traff</a:t>
            </a:r>
            <a:r>
              <a:rPr lang="en-US" sz="3200" dirty="0"/>
              <a:t> </a:t>
            </a:r>
            <a:r>
              <a:rPr lang="en-US" sz="3200" dirty="0" err="1"/>
              <a:t>elgen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fra</a:t>
            </a:r>
            <a:r>
              <a:rPr lang="en-US" sz="3200" dirty="0"/>
              <a:t> </a:t>
            </a:r>
            <a:r>
              <a:rPr lang="en-US" sz="3200" dirty="0" err="1"/>
              <a:t>skuddreaksjonen</a:t>
            </a:r>
            <a:r>
              <a:rPr lang="en-US" sz="3200" dirty="0"/>
              <a:t>?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0EAA2758-FFE5-D456-BCDB-E31215BBF6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5" name="Group 22534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22536" name="Rectangle 22535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37" name="Rectangle 22536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0A72131-D084-687F-C8F6-88C58F545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293" y="2533476"/>
            <a:ext cx="5486400" cy="344783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900" i="0" dirty="0" err="1">
                <a:effectLst/>
              </a:rPr>
              <a:t>Rolige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erfarne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jegere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kan</a:t>
            </a:r>
            <a:r>
              <a:rPr lang="en-US" sz="1900" i="0" dirty="0">
                <a:effectLst/>
              </a:rPr>
              <a:t> i </a:t>
            </a:r>
            <a:r>
              <a:rPr lang="en-US" sz="1900" i="0" dirty="0" err="1">
                <a:effectLst/>
              </a:rPr>
              <a:t>noen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skuddsituasjoner</a:t>
            </a:r>
            <a:r>
              <a:rPr lang="en-US" sz="1900" i="0" dirty="0">
                <a:effectLst/>
              </a:rPr>
              <a:t> lese </a:t>
            </a:r>
            <a:r>
              <a:rPr lang="en-US" sz="1900" i="0" dirty="0" err="1">
                <a:effectLst/>
              </a:rPr>
              <a:t>resultatet</a:t>
            </a:r>
            <a:r>
              <a:rPr lang="en-US" sz="1900" i="0" dirty="0">
                <a:effectLst/>
              </a:rPr>
              <a:t> av </a:t>
            </a:r>
            <a:r>
              <a:rPr lang="en-US" sz="1900" i="0" dirty="0" err="1">
                <a:effectLst/>
              </a:rPr>
              <a:t>skuddet</a:t>
            </a:r>
            <a:r>
              <a:rPr lang="en-US" sz="19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 err="1">
                <a:effectLst/>
              </a:rPr>
              <a:t>Rekyl</a:t>
            </a:r>
            <a:r>
              <a:rPr lang="en-US" sz="1900" i="0" dirty="0">
                <a:effectLst/>
              </a:rPr>
              <a:t>, </a:t>
            </a:r>
            <a:r>
              <a:rPr lang="en-US" sz="1900" i="0" dirty="0" err="1">
                <a:effectLst/>
              </a:rPr>
              <a:t>munnigsflamme</a:t>
            </a:r>
            <a:r>
              <a:rPr lang="en-US" sz="1900" i="0" dirty="0">
                <a:effectLst/>
              </a:rPr>
              <a:t> og om </a:t>
            </a:r>
            <a:r>
              <a:rPr lang="en-US" sz="1900" i="0" dirty="0" err="1">
                <a:effectLst/>
              </a:rPr>
              <a:t>elgen</a:t>
            </a:r>
            <a:r>
              <a:rPr lang="en-US" sz="1900" i="0" dirty="0">
                <a:effectLst/>
              </a:rPr>
              <a:t> er </a:t>
            </a:r>
            <a:r>
              <a:rPr lang="en-US" sz="1900" i="0" dirty="0" err="1">
                <a:effectLst/>
              </a:rPr>
              <a:t>jaget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gjør</a:t>
            </a:r>
            <a:r>
              <a:rPr lang="en-US" sz="1900" i="0" dirty="0">
                <a:effectLst/>
              </a:rPr>
              <a:t> det </a:t>
            </a:r>
            <a:r>
              <a:rPr lang="en-US" sz="1900" i="0" dirty="0" err="1">
                <a:effectLst/>
              </a:rPr>
              <a:t>vanskelig</a:t>
            </a:r>
            <a:r>
              <a:rPr lang="en-US" sz="19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 err="1">
                <a:effectLst/>
              </a:rPr>
              <a:t>Nei</a:t>
            </a:r>
            <a:r>
              <a:rPr lang="en-US" sz="1900" i="0" dirty="0">
                <a:effectLst/>
              </a:rPr>
              <a:t>, det </a:t>
            </a:r>
            <a:r>
              <a:rPr lang="en-US" sz="1900" i="0" dirty="0" err="1">
                <a:effectLst/>
              </a:rPr>
              <a:t>blir</a:t>
            </a:r>
            <a:r>
              <a:rPr lang="en-US" sz="1900" i="0" dirty="0">
                <a:effectLst/>
              </a:rPr>
              <a:t> bare </a:t>
            </a:r>
            <a:r>
              <a:rPr lang="en-US" sz="1900" i="0" dirty="0" err="1">
                <a:effectLst/>
              </a:rPr>
              <a:t>grov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gjetting</a:t>
            </a:r>
            <a:r>
              <a:rPr lang="en-US" sz="19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Skuddet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går</a:t>
            </a:r>
            <a:r>
              <a:rPr lang="en-US" sz="1800" i="0" dirty="0">
                <a:effectLst/>
              </a:rPr>
              <a:t>. Det </a:t>
            </a:r>
            <a:r>
              <a:rPr lang="en-US" sz="1800" i="0" dirty="0" err="1">
                <a:effectLst/>
              </a:rPr>
              <a:t>kommer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munningsflamme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rekylen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gir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både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våpenet</a:t>
            </a:r>
            <a:r>
              <a:rPr lang="en-US" sz="1800" i="0" dirty="0">
                <a:effectLst/>
              </a:rPr>
              <a:t> og deg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vipp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bakover</a:t>
            </a:r>
            <a:r>
              <a:rPr lang="en-US" sz="1800" i="0" dirty="0">
                <a:effectLst/>
              </a:rPr>
              <a:t>. Da er det </a:t>
            </a:r>
            <a:r>
              <a:rPr lang="en-US" sz="1800" i="0" dirty="0" err="1">
                <a:effectLst/>
              </a:rPr>
              <a:t>vanskelig</a:t>
            </a:r>
            <a:r>
              <a:rPr lang="en-US" sz="1800" i="0" dirty="0">
                <a:effectLst/>
              </a:rPr>
              <a:t> å se </a:t>
            </a:r>
            <a:r>
              <a:rPr lang="en-US" sz="1800" i="0" dirty="0" err="1">
                <a:effectLst/>
              </a:rPr>
              <a:t>nøyaktig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hvordan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reagerer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skuddet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Jeg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videofilmet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hjortevilt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jeg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skutt</a:t>
            </a:r>
            <a:r>
              <a:rPr lang="en-US" sz="1800" i="0" dirty="0">
                <a:effectLst/>
              </a:rPr>
              <a:t> på. </a:t>
            </a:r>
            <a:r>
              <a:rPr lang="en-US" sz="1800" i="0" dirty="0" err="1">
                <a:effectLst/>
              </a:rPr>
              <a:t>Filmen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viser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noen</a:t>
            </a:r>
            <a:r>
              <a:rPr lang="en-US" sz="1800" i="0" dirty="0">
                <a:effectLst/>
              </a:rPr>
              <a:t> ganger </a:t>
            </a:r>
            <a:r>
              <a:rPr lang="en-US" sz="1800" i="0" dirty="0" err="1">
                <a:effectLst/>
              </a:rPr>
              <a:t>skuddreaksjoner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jeg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sett i </a:t>
            </a:r>
            <a:r>
              <a:rPr lang="en-US" sz="1800" i="0" dirty="0" err="1">
                <a:effectLst/>
              </a:rPr>
              <a:t>skuddøyeblikket</a:t>
            </a:r>
            <a:r>
              <a:rPr lang="en-US" sz="1800" i="0" dirty="0">
                <a:effectLst/>
              </a:rPr>
              <a:t>.</a:t>
            </a:r>
            <a:br>
              <a:rPr lang="en-US" sz="1800" i="0" dirty="0">
                <a:effectLst/>
              </a:rPr>
            </a:br>
            <a:br>
              <a:rPr lang="en-US" sz="1300" b="1" i="0" dirty="0">
                <a:effectLst/>
              </a:rPr>
            </a:br>
            <a:br>
              <a:rPr lang="en-US" sz="1300" b="1" i="0" dirty="0">
                <a:effectLst/>
              </a:rPr>
            </a:br>
            <a:endParaRPr lang="en-US" sz="13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564F8A-1B36-122C-182C-567F60B4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3878" y="6356350"/>
            <a:ext cx="26886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17167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3AE33C-E9F6-FF96-4D97-ADEBDBAD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/>
              <a:t>34  Har vi ettersøksplikt på skadet småvilt?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47FDD997-5965-AE9F-D568-3E4753B4AB8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r="15538"/>
          <a:stretch/>
        </p:blipFill>
        <p:spPr bwMode="auto">
          <a:xfrm>
            <a:off x="20" y="10"/>
            <a:ext cx="739024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Rectangle 2355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8" name="Rectangle 23560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3569" name="Rectangle 23562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6AC26DE-D0EB-0271-952B-7236191A5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9978" y="2533476"/>
            <a:ext cx="336923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Ja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Nei</a:t>
            </a: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Dyrevelferdsloven</a:t>
            </a:r>
            <a:r>
              <a:rPr lang="en-US" sz="1800" dirty="0"/>
              <a:t> §4 og §14 </a:t>
            </a:r>
            <a:r>
              <a:rPr lang="en-US" sz="1800" dirty="0" err="1"/>
              <a:t>sier</a:t>
            </a:r>
            <a:r>
              <a:rPr lang="en-US" sz="1800" dirty="0"/>
              <a:t> at vi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  <a:r>
              <a:rPr lang="en-US" sz="1800" dirty="0" err="1"/>
              <a:t>plikt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å </a:t>
            </a:r>
            <a:r>
              <a:rPr lang="en-US" sz="1800" dirty="0" err="1"/>
              <a:t>hjelpe</a:t>
            </a:r>
            <a:r>
              <a:rPr lang="en-US" sz="1800" dirty="0"/>
              <a:t> </a:t>
            </a:r>
            <a:r>
              <a:rPr lang="en-US" sz="1800" dirty="0" err="1"/>
              <a:t>syke</a:t>
            </a:r>
            <a:r>
              <a:rPr lang="en-US" sz="1800" dirty="0"/>
              <a:t> og </a:t>
            </a:r>
            <a:r>
              <a:rPr lang="en-US" sz="1800" dirty="0" err="1"/>
              <a:t>skadete</a:t>
            </a:r>
            <a:r>
              <a:rPr lang="en-US" sz="1800" dirty="0"/>
              <a:t> </a:t>
            </a:r>
            <a:r>
              <a:rPr lang="en-US" sz="1800" dirty="0" err="1"/>
              <a:t>dyr</a:t>
            </a:r>
            <a:r>
              <a:rPr lang="en-US" sz="1800" dirty="0"/>
              <a:t>. Det er </a:t>
            </a:r>
            <a:r>
              <a:rPr lang="en-US" sz="1800" dirty="0" err="1"/>
              <a:t>forbudt</a:t>
            </a:r>
            <a:r>
              <a:rPr lang="en-US" sz="1800" dirty="0"/>
              <a:t> å </a:t>
            </a:r>
            <a:r>
              <a:rPr lang="en-US" sz="1800" dirty="0" err="1"/>
              <a:t>etterlate</a:t>
            </a:r>
            <a:r>
              <a:rPr lang="en-US" sz="1800" dirty="0"/>
              <a:t> </a:t>
            </a:r>
            <a:r>
              <a:rPr lang="en-US" sz="1800" dirty="0" err="1"/>
              <a:t>dyr</a:t>
            </a:r>
            <a:r>
              <a:rPr lang="en-US" sz="1800" dirty="0"/>
              <a:t> i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hjelpeløs</a:t>
            </a:r>
            <a:r>
              <a:rPr lang="en-US" sz="1800" dirty="0"/>
              <a:t> </a:t>
            </a:r>
            <a:r>
              <a:rPr lang="en-US" sz="1800" dirty="0" err="1"/>
              <a:t>tilstand</a:t>
            </a:r>
            <a:r>
              <a:rPr lang="en-US" sz="1800" dirty="0"/>
              <a:t>. Dette er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viktig</a:t>
            </a:r>
            <a:r>
              <a:rPr lang="en-US" sz="1800" dirty="0"/>
              <a:t> del av </a:t>
            </a:r>
            <a:r>
              <a:rPr lang="en-US" sz="1800" dirty="0" err="1"/>
              <a:t>jegermoralen</a:t>
            </a:r>
            <a:r>
              <a:rPr lang="en-US" sz="1800" dirty="0"/>
              <a:t>. Du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  <a:r>
              <a:rPr lang="en-US" sz="1800" dirty="0" err="1"/>
              <a:t>skadeskutt</a:t>
            </a:r>
            <a:r>
              <a:rPr lang="en-US" sz="1800" dirty="0"/>
              <a:t> et </a:t>
            </a:r>
            <a:r>
              <a:rPr lang="en-US" sz="1800" dirty="0" err="1"/>
              <a:t>småvilt</a:t>
            </a:r>
            <a:r>
              <a:rPr lang="en-US" sz="1800" dirty="0"/>
              <a:t>,- og du </a:t>
            </a:r>
            <a:r>
              <a:rPr lang="en-US" sz="1800" dirty="0" err="1"/>
              <a:t>har</a:t>
            </a:r>
            <a:r>
              <a:rPr lang="en-US" sz="1800" dirty="0"/>
              <a:t> et </a:t>
            </a:r>
            <a:r>
              <a:rPr lang="en-US" sz="1800" dirty="0" err="1"/>
              <a:t>juridisk</a:t>
            </a:r>
            <a:r>
              <a:rPr lang="en-US" sz="1800" dirty="0"/>
              <a:t> og </a:t>
            </a:r>
            <a:r>
              <a:rPr lang="en-US" sz="1800" dirty="0" err="1"/>
              <a:t>moralsk</a:t>
            </a:r>
            <a:r>
              <a:rPr lang="en-US" sz="1800" dirty="0"/>
              <a:t> </a:t>
            </a:r>
            <a:r>
              <a:rPr lang="en-US" sz="1800" dirty="0" err="1"/>
              <a:t>ansvar</a:t>
            </a:r>
            <a:r>
              <a:rPr lang="en-US" sz="1800" dirty="0"/>
              <a:t> for å </a:t>
            </a:r>
            <a:r>
              <a:rPr lang="en-US" sz="1800" dirty="0" err="1"/>
              <a:t>avlive</a:t>
            </a:r>
            <a:r>
              <a:rPr lang="en-US" sz="1800" dirty="0"/>
              <a:t> det. 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ECBD6D-8054-6B72-BBFF-352478FCB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569" y="6356350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2525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8" name="Rectangle 24582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A9329A37-811B-9D53-2FF2-2D78D331F04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939" b="36863"/>
          <a:stretch/>
        </p:blipFill>
        <p:spPr bwMode="auto">
          <a:xfrm>
            <a:off x="0" y="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0" name="Rectangle 24584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41B4F95-62A8-FC9A-1A3E-DE67C376E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920" y="1062397"/>
            <a:ext cx="4209696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35  En </a:t>
            </a:r>
            <a:r>
              <a:rPr lang="en-US" sz="2000" dirty="0" err="1"/>
              <a:t>skadeskutt</a:t>
            </a:r>
            <a:r>
              <a:rPr lang="en-US" sz="2000" dirty="0"/>
              <a:t> rev springer inn på </a:t>
            </a:r>
            <a:r>
              <a:rPr lang="en-US" sz="2000" dirty="0" err="1"/>
              <a:t>naboeiendommen</a:t>
            </a:r>
            <a:r>
              <a:rPr lang="en-US" sz="2000" dirty="0"/>
              <a:t>. Har </a:t>
            </a:r>
            <a:r>
              <a:rPr lang="en-US" sz="2000" dirty="0" err="1"/>
              <a:t>jeg</a:t>
            </a:r>
            <a:r>
              <a:rPr lang="en-US" sz="2000" dirty="0"/>
              <a:t> </a:t>
            </a:r>
            <a:r>
              <a:rPr lang="en-US" sz="2000" dirty="0" err="1"/>
              <a:t>rett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å </a:t>
            </a:r>
            <a:r>
              <a:rPr lang="en-US" sz="2000" dirty="0" err="1"/>
              <a:t>avlive</a:t>
            </a:r>
            <a:r>
              <a:rPr lang="en-US" sz="2000" dirty="0"/>
              <a:t> den der?</a:t>
            </a:r>
          </a:p>
        </p:txBody>
      </p:sp>
      <p:sp>
        <p:nvSpPr>
          <p:cNvPr id="24587" name="Rectangle 2458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589" name="Rectangle 2458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4C3FA2-1768-86AC-1D56-4219A9A2D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3920" y="2718054"/>
            <a:ext cx="457545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Nei</a:t>
            </a:r>
            <a:r>
              <a:rPr lang="en-US" sz="1800" i="0" dirty="0">
                <a:effectLst/>
              </a:rPr>
              <a:t>,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ettersøksrett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andres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eiendom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Ja,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plikt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hjelpe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lider</a:t>
            </a:r>
            <a:r>
              <a:rPr lang="en-US" sz="1800" i="0" dirty="0">
                <a:effectLst/>
              </a:rPr>
              <a:t>.</a:t>
            </a:r>
          </a:p>
          <a:p>
            <a:pPr fontAlgn="ctr"/>
            <a:endParaRPr lang="en-US" sz="1800" dirty="0"/>
          </a:p>
          <a:p>
            <a:pPr marL="0" indent="0" fontAlgn="ctr">
              <a:buNone/>
            </a:pPr>
            <a:r>
              <a:rPr lang="en-US" sz="1800" i="0" dirty="0">
                <a:effectLst/>
              </a:rPr>
              <a:t>Vi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ettersøksplikt</a:t>
            </a:r>
            <a:r>
              <a:rPr lang="en-US" sz="1800" i="0" dirty="0">
                <a:effectLst/>
              </a:rPr>
              <a:t> men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førfølgingsrett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småvilt</a:t>
            </a:r>
            <a:r>
              <a:rPr lang="en-US" sz="1800" i="0" dirty="0">
                <a:effectLst/>
              </a:rPr>
              <a:t>.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rett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ettersøke</a:t>
            </a:r>
            <a:r>
              <a:rPr lang="en-US" sz="1800" i="0" dirty="0">
                <a:effectLst/>
              </a:rPr>
              <a:t> et </a:t>
            </a:r>
            <a:r>
              <a:rPr lang="en-US" sz="1800" i="0" dirty="0" err="1">
                <a:effectLst/>
              </a:rPr>
              <a:t>småvilt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andres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eiendom</a:t>
            </a:r>
            <a:r>
              <a:rPr lang="en-US" sz="1800" i="0" dirty="0">
                <a:effectLst/>
              </a:rPr>
              <a:t>? </a:t>
            </a:r>
            <a:r>
              <a:rPr lang="en-US" sz="1800" i="0" dirty="0" err="1">
                <a:effectLst/>
              </a:rPr>
              <a:t>Burde</a:t>
            </a:r>
            <a:r>
              <a:rPr lang="en-US" sz="1800" i="0" dirty="0">
                <a:effectLst/>
              </a:rPr>
              <a:t> vi </a:t>
            </a:r>
            <a:r>
              <a:rPr lang="en-US" sz="1800" i="0" dirty="0" err="1">
                <a:effectLst/>
              </a:rPr>
              <a:t>gjøre</a:t>
            </a:r>
            <a:r>
              <a:rPr lang="en-US" sz="1800" i="0" dirty="0">
                <a:effectLst/>
              </a:rPr>
              <a:t> det </a:t>
            </a:r>
            <a:r>
              <a:rPr lang="en-US" sz="1800" i="0" dirty="0" err="1">
                <a:effectLst/>
              </a:rPr>
              <a:t>uansett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eventuelt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ringe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grunneieren</a:t>
            </a:r>
            <a:r>
              <a:rPr lang="en-US" sz="1800" i="0" dirty="0">
                <a:effectLst/>
              </a:rPr>
              <a:t>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D82D23-021B-C0D5-E2BE-1C2EA37D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809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5A2C47EC-5E75-3646-7C0F-9FE565325B8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0830" r="-1" b="25227"/>
          <a:stretch/>
        </p:blipFill>
        <p:spPr bwMode="auto">
          <a:xfrm>
            <a:off x="0" y="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BF3DC6-06CA-9666-9BD7-B5FA31800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415" y="822410"/>
            <a:ext cx="4506961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36  </a:t>
            </a:r>
            <a:r>
              <a:rPr lang="en-US" sz="2400" dirty="0" err="1"/>
              <a:t>Hva</a:t>
            </a:r>
            <a:r>
              <a:rPr lang="en-US" sz="2400" dirty="0"/>
              <a:t> </a:t>
            </a:r>
            <a:r>
              <a:rPr lang="en-US" sz="2400" dirty="0" err="1"/>
              <a:t>gjør</a:t>
            </a:r>
            <a:r>
              <a:rPr lang="en-US" sz="2400" dirty="0"/>
              <a:t> du </a:t>
            </a:r>
            <a:r>
              <a:rPr lang="en-US" sz="2400" dirty="0" err="1"/>
              <a:t>etter</a:t>
            </a:r>
            <a:r>
              <a:rPr lang="en-US" sz="2400" dirty="0"/>
              <a:t> at du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truffet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rype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seiler</a:t>
            </a:r>
            <a:r>
              <a:rPr lang="en-US" sz="2400" dirty="0"/>
              <a:t> </a:t>
            </a:r>
            <a:r>
              <a:rPr lang="en-US" sz="2400" dirty="0" err="1"/>
              <a:t>videre</a:t>
            </a:r>
            <a:r>
              <a:rPr lang="en-US" sz="2400" dirty="0"/>
              <a:t>?</a:t>
            </a:r>
          </a:p>
        </p:txBody>
      </p:sp>
      <p:sp>
        <p:nvSpPr>
          <p:cNvPr id="25611" name="Rectangle 2561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613" name="Rectangle 2561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33B5B02-BD37-AD28-29CC-85E8F3EF7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067" y="2544064"/>
            <a:ext cx="5476309" cy="338124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Sjekk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hvor</a:t>
            </a:r>
            <a:r>
              <a:rPr lang="en-US" sz="1800" i="0" dirty="0">
                <a:effectLst/>
              </a:rPr>
              <a:t> de </a:t>
            </a:r>
            <a:r>
              <a:rPr lang="en-US" sz="1800" i="0" dirty="0" err="1">
                <a:effectLst/>
              </a:rPr>
              <a:t>fleste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rypene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kullet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fløy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de.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Jakt</a:t>
            </a:r>
            <a:r>
              <a:rPr lang="en-US" sz="1800" i="0" dirty="0">
                <a:effectLst/>
              </a:rPr>
              <a:t> deg på </a:t>
            </a:r>
            <a:r>
              <a:rPr lang="en-US" sz="1800" i="0" dirty="0" err="1">
                <a:effectLst/>
              </a:rPr>
              <a:t>kryss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tvers</a:t>
            </a:r>
            <a:r>
              <a:rPr lang="en-US" sz="1800" i="0" dirty="0">
                <a:effectLst/>
              </a:rPr>
              <a:t> i den </a:t>
            </a:r>
            <a:r>
              <a:rPr lang="en-US" sz="1800" i="0" dirty="0" err="1">
                <a:effectLst/>
              </a:rPr>
              <a:t>retningen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rypa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fløy</a:t>
            </a:r>
            <a:endParaRPr lang="en-US" sz="1800" i="0" dirty="0">
              <a:effectLst/>
            </a:endParaRP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Å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skadeskutt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rype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bortkastet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ta hele </a:t>
            </a:r>
            <a:r>
              <a:rPr lang="en-US" sz="1800" i="0" dirty="0" err="1">
                <a:effectLst/>
              </a:rPr>
              <a:t>dagen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>
                <a:effectLst/>
              </a:rPr>
              <a:t>Se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viltets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skuddreaksjoner</a:t>
            </a:r>
            <a:r>
              <a:rPr lang="en-US" sz="180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Følg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viltet</a:t>
            </a:r>
            <a:r>
              <a:rPr lang="en-US" sz="1800" i="0" dirty="0">
                <a:effectLst/>
              </a:rPr>
              <a:t> med </a:t>
            </a:r>
            <a:r>
              <a:rPr lang="en-US" sz="1800" i="0" dirty="0" err="1">
                <a:effectLst/>
              </a:rPr>
              <a:t>øynene</a:t>
            </a:r>
            <a:r>
              <a:rPr lang="en-US" sz="1800" i="0" dirty="0">
                <a:effectLst/>
              </a:rPr>
              <a:t> og merk deg </a:t>
            </a:r>
            <a:r>
              <a:rPr lang="en-US" sz="1800" i="0" dirty="0" err="1">
                <a:effectLst/>
              </a:rPr>
              <a:t>retningen</a:t>
            </a:r>
            <a:r>
              <a:rPr lang="en-US" sz="1800" i="0" dirty="0">
                <a:effectLst/>
              </a:rPr>
              <a:t> den tar og </a:t>
            </a:r>
            <a:r>
              <a:rPr lang="en-US" sz="1800" i="0" dirty="0" err="1">
                <a:effectLst/>
              </a:rPr>
              <a:t>endring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atferd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Skuddvirkningen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først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komme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litt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tid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Detter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fuglen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må</a:t>
            </a:r>
            <a:r>
              <a:rPr lang="en-US" sz="1800" i="0" dirty="0">
                <a:effectLst/>
              </a:rPr>
              <a:t> du springe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Skadde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rype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orrfugl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skogsfugl</a:t>
            </a:r>
            <a:r>
              <a:rPr lang="en-US" sz="1800" i="0" dirty="0">
                <a:effectLst/>
              </a:rPr>
              <a:t> springer </a:t>
            </a:r>
            <a:r>
              <a:rPr lang="en-US" sz="1800" i="0" dirty="0" err="1">
                <a:effectLst/>
              </a:rPr>
              <a:t>unna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gjemmer</a:t>
            </a:r>
            <a:r>
              <a:rPr lang="en-US" sz="1800" i="0" dirty="0">
                <a:effectLst/>
              </a:rPr>
              <a:t> seg </a:t>
            </a:r>
            <a:r>
              <a:rPr lang="en-US" sz="1800" i="0" dirty="0" err="1">
                <a:effectLst/>
              </a:rPr>
              <a:t>straks</a:t>
            </a:r>
            <a:r>
              <a:rPr lang="en-US" sz="1800" i="0" dirty="0">
                <a:effectLst/>
              </a:rPr>
              <a:t> de </a:t>
            </a:r>
            <a:r>
              <a:rPr lang="en-US" sz="1800" i="0" dirty="0" err="1">
                <a:effectLst/>
              </a:rPr>
              <a:t>treffer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bakken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kryss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tvers</a:t>
            </a:r>
            <a:r>
              <a:rPr lang="en-US" sz="1800" i="0" dirty="0">
                <a:effectLst/>
              </a:rPr>
              <a:t> i den </a:t>
            </a:r>
            <a:r>
              <a:rPr lang="en-US" sz="1800" i="0" dirty="0" err="1">
                <a:effectLst/>
              </a:rPr>
              <a:t>retningen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fuglen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fløy</a:t>
            </a:r>
            <a:r>
              <a:rPr lang="en-US" sz="1800" i="0" dirty="0">
                <a:effectLst/>
              </a:rPr>
              <a:t>.</a:t>
            </a:r>
            <a:br>
              <a:rPr lang="en-US" sz="1800" i="0" dirty="0">
                <a:effectLst/>
              </a:rPr>
            </a:b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endParaRPr lang="en-US" sz="11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038EB0-EB56-535B-C4DE-3BA40819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00256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22719B8-C216-D340-A758-3A082E22A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951" y="348046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37  Du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jakter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uten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hund og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rypa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detter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sterkt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skadet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gjør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du?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09AFE8-9934-40C0-A058-4008A3B19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160" y="1498600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588ED6-49C5-4EAF-BBCE-DB6B4184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149B80A-4A62-4495-AE87-F32755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38C3DC5-5887-49A9-AABB-A9772488F2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BD695E1-00AC-49AE-93BF-22000734A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721D808-B8BC-4568-A927-12BC276FB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2886F6-DE07-47C7-840F-22CD86C0D1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Media på Internett 5" title="7.7.3 Ettersøk etter rype.mp4">
            <a:hlinkClick r:id="" action="ppaction://media"/>
            <a:extLst>
              <a:ext uri="{FF2B5EF4-FFF2-40B4-BE49-F238E27FC236}">
                <a16:creationId xmlns:a16="http://schemas.microsoft.com/office/drawing/2014/main" id="{0F984AA5-2D9A-5AAB-37A3-82FC2FBF78E9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15416" y="2008057"/>
            <a:ext cx="4084462" cy="3063347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33F87EE-BE49-A979-6021-E282E8576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3013" y="2008057"/>
            <a:ext cx="4856480" cy="3592643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Sett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fra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deg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sekken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der du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sto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finn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stedet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der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rypa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datt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Ring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rundt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funnstedet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med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hagla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klar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Gå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dit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rypa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datt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stå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litt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der med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hagla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klar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for å se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bevegelse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videre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minutter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Be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rypejeger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nærheten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med hund om å ta 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søk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0"/>
            <a:endParaRPr lang="en-US" sz="1800" i="0" dirty="0">
              <a:solidFill>
                <a:schemeClr val="bg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Gå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skuddplassen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se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hår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eller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fjær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Marker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skuddstedet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Leit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deretter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i ring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rundt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der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viltet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datt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Skadet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småvilt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har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utrolig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evne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å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stikke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seg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vekk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mellom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tuer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innunder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steiner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eller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tett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kjerr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987DBA-2509-40C8-B8AD-CF3597E9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304910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18F158-314C-2B40-F2E8-BC51CC0E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934739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38  </a:t>
            </a:r>
            <a:r>
              <a:rPr lang="en-US" sz="3200" dirty="0" err="1"/>
              <a:t>Hvordan</a:t>
            </a:r>
            <a:r>
              <a:rPr lang="en-US" sz="3200" dirty="0"/>
              <a:t> </a:t>
            </a:r>
            <a:r>
              <a:rPr lang="en-US" sz="3200" dirty="0" err="1"/>
              <a:t>avliver</a:t>
            </a:r>
            <a:r>
              <a:rPr lang="en-US" sz="3200" dirty="0"/>
              <a:t> du </a:t>
            </a:r>
            <a:r>
              <a:rPr lang="en-US" sz="3200" dirty="0" err="1"/>
              <a:t>skadet</a:t>
            </a:r>
            <a:r>
              <a:rPr lang="en-US" sz="3200" dirty="0"/>
              <a:t> </a:t>
            </a:r>
            <a:r>
              <a:rPr lang="en-US" sz="3200" dirty="0" err="1"/>
              <a:t>småvilt</a:t>
            </a:r>
            <a:r>
              <a:rPr lang="en-US" sz="3200" dirty="0"/>
              <a:t>?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AD352FC2-5969-6741-8477-58EAD16A61F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2"/>
          <a:stretch/>
        </p:blipFill>
        <p:spPr bwMode="auto">
          <a:xfrm>
            <a:off x="-1" y="10"/>
            <a:ext cx="51511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631" name="Straight Connector 2663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61E858-64C4-3011-5E8D-7ACF907B3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7360" y="2337210"/>
            <a:ext cx="6245013" cy="380517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Du venter </a:t>
            </a:r>
            <a:r>
              <a:rPr lang="en-US" sz="1900" i="0" dirty="0" err="1">
                <a:effectLst/>
              </a:rPr>
              <a:t>til</a:t>
            </a:r>
            <a:r>
              <a:rPr lang="en-US" sz="1900" i="0" dirty="0">
                <a:effectLst/>
              </a:rPr>
              <a:t> det </a:t>
            </a:r>
            <a:r>
              <a:rPr lang="en-US" sz="1900" i="0" dirty="0" err="1">
                <a:effectLst/>
              </a:rPr>
              <a:t>dør</a:t>
            </a:r>
            <a:r>
              <a:rPr lang="en-US" sz="1900" i="0" dirty="0">
                <a:effectLst/>
              </a:rPr>
              <a:t> av seg </a:t>
            </a:r>
            <a:r>
              <a:rPr lang="en-US" sz="1900" i="0" dirty="0" err="1">
                <a:effectLst/>
              </a:rPr>
              <a:t>selv</a:t>
            </a:r>
            <a:r>
              <a:rPr lang="en-US" sz="19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Finn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stein og </a:t>
            </a:r>
            <a:r>
              <a:rPr lang="en-US" sz="1900" i="0" dirty="0" err="1">
                <a:effectLst/>
              </a:rPr>
              <a:t>kast</a:t>
            </a:r>
            <a:r>
              <a:rPr lang="en-US" sz="1900" i="0" dirty="0">
                <a:effectLst/>
              </a:rPr>
              <a:t> i </a:t>
            </a:r>
            <a:r>
              <a:rPr lang="en-US" sz="1900" i="0" dirty="0" err="1">
                <a:effectLst/>
              </a:rPr>
              <a:t>hodet</a:t>
            </a:r>
            <a:r>
              <a:rPr lang="en-US" sz="1900" i="0" dirty="0">
                <a:effectLst/>
              </a:rPr>
              <a:t> på </a:t>
            </a:r>
            <a:r>
              <a:rPr lang="en-US" sz="1900" i="0" dirty="0" err="1">
                <a:effectLst/>
              </a:rPr>
              <a:t>viltet</a:t>
            </a:r>
            <a:r>
              <a:rPr lang="en-US" sz="19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1900" i="0" dirty="0" err="1">
                <a:effectLst/>
              </a:rPr>
              <a:t>Oppfølgingsskudd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eller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slå</a:t>
            </a:r>
            <a:r>
              <a:rPr lang="en-US" sz="1900" i="0" dirty="0">
                <a:effectLst/>
              </a:rPr>
              <a:t> det i </a:t>
            </a:r>
            <a:r>
              <a:rPr lang="en-US" sz="1900" i="0" dirty="0" err="1">
                <a:effectLst/>
              </a:rPr>
              <a:t>hodet</a:t>
            </a:r>
            <a:r>
              <a:rPr lang="en-US" sz="1900" i="0" dirty="0">
                <a:effectLst/>
              </a:rPr>
              <a:t> med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kjepp</a:t>
            </a:r>
            <a:r>
              <a:rPr lang="en-US" sz="1900" i="0" dirty="0">
                <a:effectLst/>
              </a:rPr>
              <a:t>/</a:t>
            </a:r>
            <a:r>
              <a:rPr lang="en-US" sz="1900" i="0" dirty="0" err="1">
                <a:effectLst/>
              </a:rPr>
              <a:t>kniv</a:t>
            </a:r>
            <a:r>
              <a:rPr lang="en-US" sz="1900" i="0" dirty="0">
                <a:effectLst/>
              </a:rPr>
              <a:t> du </a:t>
            </a:r>
            <a:r>
              <a:rPr lang="en-US" sz="1900" i="0" dirty="0" err="1">
                <a:effectLst/>
              </a:rPr>
              <a:t>har</a:t>
            </a:r>
            <a:r>
              <a:rPr lang="en-US" sz="1900" i="0" dirty="0">
                <a:effectLst/>
              </a:rPr>
              <a:t> med.</a:t>
            </a:r>
          </a:p>
          <a:p>
            <a:pPr marL="0"/>
            <a:endParaRPr lang="en-US" sz="1900" i="0" dirty="0">
              <a:effectLst/>
            </a:endParaRPr>
          </a:p>
          <a:p>
            <a:pPr marL="0" indent="0">
              <a:buNone/>
            </a:pPr>
            <a:r>
              <a:rPr lang="en-US" sz="1900" i="0" dirty="0">
                <a:effectLst/>
              </a:rPr>
              <a:t>Det </a:t>
            </a:r>
            <a:r>
              <a:rPr lang="en-US" sz="1900" i="0" dirty="0" err="1">
                <a:effectLst/>
              </a:rPr>
              <a:t>beste</a:t>
            </a:r>
            <a:r>
              <a:rPr lang="en-US" sz="1900" i="0" dirty="0">
                <a:effectLst/>
              </a:rPr>
              <a:t> er å </a:t>
            </a:r>
            <a:r>
              <a:rPr lang="en-US" sz="1900" i="0" dirty="0" err="1">
                <a:effectLst/>
              </a:rPr>
              <a:t>avlive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skadet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småvilt</a:t>
            </a:r>
            <a:r>
              <a:rPr lang="en-US" sz="1900" i="0" dirty="0">
                <a:effectLst/>
              </a:rPr>
              <a:t> med et </a:t>
            </a:r>
            <a:r>
              <a:rPr lang="en-US" sz="1900" i="0" dirty="0" err="1">
                <a:effectLst/>
              </a:rPr>
              <a:t>oppfølgingsskudd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fra</a:t>
            </a:r>
            <a:r>
              <a:rPr lang="en-US" sz="1900" i="0" dirty="0">
                <a:effectLst/>
              </a:rPr>
              <a:t> 10-20 meters hold. På </a:t>
            </a:r>
            <a:r>
              <a:rPr lang="en-US" sz="1900" i="0" dirty="0" err="1">
                <a:effectLst/>
              </a:rPr>
              <a:t>fugl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kan</a:t>
            </a:r>
            <a:r>
              <a:rPr lang="en-US" sz="1900" i="0" dirty="0">
                <a:effectLst/>
              </a:rPr>
              <a:t> du </a:t>
            </a:r>
            <a:r>
              <a:rPr lang="en-US" sz="1900" i="0" dirty="0" err="1">
                <a:effectLst/>
              </a:rPr>
              <a:t>vri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rundt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nakken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eller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klemme</a:t>
            </a:r>
            <a:r>
              <a:rPr lang="en-US" sz="1900" i="0" dirty="0">
                <a:effectLst/>
              </a:rPr>
              <a:t> de over </a:t>
            </a:r>
            <a:r>
              <a:rPr lang="en-US" sz="1900" i="0" dirty="0" err="1">
                <a:effectLst/>
              </a:rPr>
              <a:t>ryggen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slik</a:t>
            </a:r>
            <a:r>
              <a:rPr lang="en-US" sz="1900" i="0" dirty="0">
                <a:effectLst/>
              </a:rPr>
              <a:t> at </a:t>
            </a:r>
            <a:r>
              <a:rPr lang="en-US" sz="1900" i="0" dirty="0" err="1">
                <a:effectLst/>
              </a:rPr>
              <a:t>lungene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klapper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sammen</a:t>
            </a:r>
            <a:r>
              <a:rPr lang="en-US" sz="1900" i="0" dirty="0">
                <a:effectLst/>
              </a:rPr>
              <a:t>. Du </a:t>
            </a:r>
            <a:r>
              <a:rPr lang="en-US" sz="1900" i="0" dirty="0" err="1">
                <a:effectLst/>
              </a:rPr>
              <a:t>kan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slå</a:t>
            </a:r>
            <a:r>
              <a:rPr lang="en-US" sz="1900" i="0" dirty="0">
                <a:effectLst/>
              </a:rPr>
              <a:t> de med </a:t>
            </a:r>
            <a:r>
              <a:rPr lang="en-US" sz="1900" i="0" dirty="0" err="1">
                <a:effectLst/>
              </a:rPr>
              <a:t>bakhodet</a:t>
            </a:r>
            <a:r>
              <a:rPr lang="en-US" sz="1900" i="0" dirty="0">
                <a:effectLst/>
              </a:rPr>
              <a:t> mot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stein. Hare </a:t>
            </a:r>
            <a:r>
              <a:rPr lang="en-US" sz="1900" i="0" dirty="0" err="1">
                <a:effectLst/>
              </a:rPr>
              <a:t>kan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få</a:t>
            </a:r>
            <a:r>
              <a:rPr lang="en-US" sz="1900" i="0" dirty="0">
                <a:effectLst/>
              </a:rPr>
              <a:t> et slag </a:t>
            </a:r>
            <a:r>
              <a:rPr lang="en-US" sz="1900" i="0" dirty="0" err="1">
                <a:effectLst/>
              </a:rPr>
              <a:t>bak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øverst</a:t>
            </a:r>
            <a:r>
              <a:rPr lang="en-US" sz="1900" i="0" dirty="0">
                <a:effectLst/>
              </a:rPr>
              <a:t> i </a:t>
            </a:r>
            <a:r>
              <a:rPr lang="en-US" sz="1900" i="0" dirty="0" err="1">
                <a:effectLst/>
              </a:rPr>
              <a:t>nakken</a:t>
            </a:r>
            <a:r>
              <a:rPr lang="en-US" sz="1900" i="0" dirty="0">
                <a:effectLst/>
              </a:rPr>
              <a:t>. Som </a:t>
            </a:r>
            <a:r>
              <a:rPr lang="en-US" sz="1900" i="0" dirty="0" err="1">
                <a:effectLst/>
              </a:rPr>
              <a:t>nybegynner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kan</a:t>
            </a:r>
            <a:r>
              <a:rPr lang="en-US" sz="1900" i="0" dirty="0">
                <a:effectLst/>
              </a:rPr>
              <a:t> du ha med deg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liten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kjepp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eller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kniv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til</a:t>
            </a:r>
            <a:r>
              <a:rPr lang="en-US" sz="1900" i="0" dirty="0">
                <a:effectLst/>
              </a:rPr>
              <a:t> å </a:t>
            </a:r>
            <a:r>
              <a:rPr lang="en-US" sz="1900" i="0" dirty="0" err="1">
                <a:effectLst/>
              </a:rPr>
              <a:t>slå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småviltet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bak</a:t>
            </a:r>
            <a:r>
              <a:rPr lang="en-US" sz="1900" i="0" dirty="0">
                <a:effectLst/>
              </a:rPr>
              <a:t> i </a:t>
            </a:r>
            <a:r>
              <a:rPr lang="en-US" sz="1900" i="0" dirty="0" err="1">
                <a:effectLst/>
              </a:rPr>
              <a:t>nakken</a:t>
            </a:r>
            <a:r>
              <a:rPr lang="en-US" sz="1900" i="0" dirty="0">
                <a:effectLst/>
              </a:rPr>
              <a:t> med. Da </a:t>
            </a:r>
            <a:r>
              <a:rPr lang="en-US" sz="1900" i="0" dirty="0" err="1">
                <a:effectLst/>
              </a:rPr>
              <a:t>dør</a:t>
            </a:r>
            <a:r>
              <a:rPr lang="en-US" sz="1900" i="0" dirty="0">
                <a:effectLst/>
              </a:rPr>
              <a:t> det </a:t>
            </a:r>
            <a:r>
              <a:rPr lang="en-US" sz="1900" i="0" dirty="0" err="1">
                <a:effectLst/>
              </a:rPr>
              <a:t>øyeblikkelig</a:t>
            </a:r>
            <a:r>
              <a:rPr lang="en-US" sz="1900" i="0" dirty="0">
                <a:effectLst/>
              </a:rPr>
              <a:t>. Bruk </a:t>
            </a:r>
            <a:r>
              <a:rPr lang="en-US" sz="1900" i="0" dirty="0" err="1">
                <a:effectLst/>
              </a:rPr>
              <a:t>ikke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geværløpet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eller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kolben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til</a:t>
            </a:r>
            <a:r>
              <a:rPr lang="en-US" sz="1900" i="0" dirty="0">
                <a:effectLst/>
              </a:rPr>
              <a:t> å </a:t>
            </a:r>
            <a:r>
              <a:rPr lang="en-US" sz="1900" i="0" dirty="0" err="1">
                <a:effectLst/>
              </a:rPr>
              <a:t>slå</a:t>
            </a:r>
            <a:r>
              <a:rPr lang="en-US" sz="1900" i="0" dirty="0">
                <a:effectLst/>
              </a:rPr>
              <a:t> med!! </a:t>
            </a:r>
            <a:br>
              <a:rPr lang="en-US" sz="1900" i="0" dirty="0">
                <a:effectLst/>
              </a:rPr>
            </a:b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7A116F-C1DF-0AAB-546A-713DE9A5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5598" y="6356350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369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04A51C2-0501-883F-86D7-51DF5919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62" y="4465674"/>
            <a:ext cx="4786138" cy="1663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kern="120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3  Hvem avgjør ettersøk om du har skadeskutt gaupe, jerv, bjørn, ulv eller kongeørn?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071AE3-CCE8-7F77-A210-9DA373A0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00784" y="324612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  <p:pic>
        <p:nvPicPr>
          <p:cNvPr id="6" name="Media på Internett 5" title="Gaupe i hegn">
            <a:hlinkClick r:id="" action="ppaction://media"/>
            <a:extLst>
              <a:ext uri="{FF2B5EF4-FFF2-40B4-BE49-F238E27FC236}">
                <a16:creationId xmlns:a16="http://schemas.microsoft.com/office/drawing/2014/main" id="{61C5CCCF-F5ED-6DAF-2D19-3E179719CA5C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0209" y="1479231"/>
            <a:ext cx="4775791" cy="26983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BD94339-E471-B627-F194-93E0DEA0C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8459" y="818707"/>
            <a:ext cx="3131288" cy="531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bg1"/>
                </a:solidFill>
              </a:rPr>
              <a:t>Statsforvalteren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bg1"/>
                </a:solidFill>
              </a:rPr>
              <a:t>Jaktleder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bg1"/>
                </a:solidFill>
              </a:rPr>
              <a:t>Kommunen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Dersom du </a:t>
            </a:r>
            <a:r>
              <a:rPr lang="en-US" sz="2000" dirty="0" err="1">
                <a:solidFill>
                  <a:schemeClr val="bg1"/>
                </a:solidFill>
              </a:rPr>
              <a:t>skadeskyter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gaupe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jerv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bjørn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ulv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eller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kongeørn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skal</a:t>
            </a:r>
            <a:r>
              <a:rPr lang="en-US" sz="2000" dirty="0">
                <a:solidFill>
                  <a:schemeClr val="bg1"/>
                </a:solidFill>
              </a:rPr>
              <a:t> du med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gang </a:t>
            </a:r>
            <a:r>
              <a:rPr lang="en-US" sz="2000" dirty="0" err="1">
                <a:solidFill>
                  <a:schemeClr val="bg1"/>
                </a:solidFill>
              </a:rPr>
              <a:t>varsle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statsforvalteren</a:t>
            </a:r>
            <a:r>
              <a:rPr lang="en-US" sz="2000" dirty="0">
                <a:solidFill>
                  <a:schemeClr val="bg1"/>
                </a:solidFill>
              </a:rPr>
              <a:t> og </a:t>
            </a:r>
            <a:r>
              <a:rPr lang="en-US" sz="2000" dirty="0" err="1">
                <a:solidFill>
                  <a:schemeClr val="bg1"/>
                </a:solidFill>
              </a:rPr>
              <a:t>politi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Statsforvalteren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avgjør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videre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gjennomføring</a:t>
            </a:r>
            <a:r>
              <a:rPr lang="en-US" sz="2000" dirty="0">
                <a:solidFill>
                  <a:schemeClr val="bg1"/>
                </a:solidFill>
              </a:rPr>
              <a:t> og </a:t>
            </a:r>
            <a:r>
              <a:rPr lang="en-US" sz="2000" dirty="0" err="1">
                <a:solidFill>
                  <a:schemeClr val="bg1"/>
                </a:solidFill>
              </a:rPr>
              <a:t>avslutning</a:t>
            </a:r>
            <a:r>
              <a:rPr lang="en-US" sz="2000" dirty="0">
                <a:solidFill>
                  <a:schemeClr val="bg1"/>
                </a:solidFill>
              </a:rPr>
              <a:t> av </a:t>
            </a:r>
            <a:r>
              <a:rPr lang="en-US" sz="2000" dirty="0" err="1">
                <a:solidFill>
                  <a:schemeClr val="bg1"/>
                </a:solidFill>
              </a:rPr>
              <a:t>ettersøket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214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7" name="Rectangle 2765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F2AA0333-E4A9-4B16-A4C0-B4073E4255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 r="13808" b="4834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9" name="Rectangle 2765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0B9071-E74E-568C-B08D-2DC64B7C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39  Fuglen faller med slakk hals. Er den alvorlig skadet?</a:t>
            </a:r>
          </a:p>
        </p:txBody>
      </p:sp>
      <p:sp>
        <p:nvSpPr>
          <p:cNvPr id="27661" name="Rectangle 2766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663" name="Rectangle 2766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6E7846-9703-1728-164C-C134C6AF9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3" y="2718054"/>
            <a:ext cx="5210133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Nei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prøver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bare 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finne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igjen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balansen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lufta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Fugler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faller med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slakk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hals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nesten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alltid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dødskutt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Fugler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med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slakk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hals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fått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hagl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buken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De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vil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springe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unna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der de lander.</a:t>
            </a:r>
          </a:p>
          <a:p>
            <a:pPr marL="0"/>
            <a:endParaRPr lang="en-US" sz="1800" i="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Fugler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faller med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slakk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hals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henger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nedover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dødskutt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Du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finner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nesten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alltid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der de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landet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  <a:br>
              <a:rPr lang="en-US" sz="1800" i="0" dirty="0">
                <a:solidFill>
                  <a:schemeClr val="bg1"/>
                </a:solidFill>
                <a:effectLst/>
              </a:rPr>
            </a:br>
            <a:br>
              <a:rPr lang="en-US" sz="1400" b="1" i="0" dirty="0">
                <a:solidFill>
                  <a:schemeClr val="bg1"/>
                </a:solidFill>
                <a:effectLst/>
              </a:rPr>
            </a:b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D57B87-72C7-3400-D535-DE36F343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2911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1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E262A73-3F92-4EB5-30C8-66C903AF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  Du har skutt mot en grågås som seiler mot kjerra nær vannet. Hva gjør du?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E2BAA18-ABBC-1CB7-177B-B8B5779A9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4568" y="2194102"/>
            <a:ext cx="4336472" cy="390858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Ring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apporterende</a:t>
            </a:r>
            <a:r>
              <a:rPr lang="en-US" sz="1800" i="0" dirty="0">
                <a:effectLst/>
              </a:rPr>
              <a:t> hund.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 mot der den </a:t>
            </a:r>
            <a:r>
              <a:rPr lang="en-US" sz="1800" i="0" dirty="0" err="1">
                <a:effectLst/>
              </a:rPr>
              <a:t>falt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prøv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skremme</a:t>
            </a:r>
            <a:r>
              <a:rPr lang="en-US" sz="1800" i="0" dirty="0">
                <a:effectLst/>
              </a:rPr>
              <a:t> den </a:t>
            </a:r>
            <a:r>
              <a:rPr lang="en-US" sz="1800" i="0" dirty="0" err="1">
                <a:effectLst/>
              </a:rPr>
              <a:t>opp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igjen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gås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ofte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trekke</a:t>
            </a:r>
            <a:r>
              <a:rPr lang="en-US" sz="1800" i="0" dirty="0">
                <a:effectLst/>
              </a:rPr>
              <a:t> mot </a:t>
            </a:r>
            <a:r>
              <a:rPr lang="en-US" sz="1800" i="0" dirty="0" err="1">
                <a:effectLst/>
              </a:rPr>
              <a:t>vannet</a:t>
            </a:r>
            <a:r>
              <a:rPr lang="en-US" sz="1800" i="0" dirty="0">
                <a:effectLst/>
              </a:rPr>
              <a:t>. Still deg der med </a:t>
            </a:r>
            <a:r>
              <a:rPr lang="en-US" sz="1800" i="0" dirty="0" err="1">
                <a:effectLst/>
              </a:rPr>
              <a:t>hagla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grågås</a:t>
            </a:r>
            <a:r>
              <a:rPr lang="en-US" sz="1800" i="0" dirty="0">
                <a:effectLst/>
              </a:rPr>
              <a:t> er god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gjemme</a:t>
            </a:r>
            <a:r>
              <a:rPr lang="en-US" sz="1800" i="0" dirty="0">
                <a:effectLst/>
              </a:rPr>
              <a:t> seg i </a:t>
            </a:r>
            <a:r>
              <a:rPr lang="en-US" sz="1800" i="0" dirty="0" err="1">
                <a:effectLst/>
              </a:rPr>
              <a:t>kjerr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eller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siv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Skadet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gås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vanligvis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trekke</a:t>
            </a:r>
            <a:r>
              <a:rPr lang="en-US" sz="1800" i="0" dirty="0">
                <a:effectLst/>
              </a:rPr>
              <a:t> mot </a:t>
            </a:r>
            <a:r>
              <a:rPr lang="en-US" sz="1800" i="0" dirty="0" err="1">
                <a:effectLst/>
              </a:rPr>
              <a:t>vannet</a:t>
            </a:r>
            <a:r>
              <a:rPr lang="en-US" sz="1800" i="0" dirty="0">
                <a:effectLst/>
              </a:rPr>
              <a:t> da det er </a:t>
            </a:r>
            <a:r>
              <a:rPr lang="en-US" sz="1800" i="0" dirty="0" err="1">
                <a:effectLst/>
              </a:rPr>
              <a:t>sikrere</a:t>
            </a:r>
            <a:r>
              <a:rPr lang="en-US" sz="1800" i="0" dirty="0">
                <a:effectLst/>
              </a:rPr>
              <a:t> der. Du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plassere</a:t>
            </a:r>
            <a:r>
              <a:rPr lang="en-US" sz="1800" i="0" dirty="0">
                <a:effectLst/>
              </a:rPr>
              <a:t> deg </a:t>
            </a:r>
            <a:r>
              <a:rPr lang="en-US" sz="1800" i="0" dirty="0" err="1">
                <a:effectLst/>
              </a:rPr>
              <a:t>stille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slik</a:t>
            </a:r>
            <a:r>
              <a:rPr lang="en-US" sz="1800" i="0" dirty="0">
                <a:effectLst/>
              </a:rPr>
              <a:t> at du </a:t>
            </a:r>
            <a:r>
              <a:rPr lang="en-US" sz="1800" i="0" dirty="0" err="1">
                <a:effectLst/>
              </a:rPr>
              <a:t>dekker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området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mellom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fallstedet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vannet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Kommer</a:t>
            </a:r>
            <a:r>
              <a:rPr lang="en-US" sz="1800" i="0" dirty="0">
                <a:effectLst/>
              </a:rPr>
              <a:t> den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dit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må</a:t>
            </a:r>
            <a:r>
              <a:rPr lang="en-US" sz="1800" i="0" dirty="0">
                <a:effectLst/>
              </a:rPr>
              <a:t> du inn i </a:t>
            </a:r>
            <a:r>
              <a:rPr lang="en-US" sz="1800" i="0" dirty="0" err="1">
                <a:effectLst/>
              </a:rPr>
              <a:t>kjerret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leite</a:t>
            </a:r>
            <a:r>
              <a:rPr lang="en-US" sz="1800" i="0" dirty="0">
                <a:effectLst/>
              </a:rPr>
              <a:t>, men </a:t>
            </a:r>
            <a:r>
              <a:rPr lang="en-US" sz="1800" i="0" dirty="0" err="1">
                <a:effectLst/>
              </a:rPr>
              <a:t>følg</a:t>
            </a:r>
            <a:r>
              <a:rPr lang="en-US" sz="1800" i="0" dirty="0">
                <a:effectLst/>
              </a:rPr>
              <a:t> med på </a:t>
            </a:r>
            <a:r>
              <a:rPr lang="en-US" sz="1800" i="0" dirty="0" err="1">
                <a:effectLst/>
              </a:rPr>
              <a:t>området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ned</a:t>
            </a:r>
            <a:r>
              <a:rPr lang="en-US" sz="1800" i="0" dirty="0">
                <a:effectLst/>
              </a:rPr>
              <a:t> mot </a:t>
            </a:r>
            <a:r>
              <a:rPr lang="en-US" sz="1800" i="0" dirty="0" err="1">
                <a:effectLst/>
              </a:rPr>
              <a:t>vannet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likevel</a:t>
            </a:r>
            <a:r>
              <a:rPr lang="en-US" sz="1800" i="0" dirty="0">
                <a:effectLst/>
              </a:rPr>
              <a:t>. </a:t>
            </a:r>
            <a:br>
              <a:rPr lang="en-US" sz="1800" i="0" dirty="0">
                <a:effectLst/>
              </a:rPr>
            </a:br>
            <a:br>
              <a:rPr lang="en-US" sz="1800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pic>
        <p:nvPicPr>
          <p:cNvPr id="6" name="Media på Internett 5" title="Gjess som skadebeiter.">
            <a:hlinkClick r:id="" action="ppaction://media"/>
            <a:extLst>
              <a:ext uri="{FF2B5EF4-FFF2-40B4-BE49-F238E27FC236}">
                <a16:creationId xmlns:a16="http://schemas.microsoft.com/office/drawing/2014/main" id="{2FE825E5-D6EE-EB8F-BE0F-90FB7205AFFC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45457" y="1702043"/>
            <a:ext cx="6155141" cy="3477654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A9FAE4-3B09-6518-A70D-11ED59F5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6570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3BD49A-09AC-85C0-3530-CE107AE8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41  Anda er skadet og ramler i vannet.  Hva gjør du?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6BEC810A-747C-F54E-ADB0-C16B39A6514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r="1" b="1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658E3D2-BA77-C9EA-2F6B-77B86197F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3752848"/>
            <a:ext cx="7937495" cy="2452687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Varsler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politiet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bruker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motorbåten</a:t>
            </a:r>
            <a:r>
              <a:rPr lang="en-US" sz="1800" i="0" dirty="0">
                <a:effectLst/>
              </a:rPr>
              <a:t> for å </a:t>
            </a:r>
            <a:r>
              <a:rPr lang="en-US" sz="1800" i="0" dirty="0" err="1">
                <a:effectLst/>
              </a:rPr>
              <a:t>avlive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fuglen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Den er </a:t>
            </a:r>
            <a:r>
              <a:rPr lang="en-US" sz="1800" i="0" dirty="0" err="1">
                <a:effectLst/>
              </a:rPr>
              <a:t>tapt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Den er </a:t>
            </a:r>
            <a:r>
              <a:rPr lang="en-US" sz="1800" i="0" dirty="0" err="1">
                <a:effectLst/>
              </a:rPr>
              <a:t>vekke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finner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båten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får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rodd</a:t>
            </a:r>
            <a:r>
              <a:rPr lang="en-US" sz="1800" i="0" dirty="0">
                <a:effectLst/>
              </a:rPr>
              <a:t> den inn.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>
                <a:effectLst/>
              </a:rPr>
              <a:t>Du </a:t>
            </a:r>
            <a:r>
              <a:rPr lang="en-US" sz="1800" i="0" dirty="0" err="1">
                <a:effectLst/>
              </a:rPr>
              <a:t>trenger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båt</a:t>
            </a:r>
            <a:r>
              <a:rPr lang="en-US" sz="1800" i="0" dirty="0">
                <a:effectLst/>
              </a:rPr>
              <a:t>. Du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bruke</a:t>
            </a:r>
            <a:r>
              <a:rPr lang="en-US" sz="1800" i="0" dirty="0">
                <a:effectLst/>
              </a:rPr>
              <a:t> motor på </a:t>
            </a:r>
            <a:r>
              <a:rPr lang="en-US" sz="1800" i="0" dirty="0" err="1">
                <a:effectLst/>
              </a:rPr>
              <a:t>båten</a:t>
            </a:r>
            <a:r>
              <a:rPr lang="en-US" sz="1800" i="0" dirty="0">
                <a:effectLst/>
              </a:rPr>
              <a:t> men den </a:t>
            </a:r>
            <a:r>
              <a:rPr lang="en-US" sz="1800" i="0" dirty="0" err="1">
                <a:effectLst/>
              </a:rPr>
              <a:t>må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fortere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5 knop. 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varslingsplikt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bruker</a:t>
            </a:r>
            <a:r>
              <a:rPr lang="en-US" sz="1800" i="0" dirty="0">
                <a:effectLst/>
              </a:rPr>
              <a:t> motor. </a:t>
            </a:r>
            <a:br>
              <a:rPr lang="en-US" sz="1800" i="0" dirty="0">
                <a:effectLst/>
              </a:rPr>
            </a:br>
            <a:br>
              <a:rPr lang="en-US" sz="1500" b="1" i="0" dirty="0">
                <a:effectLst/>
              </a:rPr>
            </a:br>
            <a:br>
              <a:rPr lang="en-US" sz="1500" b="1" i="0" dirty="0">
                <a:effectLst/>
              </a:rPr>
            </a:br>
            <a:endParaRPr lang="en-US" sz="15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83CA1B-2385-79A2-FF96-A8B373CC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60970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9A6D584-314C-4A06-C739-71961939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4  Hvilke dyr kreves det skriftlig etterøksavtale for å jakte på?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CF28960-6518-9826-5B48-F43B4A734B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073" r="10558" b="-2"/>
          <a:stretch/>
        </p:blipFill>
        <p:spPr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EFCF16-1EE8-5794-5BD0-6CB5C630A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5653" y="3146400"/>
            <a:ext cx="5087197" cy="2682000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hjort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villrein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rådyr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hjort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rådyr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hjort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rådyr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bjørn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ulv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gaupe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jerv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fontAlgn="ctr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 fontAlgn="ctr">
              <a:buNone/>
            </a:pP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I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forskriften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§ 23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står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det at du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skal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ha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skriftlig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avtale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med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godkjent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ettersøkshund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dersom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du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rådyr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hjort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eller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elg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Hunden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bør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være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plass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skuddstedet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seinest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fire timer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at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ble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skadeskutt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b="1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674DF4-CD2F-D3BB-8E29-8CEDD670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000" kern="1200">
                <a:solidFill>
                  <a:schemeClr val="bg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413282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D988F1-CC9A-71C3-9A8E-FD6D3AFF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682"/>
            <a:ext cx="3687041" cy="23683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  Hvorfor kreves det ikke ettersøksavtale etter villrein?</a:t>
            </a:r>
          </a:p>
        </p:txBody>
      </p:sp>
      <p:pic>
        <p:nvPicPr>
          <p:cNvPr id="6" name="Media på Internett 5" title="1.5.2 Manglende oppfølgingsskudd">
            <a:hlinkClick r:id="" action="ppaction://media"/>
            <a:extLst>
              <a:ext uri="{FF2B5EF4-FFF2-40B4-BE49-F238E27FC236}">
                <a16:creationId xmlns:a16="http://schemas.microsoft.com/office/drawing/2014/main" id="{1CBCE15E-A12F-55D6-67EB-28A4C7A0C72A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228" y="2859569"/>
            <a:ext cx="4469437" cy="2525231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EB76704-5EFA-C849-DE0E-7C79296BB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8086" y="1035843"/>
            <a:ext cx="6005713" cy="494585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effectLst/>
              </a:rPr>
              <a:t>Det tar for lang </a:t>
            </a:r>
            <a:r>
              <a:rPr lang="en-US" sz="1800" i="0" dirty="0" err="1">
                <a:effectLst/>
              </a:rPr>
              <a:t>tid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hente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ettersøkshund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utenfra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Hunder</a:t>
            </a:r>
            <a:r>
              <a:rPr lang="en-US" sz="1800" i="0" dirty="0">
                <a:effectLst/>
              </a:rPr>
              <a:t> liker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lukta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villrein</a:t>
            </a:r>
            <a:r>
              <a:rPr lang="en-US" sz="18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effectLst/>
              </a:rPr>
              <a:t>Villrein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skadeskytes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sjeldent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>
                <a:effectLst/>
              </a:rPr>
              <a:t>Det er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krevd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lovverket</a:t>
            </a:r>
            <a:r>
              <a:rPr lang="en-US" sz="1800" i="0" dirty="0">
                <a:effectLst/>
              </a:rPr>
              <a:t>. Vi vet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hvorfor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Villreinjakta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foregår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oftest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åpne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områder</a:t>
            </a:r>
            <a:r>
              <a:rPr lang="en-US" sz="1800" i="0" dirty="0">
                <a:effectLst/>
              </a:rPr>
              <a:t>, og det er </a:t>
            </a:r>
            <a:r>
              <a:rPr lang="en-US" sz="1800" i="0" dirty="0" err="1">
                <a:effectLst/>
              </a:rPr>
              <a:t>lettere</a:t>
            </a:r>
            <a:r>
              <a:rPr lang="en-US" sz="1800" i="0" dirty="0">
                <a:effectLst/>
              </a:rPr>
              <a:t> å se </a:t>
            </a:r>
            <a:r>
              <a:rPr lang="en-US" sz="1800" i="0" dirty="0" err="1">
                <a:effectLst/>
              </a:rPr>
              <a:t>hvor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trekker. </a:t>
            </a:r>
            <a:r>
              <a:rPr lang="en-US" sz="1800" i="0" dirty="0" err="1">
                <a:effectLst/>
              </a:rPr>
              <a:t>Søk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påskutt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villrein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stikker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vekk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være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krevende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nok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Villrein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vanligvis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større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flokk</a:t>
            </a:r>
            <a:r>
              <a:rPr lang="en-US" sz="1800" i="0" dirty="0">
                <a:effectLst/>
              </a:rPr>
              <a:t>. Da </a:t>
            </a:r>
            <a:r>
              <a:rPr lang="en-US" sz="1800" i="0" dirty="0" err="1">
                <a:effectLst/>
              </a:rPr>
              <a:t>skal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hunden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kunne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</a:t>
            </a:r>
            <a:r>
              <a:rPr lang="en-US" sz="1800" i="0" dirty="0">
                <a:effectLst/>
              </a:rPr>
              <a:t> av </a:t>
            </a:r>
            <a:r>
              <a:rPr lang="en-US" sz="1800" i="0" dirty="0" err="1">
                <a:effectLst/>
              </a:rPr>
              <a:t>kanskje</a:t>
            </a:r>
            <a:r>
              <a:rPr lang="en-US" sz="1800" i="0" dirty="0">
                <a:effectLst/>
              </a:rPr>
              <a:t> to </a:t>
            </a:r>
            <a:r>
              <a:rPr lang="en-US" sz="1800" i="0" dirty="0" err="1">
                <a:effectLst/>
              </a:rPr>
              <a:t>hundre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. Det er </a:t>
            </a:r>
            <a:r>
              <a:rPr lang="en-US" sz="1800" i="0" dirty="0" err="1">
                <a:effectLst/>
              </a:rPr>
              <a:t>krevende</a:t>
            </a:r>
            <a:r>
              <a:rPr lang="en-US" sz="1800" i="0" dirty="0">
                <a:effectLst/>
              </a:rPr>
              <a:t>. Det er </a:t>
            </a:r>
            <a:r>
              <a:rPr lang="en-US" sz="1800" i="0" dirty="0" err="1">
                <a:effectLst/>
              </a:rPr>
              <a:t>litt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lettere</a:t>
            </a:r>
            <a:r>
              <a:rPr lang="en-US" sz="1800" i="0" dirty="0">
                <a:effectLst/>
              </a:rPr>
              <a:t> for </a:t>
            </a:r>
            <a:r>
              <a:rPr lang="en-US" sz="1800" i="0" dirty="0" err="1">
                <a:effectLst/>
              </a:rPr>
              <a:t>hunden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reinen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blør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Villreinjakt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foregår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timevis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fra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nærmeste</a:t>
            </a:r>
            <a:r>
              <a:rPr lang="en-US" sz="1800" i="0" dirty="0">
                <a:effectLst/>
              </a:rPr>
              <a:t> veg. Det tar lang </a:t>
            </a:r>
            <a:r>
              <a:rPr lang="en-US" sz="1800" i="0" dirty="0" err="1">
                <a:effectLst/>
              </a:rPr>
              <a:t>tid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hente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hund. </a:t>
            </a:r>
            <a:r>
              <a:rPr lang="en-US" sz="1800" i="0" dirty="0" err="1">
                <a:effectLst/>
              </a:rPr>
              <a:t>Hunden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måtte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praksis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være</a:t>
            </a:r>
            <a:r>
              <a:rPr lang="en-US" sz="1800" i="0" dirty="0">
                <a:effectLst/>
              </a:rPr>
              <a:t> med på </a:t>
            </a:r>
            <a:r>
              <a:rPr lang="en-US" sz="1800" i="0" dirty="0" err="1">
                <a:effectLst/>
              </a:rPr>
              <a:t>jakta</a:t>
            </a:r>
            <a:r>
              <a:rPr lang="en-US" sz="1800" i="0" dirty="0">
                <a:effectLst/>
              </a:rPr>
              <a:t>. De </a:t>
            </a:r>
            <a:r>
              <a:rPr lang="en-US" sz="1800" i="0" dirty="0" err="1">
                <a:effectLst/>
              </a:rPr>
              <a:t>aller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fleste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villreinjegere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egen</a:t>
            </a:r>
            <a:r>
              <a:rPr lang="en-US" sz="1800" i="0" dirty="0">
                <a:effectLst/>
              </a:rPr>
              <a:t> hund. </a:t>
            </a:r>
            <a:r>
              <a:rPr lang="en-US" sz="1800" i="0" dirty="0" err="1">
                <a:effectLst/>
              </a:rPr>
              <a:t>Hunder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villreinjakt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markere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hvor</a:t>
            </a:r>
            <a:r>
              <a:rPr lang="en-US" sz="1800" i="0" dirty="0">
                <a:effectLst/>
              </a:rPr>
              <a:t> det er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jegeren</a:t>
            </a:r>
            <a:r>
              <a:rPr lang="en-US" sz="1800" i="0" dirty="0">
                <a:effectLst/>
              </a:rPr>
              <a:t> ser dem. Hund på </a:t>
            </a:r>
            <a:r>
              <a:rPr lang="en-US" sz="1800" i="0" dirty="0" err="1">
                <a:effectLst/>
              </a:rPr>
              <a:t>villreinjakt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i mange </a:t>
            </a:r>
            <a:r>
              <a:rPr lang="en-US" sz="1800" i="0" dirty="0" err="1">
                <a:effectLst/>
              </a:rPr>
              <a:t>situasjoner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være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fordel</a:t>
            </a:r>
            <a:r>
              <a:rPr lang="en-US" sz="1800" i="0" dirty="0">
                <a:effectLst/>
              </a:rPr>
              <a:t>. </a:t>
            </a:r>
            <a:br>
              <a:rPr lang="en-US" sz="1800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365513-4DC0-2FE3-FF14-AB44726A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2D829D-2830-5F07-E40B-C351944AB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1FC5EF-435E-F74E-11C5-A935C7066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F3CE81-94AA-585B-379D-CB757AFCC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15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90756C-EB78-7DCA-D6D1-9506C0F87E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17114"/>
          <a:stretch/>
        </p:blipFill>
        <p:spPr bwMode="auto">
          <a:xfrm>
            <a:off x="15580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3CAE49-A5AA-9346-5F27-021CF11B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6  Har du ettersøksplikt på villrein?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8AB040-C192-3A76-A92F-ED8EAE04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8320" y="3138302"/>
            <a:ext cx="6332389" cy="37427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900" i="0" dirty="0" err="1">
                <a:effectLst/>
              </a:rPr>
              <a:t>Nei</a:t>
            </a:r>
            <a:r>
              <a:rPr lang="en-US" sz="1900" i="0" dirty="0">
                <a:effectLst/>
              </a:rPr>
              <a:t>, </a:t>
            </a:r>
            <a:r>
              <a:rPr lang="en-US" sz="1900" i="0" dirty="0" err="1">
                <a:effectLst/>
              </a:rPr>
              <a:t>umulig</a:t>
            </a:r>
            <a:r>
              <a:rPr lang="en-US" sz="1900" i="0" dirty="0">
                <a:effectLst/>
              </a:rPr>
              <a:t> å </a:t>
            </a:r>
            <a:r>
              <a:rPr lang="en-US" sz="1900" i="0" dirty="0" err="1">
                <a:effectLst/>
              </a:rPr>
              <a:t>finne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riktig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dyr</a:t>
            </a:r>
            <a:r>
              <a:rPr lang="en-US" sz="1900" i="0" dirty="0">
                <a:effectLst/>
              </a:rPr>
              <a:t> å </a:t>
            </a:r>
            <a:r>
              <a:rPr lang="en-US" sz="1900" i="0" dirty="0" err="1">
                <a:effectLst/>
              </a:rPr>
              <a:t>ettersøke</a:t>
            </a:r>
            <a:r>
              <a:rPr lang="en-US" sz="1900" i="0" dirty="0">
                <a:effectLst/>
              </a:rPr>
              <a:t> i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stor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villreinflokk</a:t>
            </a:r>
            <a:r>
              <a:rPr lang="en-US" sz="19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 err="1">
                <a:effectLst/>
              </a:rPr>
              <a:t>Nei</a:t>
            </a:r>
            <a:r>
              <a:rPr lang="en-US" sz="1900" i="0" dirty="0">
                <a:effectLst/>
              </a:rPr>
              <a:t>, </a:t>
            </a:r>
            <a:r>
              <a:rPr lang="en-US" sz="1900" i="0" dirty="0" err="1">
                <a:effectLst/>
              </a:rPr>
              <a:t>trengs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ikke</a:t>
            </a:r>
            <a:r>
              <a:rPr lang="en-US" sz="1900" i="0" dirty="0">
                <a:effectLst/>
              </a:rPr>
              <a:t>. </a:t>
            </a:r>
            <a:r>
              <a:rPr lang="en-US" sz="1900" i="0" dirty="0" err="1">
                <a:effectLst/>
              </a:rPr>
              <a:t>Dyret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vil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snart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bli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skutt</a:t>
            </a:r>
            <a:r>
              <a:rPr lang="en-US" sz="1900" i="0" dirty="0">
                <a:effectLst/>
              </a:rPr>
              <a:t> av </a:t>
            </a:r>
            <a:r>
              <a:rPr lang="en-US" sz="1900" i="0" dirty="0" err="1">
                <a:effectLst/>
              </a:rPr>
              <a:t>noen</a:t>
            </a:r>
            <a:r>
              <a:rPr lang="en-US" sz="1900" i="0" dirty="0">
                <a:effectLst/>
              </a:rPr>
              <a:t> av alle de </a:t>
            </a:r>
            <a:r>
              <a:rPr lang="en-US" sz="1900" i="0" dirty="0" err="1">
                <a:effectLst/>
              </a:rPr>
              <a:t>andre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jegerne</a:t>
            </a:r>
            <a:r>
              <a:rPr lang="en-US" sz="1900" i="0" dirty="0">
                <a:effectLst/>
              </a:rPr>
              <a:t> i </a:t>
            </a:r>
            <a:r>
              <a:rPr lang="en-US" sz="1900" i="0" dirty="0" err="1">
                <a:effectLst/>
              </a:rPr>
              <a:t>området</a:t>
            </a:r>
            <a:r>
              <a:rPr lang="en-US" sz="1900" i="0" dirty="0"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900" i="0" dirty="0">
                <a:effectLst/>
              </a:rPr>
              <a:t>Ja, men det er </a:t>
            </a:r>
            <a:r>
              <a:rPr lang="en-US" sz="1900" i="0" dirty="0" err="1">
                <a:effectLst/>
              </a:rPr>
              <a:t>ikke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krav</a:t>
            </a:r>
            <a:r>
              <a:rPr lang="en-US" sz="1900" i="0" dirty="0">
                <a:effectLst/>
              </a:rPr>
              <a:t> om </a:t>
            </a:r>
            <a:r>
              <a:rPr lang="en-US" sz="1900" i="0" dirty="0" err="1">
                <a:effectLst/>
              </a:rPr>
              <a:t>godkjent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ettersøkshund</a:t>
            </a:r>
            <a:r>
              <a:rPr lang="en-US" sz="1900" i="0" dirty="0">
                <a:effectLst/>
              </a:rPr>
              <a:t>.</a:t>
            </a:r>
          </a:p>
          <a:p>
            <a:pPr marL="0"/>
            <a:endParaRPr lang="en-US" sz="1800" i="0" dirty="0">
              <a:effectLst/>
            </a:endParaRPr>
          </a:p>
          <a:p>
            <a:pPr marL="0" indent="0">
              <a:buNone/>
            </a:pPr>
            <a:r>
              <a:rPr lang="en-US" sz="1800" i="0" dirty="0">
                <a:effectLst/>
              </a:rPr>
              <a:t>Det er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krav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ettersøkshund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reinsjakt</a:t>
            </a:r>
            <a:r>
              <a:rPr lang="en-US" sz="1800" i="0" dirty="0">
                <a:effectLst/>
              </a:rPr>
              <a:t>, men det er </a:t>
            </a:r>
            <a:r>
              <a:rPr lang="en-US" sz="1800" i="0" dirty="0" err="1">
                <a:effectLst/>
              </a:rPr>
              <a:t>samme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ettersøksplikt</a:t>
            </a:r>
            <a:r>
              <a:rPr lang="en-US" sz="1800" i="0" dirty="0">
                <a:effectLst/>
              </a:rPr>
              <a:t>. Et </a:t>
            </a:r>
            <a:r>
              <a:rPr lang="en-US" sz="1800" i="0" dirty="0" err="1">
                <a:effectLst/>
              </a:rPr>
              <a:t>skadeskutt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reinsdyr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normalt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prøve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flokken</a:t>
            </a:r>
            <a:r>
              <a:rPr lang="en-US" sz="1800" i="0" dirty="0">
                <a:effectLst/>
              </a:rPr>
              <a:t>. Bruk </a:t>
            </a:r>
            <a:r>
              <a:rPr lang="en-US" sz="1800" i="0" dirty="0" err="1">
                <a:effectLst/>
              </a:rPr>
              <a:t>kikkerten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sjekk</a:t>
            </a:r>
            <a:r>
              <a:rPr lang="en-US" sz="1800" i="0" dirty="0">
                <a:effectLst/>
              </a:rPr>
              <a:t> om et </a:t>
            </a:r>
            <a:r>
              <a:rPr lang="en-US" sz="1800" i="0" dirty="0" err="1">
                <a:effectLst/>
              </a:rPr>
              <a:t>dyr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søker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ut</a:t>
            </a:r>
            <a:r>
              <a:rPr lang="en-US" sz="1800" i="0" dirty="0">
                <a:effectLst/>
              </a:rPr>
              <a:t> av </a:t>
            </a:r>
            <a:r>
              <a:rPr lang="en-US" sz="1800" i="0" dirty="0" err="1">
                <a:effectLst/>
              </a:rPr>
              <a:t>flokken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eller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blir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liggende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. Meld </a:t>
            </a:r>
            <a:r>
              <a:rPr lang="en-US" sz="1800" i="0" dirty="0" err="1">
                <a:effectLst/>
              </a:rPr>
              <a:t>fra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jaktradio</a:t>
            </a:r>
            <a:r>
              <a:rPr lang="en-US" sz="1800" i="0" dirty="0">
                <a:effectLst/>
              </a:rPr>
              <a:t> om </a:t>
            </a:r>
            <a:r>
              <a:rPr lang="en-US" sz="1800" i="0" dirty="0" err="1">
                <a:effectLst/>
              </a:rPr>
              <a:t>mulig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skadeskutt</a:t>
            </a:r>
            <a:r>
              <a:rPr lang="en-US" sz="1800" i="0" dirty="0">
                <a:effectLst/>
              </a:rPr>
              <a:t> rein </a:t>
            </a:r>
            <a:r>
              <a:rPr lang="en-US" sz="1800" i="0" dirty="0" err="1">
                <a:effectLst/>
              </a:rPr>
              <a:t>slik</a:t>
            </a:r>
            <a:r>
              <a:rPr lang="en-US" sz="1800" i="0" dirty="0">
                <a:effectLst/>
              </a:rPr>
              <a:t> at </a:t>
            </a:r>
            <a:r>
              <a:rPr lang="en-US" sz="1800" i="0" dirty="0" err="1">
                <a:effectLst/>
              </a:rPr>
              <a:t>jegere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nærheten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følge</a:t>
            </a:r>
            <a:r>
              <a:rPr lang="en-US" sz="1800" i="0" dirty="0">
                <a:effectLst/>
              </a:rPr>
              <a:t> med. </a:t>
            </a:r>
            <a:r>
              <a:rPr lang="en-US" sz="1800" i="0" dirty="0" err="1">
                <a:effectLst/>
              </a:rPr>
              <a:t>Gå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deretter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flokken</a:t>
            </a:r>
            <a:r>
              <a:rPr lang="en-US" sz="1800" i="0" dirty="0">
                <a:effectLst/>
              </a:rPr>
              <a:t> for å se om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lagt</a:t>
            </a:r>
            <a:r>
              <a:rPr lang="en-US" sz="1800" i="0" dirty="0">
                <a:effectLst/>
              </a:rPr>
              <a:t> seg </a:t>
            </a:r>
            <a:r>
              <a:rPr lang="en-US" sz="1800" i="0" dirty="0" err="1">
                <a:effectLst/>
              </a:rPr>
              <a:t>ned</a:t>
            </a:r>
            <a:r>
              <a:rPr lang="en-US" sz="1800" i="0" dirty="0">
                <a:effectLst/>
              </a:rPr>
              <a:t>. Dersom du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finner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varsler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oppsynet</a:t>
            </a:r>
            <a:r>
              <a:rPr lang="en-US" sz="1800" i="0" dirty="0">
                <a:effectLst/>
              </a:rPr>
              <a:t>.</a:t>
            </a:r>
            <a:br>
              <a:rPr lang="en-US" sz="1800" i="0" dirty="0">
                <a:effectLst/>
              </a:rPr>
            </a:br>
            <a:br>
              <a:rPr lang="en-US" sz="1100" b="1" i="0" dirty="0">
                <a:effectLst/>
              </a:rPr>
            </a:br>
            <a:br>
              <a:rPr lang="en-US" sz="1100" b="1" i="0" dirty="0">
                <a:effectLst/>
              </a:rPr>
            </a:br>
            <a:endParaRPr lang="en-US" sz="11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26ED0F-5965-089F-9ACA-8108F525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48224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E91B5A-89F1-6B7E-0CA9-CDD1DE23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  Er det krav om ettersøk på villsvin?</a:t>
            </a:r>
          </a:p>
        </p:txBody>
      </p:sp>
      <p:pic>
        <p:nvPicPr>
          <p:cNvPr id="6" name="Media på Internett 5" title="Ettersøk på villsvin">
            <a:hlinkClick r:id="" action="ppaction://media"/>
            <a:extLst>
              <a:ext uri="{FF2B5EF4-FFF2-40B4-BE49-F238E27FC236}">
                <a16:creationId xmlns:a16="http://schemas.microsoft.com/office/drawing/2014/main" id="{8925A8FE-CBCA-4E81-5220-A9D21E4C2F8E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346" y="1828200"/>
            <a:ext cx="5666547" cy="32015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C84E1BB-AB90-A45A-EC0E-96CC0DD79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4453" y="1749756"/>
            <a:ext cx="4713997" cy="3647710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Ja, det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krav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om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ettersøk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, men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ikke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om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avtale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med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godkjent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ettersøksekvipasje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Nei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Villsvin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være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farlig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gå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til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angrep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ettersøkere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Bare på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ungdyr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, de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voksne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er for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farlige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å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ettersøke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0"/>
            <a:endParaRPr lang="en-US" sz="1800" i="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Villsvin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storvilt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, men heller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ikke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her er det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krav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om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ettersøkshund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Kravet om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ettersøk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likevel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det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samme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annet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storvilt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Voksne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skadeskutte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villsvin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angripe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ettersøker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og hund.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Villsvin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kraftig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bruskplater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forkroppen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lange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spisse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hoggtenner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  <a:br>
              <a:rPr lang="en-US" sz="1800" i="0" dirty="0">
                <a:solidFill>
                  <a:schemeClr val="bg1"/>
                </a:solidFill>
                <a:effectLst/>
              </a:rPr>
            </a:br>
            <a:br>
              <a:rPr lang="en-US" sz="1800" i="0" dirty="0">
                <a:solidFill>
                  <a:schemeClr val="bg1"/>
                </a:solidFill>
                <a:effectLst/>
              </a:rPr>
            </a:br>
            <a:br>
              <a:rPr lang="en-US" sz="1800" i="0" dirty="0">
                <a:solidFill>
                  <a:schemeClr val="bg1"/>
                </a:solidFill>
                <a:effectLst/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069806-9121-9754-9E0D-5C894D56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54148" y="6356350"/>
            <a:ext cx="39458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41842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3DE753-5DF7-35F3-F397-C86131DB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263" y="466933"/>
            <a:ext cx="4391025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 Du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skjøt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men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kolla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sprang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tilbake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inn i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drevet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er det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første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gjør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Media på Internett 5" title="Kolle skutt og forsvinner.">
            <a:hlinkClick r:id="" action="ppaction://media"/>
            <a:extLst>
              <a:ext uri="{FF2B5EF4-FFF2-40B4-BE49-F238E27FC236}">
                <a16:creationId xmlns:a16="http://schemas.microsoft.com/office/drawing/2014/main" id="{3791F10F-C1AE-8E0B-89A5-C450172422AE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5024" y="1746222"/>
            <a:ext cx="5260976" cy="3945732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0708727-BB98-C276-A275-D64503647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4347" y="1746222"/>
            <a:ext cx="5053329" cy="2454300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Varsler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jaktleder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over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jaktradioen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Tar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ladekrep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sikrer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geværet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lytter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ser om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dukker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opp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igjen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Går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straks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ned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fra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tårnet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leiter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hår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blod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</a:p>
          <a:p>
            <a:pPr marL="0"/>
            <a:endParaRPr lang="en-US" sz="1800" i="0" dirty="0">
              <a:solidFill>
                <a:schemeClr val="bg1">
                  <a:alpha val="8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Ta 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raskt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ladegrep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sikrer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geværet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vær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klar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for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nytt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Sitt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helt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rolig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, og bruk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øyne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ører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Hvilken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retning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tok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?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Hvor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ble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det av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andre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kom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følget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?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Kanskje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kommer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tilbake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mot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posten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slik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at du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kan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skyte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ett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nytt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skudd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? Men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vær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forsiktig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!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Kanskje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er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som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kommer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tilbake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et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annet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>
                    <a:alpha val="80000"/>
                  </a:schemeClr>
                </a:solidFill>
                <a:effectLst/>
              </a:rPr>
              <a:t>dyr</a:t>
            </a:r>
            <a: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  <a:t>. </a:t>
            </a: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br>
              <a:rPr lang="en-US" sz="1800" i="0" dirty="0">
                <a:solidFill>
                  <a:schemeClr val="bg1">
                    <a:alpha val="80000"/>
                  </a:schemeClr>
                </a:solidFill>
                <a:effectLst/>
              </a:rPr>
            </a:b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633A80-10FB-4A06-1DA9-D2A439F2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Eksamenstrim kapittel 8 til jegerprøvekurset.no   12/23</a:t>
            </a:r>
          </a:p>
        </p:txBody>
      </p:sp>
    </p:spTree>
    <p:extLst>
      <p:ext uri="{BB962C8B-B14F-4D97-AF65-F5344CB8AC3E}">
        <p14:creationId xmlns:p14="http://schemas.microsoft.com/office/powerpoint/2010/main" val="16313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4672</Words>
  <Application>Microsoft Office PowerPoint</Application>
  <PresentationFormat>Widescreen</PresentationFormat>
  <Paragraphs>296</Paragraphs>
  <Slides>42</Slides>
  <Notes>0</Notes>
  <HiddenSlides>0</HiddenSlides>
  <MMClips>12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Office-tema</vt:lpstr>
      <vt:lpstr>Eksamenstrim til jegerprøvens kapittel 8 om ettersøk.</vt:lpstr>
      <vt:lpstr>1  Hvilke plikter har du når du har skutt mot et storvilt som løper videre?</vt:lpstr>
      <vt:lpstr>2  Hvem har plikt til å være med på ettersøket?</vt:lpstr>
      <vt:lpstr>3  Hvem avgjør ettersøk om du har skadeskutt gaupe, jerv, bjørn, ulv eller kongeørn?</vt:lpstr>
      <vt:lpstr>4  Hvilke dyr kreves det skriftlig etterøksavtale for å jakte på?</vt:lpstr>
      <vt:lpstr>5  Hvorfor kreves det ikke ettersøksavtale etter villrein?</vt:lpstr>
      <vt:lpstr>6  Har du ettersøksplikt på villrein?</vt:lpstr>
      <vt:lpstr>7  Er det krav om ettersøk på villsvin?</vt:lpstr>
      <vt:lpstr>8  Du skjøt, men kolla sprang tilbake inn i drevet. Hva er det første du gjør?</vt:lpstr>
      <vt:lpstr>9  Du er på drivjakt og elgen sprang etter skuddet. Du har ventet noen minutter. Hva gjør du deretter?</vt:lpstr>
      <vt:lpstr>10  Ettersøksjeger og jaktleder er på plass. Hvem har ansvaret for gjennomføringen av ettersøket?</vt:lpstr>
      <vt:lpstr>11  Noen ganger er det vanskelig å finne skuddstedet. Hva gjør du da?</vt:lpstr>
      <vt:lpstr>12  Du har funnet skuddstedet og noen bloddråper. Hvor langt følger du etter dyret?</vt:lpstr>
      <vt:lpstr>13  Du har funnet noen bloddråper: Kan du søke etter dyret med varmekikkert?</vt:lpstr>
      <vt:lpstr>14  Når kan en la være å gjøre ettersøk etter påskutt hjortevilt?</vt:lpstr>
      <vt:lpstr>15  Tre karer tar ettersøket, resten jakter i en annen del av jaktfeltet. Er det greit?</vt:lpstr>
      <vt:lpstr>16  Hva er det viktig for ettersøksjeger å vite før en starter søket?</vt:lpstr>
      <vt:lpstr>17  En finner ikke noe på skuddstedet. Men finner en dyret om en likevel tar et søk?</vt:lpstr>
      <vt:lpstr>18  Du har sporet elgen langt men på kvelden oppdager du at dyret har krysset inn på nabovaldet. Hva gjør du?</vt:lpstr>
      <vt:lpstr>19  Er det forsvarlig å ettersøke hjortedyr om natta?</vt:lpstr>
      <vt:lpstr>20  Det ble kveld uten at en fant dyret. Hva gjør en da? </vt:lpstr>
      <vt:lpstr>21  Må du varsle om hjorten ikke blir funnet etter andre dags ettersøk?</vt:lpstr>
      <vt:lpstr>22  Hvem har ansvaret for ettersøk etter påkjørt hjortevilt?</vt:lpstr>
      <vt:lpstr>23  Hva er den vanligste årsaken til skadeskudd mot hjortevilt?</vt:lpstr>
      <vt:lpstr>24  Bør du prøve med et oppfølgingsskudd dersom du er usikker på førsteskuddet?</vt:lpstr>
      <vt:lpstr>25  En jeger har tatt en kjempesjanse og skutt mot løpende hjort. Hvem følger opp dette med jegeren?</vt:lpstr>
      <vt:lpstr>26  Hvorfor er det mindre skadeskyting når en jakter hjortedyr på innmark?</vt:lpstr>
      <vt:lpstr>27  Hvor mange av elgene avlives på ettersøket?</vt:lpstr>
      <vt:lpstr>28  Hvor mange av hjortene avlives under ettersøket?</vt:lpstr>
      <vt:lpstr>29  Hvor mange av rådyra avlives under ettersøket? </vt:lpstr>
      <vt:lpstr>30  Hvor mange av hjortene blir funnet eller avlivet selv om det ikke var funn på skuddstedet?</vt:lpstr>
      <vt:lpstr>31  Det ble funnet blod og hår på skuddstedet. Hvor mange av hjortene ble funnet døde eller blir avlivet?</vt:lpstr>
      <vt:lpstr>32  Det ble funnet mageinnhold av hjorten på skuddstedet. Hvor mange blir funnet døde eller blir avlivet?</vt:lpstr>
      <vt:lpstr>33  Er det mulig å lese hvor kula traff elgen ut fra skuddreaksjonen?</vt:lpstr>
      <vt:lpstr>34  Har vi ettersøksplikt på skadet småvilt?</vt:lpstr>
      <vt:lpstr>35  En skadeskutt rev springer inn på naboeiendommen. Har jeg rett til å avlive den der?</vt:lpstr>
      <vt:lpstr>36  Hva gjør du etter at du har truffet ei rype som seiler videre?</vt:lpstr>
      <vt:lpstr>37  Du jakter uten hund og rypa detter sterkt skadet. Hva gjør du?</vt:lpstr>
      <vt:lpstr>38  Hvordan avliver du skadet småvilt?</vt:lpstr>
      <vt:lpstr>39  Fuglen faller med slakk hals. Er den alvorlig skadet?</vt:lpstr>
      <vt:lpstr>40  Du har skutt mot en grågås som seiler mot kjerra nær vannet. Hva gjør du?</vt:lpstr>
      <vt:lpstr>41  Anda er skadet og ramler i vannet.  Hva gjør du?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Eksamenstrim til jegerprøvens kapittel 8 om ettersøk.</dc:title>
  <dc:creator>Tore Andestad</dc:creator>
  <cp:lastModifiedBy>Tore Andestad</cp:lastModifiedBy>
  <cp:revision>1</cp:revision>
  <dcterms:created xsi:type="dcterms:W3CDTF">2023-12-07T16:36:50Z</dcterms:created>
  <dcterms:modified xsi:type="dcterms:W3CDTF">2023-12-08T13:50:22Z</dcterms:modified>
</cp:coreProperties>
</file>