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7"/>
  </p:notesMasterIdLst>
  <p:sldIdLst>
    <p:sldId id="256" r:id="rId2"/>
    <p:sldId id="257" r:id="rId3"/>
    <p:sldId id="259" r:id="rId4"/>
    <p:sldId id="258"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D812B4-6225-4989-BDE4-44236AE0A935}" v="417" dt="2023-12-09T09:40:30.6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121" d="100"/>
          <a:sy n="121" d="100"/>
        </p:scale>
        <p:origin x="523"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re Andestad" userId="9c8c8b9117e0c98e" providerId="LiveId" clId="{7AD812B4-6225-4989-BDE4-44236AE0A935}"/>
    <pc:docChg chg="undo custSel addSld modSld sldOrd">
      <pc:chgData name="Tore Andestad" userId="9c8c8b9117e0c98e" providerId="LiveId" clId="{7AD812B4-6225-4989-BDE4-44236AE0A935}" dt="2023-12-09T09:42:29.599" v="3111" actId="20577"/>
      <pc:docMkLst>
        <pc:docMk/>
      </pc:docMkLst>
      <pc:sldChg chg="addSp delSp modSp mod setBg">
        <pc:chgData name="Tore Andestad" userId="9c8c8b9117e0c98e" providerId="LiveId" clId="{7AD812B4-6225-4989-BDE4-44236AE0A935}" dt="2023-12-09T09:42:29.599" v="3111" actId="20577"/>
        <pc:sldMkLst>
          <pc:docMk/>
          <pc:sldMk cId="152818780" sldId="256"/>
        </pc:sldMkLst>
        <pc:spChg chg="add">
          <ac:chgData name="Tore Andestad" userId="9c8c8b9117e0c98e" providerId="LiveId" clId="{7AD812B4-6225-4989-BDE4-44236AE0A935}" dt="2023-12-09T08:31:11.623" v="2843" actId="26606"/>
          <ac:spMkLst>
            <pc:docMk/>
            <pc:sldMk cId="152818780" sldId="256"/>
            <ac:spMk id="2" creationId="{A30EB47E-9E4F-914A-1592-C2335D58E7D2}"/>
          </ac:spMkLst>
        </pc:spChg>
        <pc:spChg chg="add del">
          <ac:chgData name="Tore Andestad" userId="9c8c8b9117e0c98e" providerId="LiveId" clId="{7AD812B4-6225-4989-BDE4-44236AE0A935}" dt="2023-12-09T07:58:21.193" v="2813" actId="26606"/>
          <ac:spMkLst>
            <pc:docMk/>
            <pc:sldMk cId="152818780" sldId="256"/>
            <ac:spMk id="2" creationId="{F49E52FB-031D-06B3-BDBE-593692F312AC}"/>
          </ac:spMkLst>
        </pc:spChg>
        <pc:spChg chg="add del">
          <ac:chgData name="Tore Andestad" userId="9c8c8b9117e0c98e" providerId="LiveId" clId="{7AD812B4-6225-4989-BDE4-44236AE0A935}" dt="2023-12-09T07:58:21.193" v="2813" actId="26606"/>
          <ac:spMkLst>
            <pc:docMk/>
            <pc:sldMk cId="152818780" sldId="256"/>
            <ac:spMk id="3" creationId="{613E27EA-6416-CE2E-CAEC-B81F25B08A7B}"/>
          </ac:spMkLst>
        </pc:spChg>
        <pc:spChg chg="add mod">
          <ac:chgData name="Tore Andestad" userId="9c8c8b9117e0c98e" providerId="LiveId" clId="{7AD812B4-6225-4989-BDE4-44236AE0A935}" dt="2023-12-09T09:42:29.599" v="3111" actId="20577"/>
          <ac:spMkLst>
            <pc:docMk/>
            <pc:sldMk cId="152818780" sldId="256"/>
            <ac:spMk id="3" creationId="{96129A27-8E32-C6A1-0E22-1AB7AE99E049}"/>
          </ac:spMkLst>
        </pc:spChg>
        <pc:spChg chg="add del mod replId">
          <ac:chgData name="Tore Andestad" userId="9c8c8b9117e0c98e" providerId="LiveId" clId="{7AD812B4-6225-4989-BDE4-44236AE0A935}" dt="2023-12-09T08:04:16.499" v="2817" actId="26606"/>
          <ac:spMkLst>
            <pc:docMk/>
            <pc:sldMk cId="152818780" sldId="256"/>
            <ac:spMk id="8" creationId="{4C1DC704-1D18-FF77-5933-5319C58017FA}"/>
          </ac:spMkLst>
        </pc:spChg>
        <pc:spChg chg="add del mod replId">
          <ac:chgData name="Tore Andestad" userId="9c8c8b9117e0c98e" providerId="LiveId" clId="{7AD812B4-6225-4989-BDE4-44236AE0A935}" dt="2023-12-09T08:04:16.499" v="2817" actId="26606"/>
          <ac:spMkLst>
            <pc:docMk/>
            <pc:sldMk cId="152818780" sldId="256"/>
            <ac:spMk id="9" creationId="{5F3A2B40-C8F4-6645-4A2A-4EFFD457DB8C}"/>
          </ac:spMkLst>
        </pc:spChg>
        <pc:spChg chg="add del">
          <ac:chgData name="Tore Andestad" userId="9c8c8b9117e0c98e" providerId="LiveId" clId="{7AD812B4-6225-4989-BDE4-44236AE0A935}" dt="2023-12-09T08:31:11.623" v="2843" actId="26606"/>
          <ac:spMkLst>
            <pc:docMk/>
            <pc:sldMk cId="152818780" sldId="256"/>
            <ac:spMk id="10" creationId="{F8446B12-7391-4711-8B31-112A0B896C76}"/>
          </ac:spMkLst>
        </pc:spChg>
        <pc:spChg chg="add del">
          <ac:chgData name="Tore Andestad" userId="9c8c8b9117e0c98e" providerId="LiveId" clId="{7AD812B4-6225-4989-BDE4-44236AE0A935}" dt="2023-12-09T07:58:21.193" v="2813" actId="26606"/>
          <ac:spMkLst>
            <pc:docMk/>
            <pc:sldMk cId="152818780" sldId="256"/>
            <ac:spMk id="11" creationId="{94714483-7072-431F-9DBE-87F44E4D44BC}"/>
          </ac:spMkLst>
        </pc:spChg>
        <pc:spChg chg="add del">
          <ac:chgData name="Tore Andestad" userId="9c8c8b9117e0c98e" providerId="LiveId" clId="{7AD812B4-6225-4989-BDE4-44236AE0A935}" dt="2023-12-09T07:58:21.193" v="2813" actId="26606"/>
          <ac:spMkLst>
            <pc:docMk/>
            <pc:sldMk cId="152818780" sldId="256"/>
            <ac:spMk id="13" creationId="{495892E1-F4A5-4991-AC52-4F417B14A2A2}"/>
          </ac:spMkLst>
        </pc:spChg>
        <pc:spChg chg="add">
          <ac:chgData name="Tore Andestad" userId="9c8c8b9117e0c98e" providerId="LiveId" clId="{7AD812B4-6225-4989-BDE4-44236AE0A935}" dt="2023-12-09T08:31:11.623" v="2843" actId="26606"/>
          <ac:spMkLst>
            <pc:docMk/>
            <pc:sldMk cId="152818780" sldId="256"/>
            <ac:spMk id="18" creationId="{A3919D60-F174-4FEB-9E9D-5AF6BD6597C9}"/>
          </ac:spMkLst>
        </pc:spChg>
        <pc:spChg chg="add">
          <ac:chgData name="Tore Andestad" userId="9c8c8b9117e0c98e" providerId="LiveId" clId="{7AD812B4-6225-4989-BDE4-44236AE0A935}" dt="2023-12-09T08:31:11.623" v="2843" actId="26606"/>
          <ac:spMkLst>
            <pc:docMk/>
            <pc:sldMk cId="152818780" sldId="256"/>
            <ac:spMk id="19" creationId="{17BD7CC6-2F7F-4587-8E92-D041AB2CEB32}"/>
          </ac:spMkLst>
        </pc:spChg>
        <pc:spChg chg="add">
          <ac:chgData name="Tore Andestad" userId="9c8c8b9117e0c98e" providerId="LiveId" clId="{7AD812B4-6225-4989-BDE4-44236AE0A935}" dt="2023-12-09T08:31:11.623" v="2843" actId="26606"/>
          <ac:spMkLst>
            <pc:docMk/>
            <pc:sldMk cId="152818780" sldId="256"/>
            <ac:spMk id="21" creationId="{BE7ED1F4-19EF-4BC2-A6EA-DF1525142B28}"/>
          </ac:spMkLst>
        </pc:spChg>
        <pc:spChg chg="add del mod replId">
          <ac:chgData name="Tore Andestad" userId="9c8c8b9117e0c98e" providerId="LiveId" clId="{7AD812B4-6225-4989-BDE4-44236AE0A935}" dt="2023-12-09T08:31:11.623" v="2843" actId="26606"/>
          <ac:spMkLst>
            <pc:docMk/>
            <pc:sldMk cId="152818780" sldId="256"/>
            <ac:spMk id="22" creationId="{75351CD7-A20D-A10A-A3DE-11E6F13DA4C0}"/>
          </ac:spMkLst>
        </pc:spChg>
        <pc:spChg chg="add del mod replId">
          <ac:chgData name="Tore Andestad" userId="9c8c8b9117e0c98e" providerId="LiveId" clId="{7AD812B4-6225-4989-BDE4-44236AE0A935}" dt="2023-12-09T08:31:11.623" v="2843" actId="26606"/>
          <ac:spMkLst>
            <pc:docMk/>
            <pc:sldMk cId="152818780" sldId="256"/>
            <ac:spMk id="23" creationId="{AAE5D8D4-ED15-6AE5-205E-31626BE1CB4C}"/>
          </ac:spMkLst>
        </pc:spChg>
        <pc:spChg chg="add del">
          <ac:chgData name="Tore Andestad" userId="9c8c8b9117e0c98e" providerId="LiveId" clId="{7AD812B4-6225-4989-BDE4-44236AE0A935}" dt="2023-12-09T07:58:21.193" v="2813" actId="26606"/>
          <ac:spMkLst>
            <pc:docMk/>
            <pc:sldMk cId="152818780" sldId="256"/>
            <ac:spMk id="23" creationId="{E2683E3F-F855-4549-84F8-42064EC0F247}"/>
          </ac:spMkLst>
        </pc:spChg>
        <pc:spChg chg="add del">
          <ac:chgData name="Tore Andestad" userId="9c8c8b9117e0c98e" providerId="LiveId" clId="{7AD812B4-6225-4989-BDE4-44236AE0A935}" dt="2023-12-09T07:58:21.193" v="2813" actId="26606"/>
          <ac:spMkLst>
            <pc:docMk/>
            <pc:sldMk cId="152818780" sldId="256"/>
            <ac:spMk id="31" creationId="{832F3179-0CD5-40C8-9939-D8355006F7BA}"/>
          </ac:spMkLst>
        </pc:spChg>
        <pc:spChg chg="add">
          <ac:chgData name="Tore Andestad" userId="9c8c8b9117e0c98e" providerId="LiveId" clId="{7AD812B4-6225-4989-BDE4-44236AE0A935}" dt="2023-12-09T08:31:11.623" v="2843" actId="26606"/>
          <ac:spMkLst>
            <pc:docMk/>
            <pc:sldMk cId="152818780" sldId="256"/>
            <ac:spMk id="45" creationId="{90AE89EB-4F51-4181-9475-7E1048FB378A}"/>
          </ac:spMkLst>
        </pc:spChg>
        <pc:grpChg chg="add del">
          <ac:chgData name="Tore Andestad" userId="9c8c8b9117e0c98e" providerId="LiveId" clId="{7AD812B4-6225-4989-BDE4-44236AE0A935}" dt="2023-12-09T08:31:11.623" v="2843" actId="26606"/>
          <ac:grpSpMkLst>
            <pc:docMk/>
            <pc:sldMk cId="152818780" sldId="256"/>
            <ac:grpSpMk id="12" creationId="{4252769E-B9F0-4068-A645-5BBEF16E9C28}"/>
          </ac:grpSpMkLst>
        </pc:grpChg>
        <pc:grpChg chg="add del">
          <ac:chgData name="Tore Andestad" userId="9c8c8b9117e0c98e" providerId="LiveId" clId="{7AD812B4-6225-4989-BDE4-44236AE0A935}" dt="2023-12-09T07:58:21.193" v="2813" actId="26606"/>
          <ac:grpSpMkLst>
            <pc:docMk/>
            <pc:sldMk cId="152818780" sldId="256"/>
            <ac:grpSpMk id="15" creationId="{ACF597F8-76AA-44FA-8E6A-06223B66C0DD}"/>
          </ac:grpSpMkLst>
        </pc:grpChg>
        <pc:grpChg chg="add">
          <ac:chgData name="Tore Andestad" userId="9c8c8b9117e0c98e" providerId="LiveId" clId="{7AD812B4-6225-4989-BDE4-44236AE0A935}" dt="2023-12-09T08:31:11.623" v="2843" actId="26606"/>
          <ac:grpSpMkLst>
            <pc:docMk/>
            <pc:sldMk cId="152818780" sldId="256"/>
            <ac:grpSpMk id="16" creationId="{0EE7C14F-442F-4416-A4A9-6DA10263A4BA}"/>
          </ac:grpSpMkLst>
        </pc:grpChg>
        <pc:grpChg chg="add">
          <ac:chgData name="Tore Andestad" userId="9c8c8b9117e0c98e" providerId="LiveId" clId="{7AD812B4-6225-4989-BDE4-44236AE0A935}" dt="2023-12-09T08:31:11.623" v="2843" actId="26606"/>
          <ac:grpSpMkLst>
            <pc:docMk/>
            <pc:sldMk cId="152818780" sldId="256"/>
            <ac:grpSpMk id="20" creationId="{98EF7474-F1F7-47A7-AF33-E38A86EBF6D3}"/>
          </ac:grpSpMkLst>
        </pc:grpChg>
        <pc:grpChg chg="add del">
          <ac:chgData name="Tore Andestad" userId="9c8c8b9117e0c98e" providerId="LiveId" clId="{7AD812B4-6225-4989-BDE4-44236AE0A935}" dt="2023-12-09T07:58:21.193" v="2813" actId="26606"/>
          <ac:grpSpMkLst>
            <pc:docMk/>
            <pc:sldMk cId="152818780" sldId="256"/>
            <ac:grpSpMk id="25" creationId="{8FC90B1E-0223-4440-AF22-8F32F6F0C7D2}"/>
          </ac:grpSpMkLst>
        </pc:grpChg>
        <pc:grpChg chg="add del">
          <ac:chgData name="Tore Andestad" userId="9c8c8b9117e0c98e" providerId="LiveId" clId="{7AD812B4-6225-4989-BDE4-44236AE0A935}" dt="2023-12-09T07:58:21.193" v="2813" actId="26606"/>
          <ac:grpSpMkLst>
            <pc:docMk/>
            <pc:sldMk cId="152818780" sldId="256"/>
            <ac:grpSpMk id="33" creationId="{11CE155D-684B-4F5E-B835-C52765E310E7}"/>
          </ac:grpSpMkLst>
        </pc:grpChg>
        <pc:grpChg chg="add">
          <ac:chgData name="Tore Andestad" userId="9c8c8b9117e0c98e" providerId="LiveId" clId="{7AD812B4-6225-4989-BDE4-44236AE0A935}" dt="2023-12-09T08:31:11.623" v="2843" actId="26606"/>
          <ac:grpSpMkLst>
            <pc:docMk/>
            <pc:sldMk cId="152818780" sldId="256"/>
            <ac:grpSpMk id="39" creationId="{C912E1BF-76C2-49D5-A5AC-1CE20255C4B6}"/>
          </ac:grpSpMkLst>
        </pc:grpChg>
        <pc:grpChg chg="add">
          <ac:chgData name="Tore Andestad" userId="9c8c8b9117e0c98e" providerId="LiveId" clId="{7AD812B4-6225-4989-BDE4-44236AE0A935}" dt="2023-12-09T08:31:11.623" v="2843" actId="26606"/>
          <ac:grpSpMkLst>
            <pc:docMk/>
            <pc:sldMk cId="152818780" sldId="256"/>
            <ac:grpSpMk id="47" creationId="{B78285A0-9022-40FD-B520-91444BA163DE}"/>
          </ac:grpSpMkLst>
        </pc:grpChg>
        <pc:grpChg chg="add">
          <ac:chgData name="Tore Andestad" userId="9c8c8b9117e0c98e" providerId="LiveId" clId="{7AD812B4-6225-4989-BDE4-44236AE0A935}" dt="2023-12-09T08:31:11.623" v="2843" actId="26606"/>
          <ac:grpSpMkLst>
            <pc:docMk/>
            <pc:sldMk cId="152818780" sldId="256"/>
            <ac:grpSpMk id="53" creationId="{91CD8CAA-4614-4393-ADD7-7FDFD8ABD762}"/>
          </ac:grpSpMkLst>
        </pc:grpChg>
        <pc:picChg chg="add del mod">
          <ac:chgData name="Tore Andestad" userId="9c8c8b9117e0c98e" providerId="LiveId" clId="{7AD812B4-6225-4989-BDE4-44236AE0A935}" dt="2023-12-09T07:58:21.193" v="2813" actId="26606"/>
          <ac:picMkLst>
            <pc:docMk/>
            <pc:sldMk cId="152818780" sldId="256"/>
            <ac:picMk id="5" creationId="{439E5C85-698A-AAEA-A13B-855EDEF25E9F}"/>
          </ac:picMkLst>
        </pc:picChg>
        <pc:picChg chg="add">
          <ac:chgData name="Tore Andestad" userId="9c8c8b9117e0c98e" providerId="LiveId" clId="{7AD812B4-6225-4989-BDE4-44236AE0A935}" dt="2023-12-09T08:31:11.623" v="2843" actId="26606"/>
          <ac:picMkLst>
            <pc:docMk/>
            <pc:sldMk cId="152818780" sldId="256"/>
            <ac:picMk id="5" creationId="{B0484E77-31A0-19FE-B7B5-4BF79DFC45D9}"/>
          </ac:picMkLst>
        </pc:picChg>
        <pc:picChg chg="add del">
          <ac:chgData name="Tore Andestad" userId="9c8c8b9117e0c98e" providerId="LiveId" clId="{7AD812B4-6225-4989-BDE4-44236AE0A935}" dt="2023-12-09T07:58:21.193" v="2813" actId="26606"/>
          <ac:picMkLst>
            <pc:docMk/>
            <pc:sldMk cId="152818780" sldId="256"/>
            <ac:picMk id="6" creationId="{0A68EBCD-00F0-E4CB-002F-89F7F46BA366}"/>
          </ac:picMkLst>
        </pc:picChg>
        <pc:picChg chg="add del mod replId">
          <ac:chgData name="Tore Andestad" userId="9c8c8b9117e0c98e" providerId="LiveId" clId="{7AD812B4-6225-4989-BDE4-44236AE0A935}" dt="2023-12-09T08:03:52.918" v="2814" actId="478"/>
          <ac:picMkLst>
            <pc:docMk/>
            <pc:sldMk cId="152818780" sldId="256"/>
            <ac:picMk id="6" creationId="{27EA422C-766A-4F19-25AF-A73FC44B055E}"/>
          </ac:picMkLst>
        </pc:picChg>
        <pc:picChg chg="add del mod replId">
          <ac:chgData name="Tore Andestad" userId="9c8c8b9117e0c98e" providerId="LiveId" clId="{7AD812B4-6225-4989-BDE4-44236AE0A935}" dt="2023-12-09T08:04:16.499" v="2817" actId="26606"/>
          <ac:picMkLst>
            <pc:docMk/>
            <pc:sldMk cId="152818780" sldId="256"/>
            <ac:picMk id="11" creationId="{F05C9F24-2E79-EB75-91DF-A4CFD0CD5DFC}"/>
          </ac:picMkLst>
        </pc:picChg>
        <pc:picChg chg="add del mod replId">
          <ac:chgData name="Tore Andestad" userId="9c8c8b9117e0c98e" providerId="LiveId" clId="{7AD812B4-6225-4989-BDE4-44236AE0A935}" dt="2023-12-09T08:31:11.623" v="2843" actId="26606"/>
          <ac:picMkLst>
            <pc:docMk/>
            <pc:sldMk cId="152818780" sldId="256"/>
            <ac:picMk id="25" creationId="{DFC49069-1B3F-9B03-0DE1-5FD6D0954D6E}"/>
          </ac:picMkLst>
        </pc:picChg>
      </pc:sldChg>
      <pc:sldChg chg="addSp delSp modSp mod setBg modAnim">
        <pc:chgData name="Tore Andestad" userId="9c8c8b9117e0c98e" providerId="LiveId" clId="{7AD812B4-6225-4989-BDE4-44236AE0A935}" dt="2023-12-09T09:17:34.761" v="2902" actId="255"/>
        <pc:sldMkLst>
          <pc:docMk/>
          <pc:sldMk cId="2130358680" sldId="257"/>
        </pc:sldMkLst>
        <pc:spChg chg="mod">
          <ac:chgData name="Tore Andestad" userId="9c8c8b9117e0c98e" providerId="LiveId" clId="{7AD812B4-6225-4989-BDE4-44236AE0A935}" dt="2023-12-09T09:15:27.137" v="2872" actId="1076"/>
          <ac:spMkLst>
            <pc:docMk/>
            <pc:sldMk cId="2130358680" sldId="257"/>
            <ac:spMk id="2" creationId="{6D06196E-4302-1D52-3344-00BF17F16805}"/>
          </ac:spMkLst>
        </pc:spChg>
        <pc:spChg chg="mod">
          <ac:chgData name="Tore Andestad" userId="9c8c8b9117e0c98e" providerId="LiveId" clId="{7AD812B4-6225-4989-BDE4-44236AE0A935}" dt="2023-12-09T09:17:01.171" v="2900" actId="14100"/>
          <ac:spMkLst>
            <pc:docMk/>
            <pc:sldMk cId="2130358680" sldId="257"/>
            <ac:spMk id="3" creationId="{D8F97FF4-FA08-50EB-2ABC-D199FD84227D}"/>
          </ac:spMkLst>
        </pc:spChg>
        <pc:spChg chg="mod">
          <ac:chgData name="Tore Andestad" userId="9c8c8b9117e0c98e" providerId="LiveId" clId="{7AD812B4-6225-4989-BDE4-44236AE0A935}" dt="2023-12-09T09:17:34.761" v="2902" actId="255"/>
          <ac:spMkLst>
            <pc:docMk/>
            <pc:sldMk cId="2130358680" sldId="257"/>
            <ac:spMk id="4" creationId="{A431B480-288F-CC34-016A-9D4A75944E81}"/>
          </ac:spMkLst>
        </pc:spChg>
        <pc:spChg chg="mod">
          <ac:chgData name="Tore Andestad" userId="9c8c8b9117e0c98e" providerId="LiveId" clId="{7AD812B4-6225-4989-BDE4-44236AE0A935}" dt="2023-11-24T17:30:23.276" v="2806" actId="26606"/>
          <ac:spMkLst>
            <pc:docMk/>
            <pc:sldMk cId="2130358680" sldId="257"/>
            <ac:spMk id="5" creationId="{489A13E6-EDA8-B158-CB43-EFC69EB8C619}"/>
          </ac:spMkLst>
        </pc:spChg>
        <pc:spChg chg="add del mod">
          <ac:chgData name="Tore Andestad" userId="9c8c8b9117e0c98e" providerId="LiveId" clId="{7AD812B4-6225-4989-BDE4-44236AE0A935}" dt="2023-12-09T09:15:59.419" v="2884" actId="478"/>
          <ac:spMkLst>
            <pc:docMk/>
            <pc:sldMk cId="2130358680" sldId="257"/>
            <ac:spMk id="6" creationId="{765142BF-D2E1-C7B3-2718-865619CC35BC}"/>
          </ac:spMkLst>
        </pc:spChg>
        <pc:spChg chg="add mod">
          <ac:chgData name="Tore Andestad" userId="9c8c8b9117e0c98e" providerId="LiveId" clId="{7AD812B4-6225-4989-BDE4-44236AE0A935}" dt="2023-12-09T09:16:45.150" v="2899" actId="20577"/>
          <ac:spMkLst>
            <pc:docMk/>
            <pc:sldMk cId="2130358680" sldId="257"/>
            <ac:spMk id="8" creationId="{0129008C-45F0-B06B-9456-4540B8ED4560}"/>
          </ac:spMkLst>
        </pc:spChg>
        <pc:spChg chg="add del">
          <ac:chgData name="Tore Andestad" userId="9c8c8b9117e0c98e" providerId="LiveId" clId="{7AD812B4-6225-4989-BDE4-44236AE0A935}" dt="2023-11-23T18:43:59.171" v="29" actId="26606"/>
          <ac:spMkLst>
            <pc:docMk/>
            <pc:sldMk cId="2130358680" sldId="257"/>
            <ac:spMk id="11" creationId="{53B021B3-DE93-4AB7-8A18-CF5F1CED88B8}"/>
          </ac:spMkLst>
        </pc:spChg>
        <pc:spChg chg="add del">
          <ac:chgData name="Tore Andestad" userId="9c8c8b9117e0c98e" providerId="LiveId" clId="{7AD812B4-6225-4989-BDE4-44236AE0A935}" dt="2023-11-24T17:30:23.276" v="2806" actId="26606"/>
          <ac:spMkLst>
            <pc:docMk/>
            <pc:sldMk cId="2130358680" sldId="257"/>
            <ac:spMk id="12" creationId="{53B021B3-DE93-4AB7-8A18-CF5F1CED88B8}"/>
          </ac:spMkLst>
        </pc:spChg>
        <pc:spChg chg="add del">
          <ac:chgData name="Tore Andestad" userId="9c8c8b9117e0c98e" providerId="LiveId" clId="{7AD812B4-6225-4989-BDE4-44236AE0A935}" dt="2023-11-23T18:43:59.171" v="29" actId="26606"/>
          <ac:spMkLst>
            <pc:docMk/>
            <pc:sldMk cId="2130358680" sldId="257"/>
            <ac:spMk id="13" creationId="{52D502E5-F6B4-4D58-B4AE-FC466FF15EE8}"/>
          </ac:spMkLst>
        </pc:spChg>
        <pc:spChg chg="add del">
          <ac:chgData name="Tore Andestad" userId="9c8c8b9117e0c98e" providerId="LiveId" clId="{7AD812B4-6225-4989-BDE4-44236AE0A935}" dt="2023-11-24T17:30:23.276" v="2806" actId="26606"/>
          <ac:spMkLst>
            <pc:docMk/>
            <pc:sldMk cId="2130358680" sldId="257"/>
            <ac:spMk id="14" creationId="{52D502E5-F6B4-4D58-B4AE-FC466FF15EE8}"/>
          </ac:spMkLst>
        </pc:spChg>
        <pc:spChg chg="add del">
          <ac:chgData name="Tore Andestad" userId="9c8c8b9117e0c98e" providerId="LiveId" clId="{7AD812B4-6225-4989-BDE4-44236AE0A935}" dt="2023-11-23T18:43:59.171" v="29" actId="26606"/>
          <ac:spMkLst>
            <pc:docMk/>
            <pc:sldMk cId="2130358680" sldId="257"/>
            <ac:spMk id="15" creationId="{9DECDBF4-02B6-4BB4-B65B-B8107AD6A9E8}"/>
          </ac:spMkLst>
        </pc:spChg>
        <pc:spChg chg="add del">
          <ac:chgData name="Tore Andestad" userId="9c8c8b9117e0c98e" providerId="LiveId" clId="{7AD812B4-6225-4989-BDE4-44236AE0A935}" dt="2023-11-24T17:30:23.276" v="2806" actId="26606"/>
          <ac:spMkLst>
            <pc:docMk/>
            <pc:sldMk cId="2130358680" sldId="257"/>
            <ac:spMk id="16" creationId="{9DECDBF4-02B6-4BB4-B65B-B8107AD6A9E8}"/>
          </ac:spMkLst>
        </pc:spChg>
        <pc:spChg chg="add del">
          <ac:chgData name="Tore Andestad" userId="9c8c8b9117e0c98e" providerId="LiveId" clId="{7AD812B4-6225-4989-BDE4-44236AE0A935}" dt="2023-11-23T18:44:24.084" v="31" actId="26606"/>
          <ac:spMkLst>
            <pc:docMk/>
            <pc:sldMk cId="2130358680" sldId="257"/>
            <ac:spMk id="17" creationId="{063BBA22-50EA-4C4D-BE05-F1CE4E63AA56}"/>
          </ac:spMkLst>
        </pc:spChg>
        <pc:spChg chg="add del">
          <ac:chgData name="Tore Andestad" userId="9c8c8b9117e0c98e" providerId="LiveId" clId="{7AD812B4-6225-4989-BDE4-44236AE0A935}" dt="2023-11-23T18:44:24.084" v="31" actId="26606"/>
          <ac:spMkLst>
            <pc:docMk/>
            <pc:sldMk cId="2130358680" sldId="257"/>
            <ac:spMk id="18" creationId="{BACC6370-2D7E-4714-9D71-7542949D7D5D}"/>
          </ac:spMkLst>
        </pc:spChg>
        <pc:spChg chg="add del">
          <ac:chgData name="Tore Andestad" userId="9c8c8b9117e0c98e" providerId="LiveId" clId="{7AD812B4-6225-4989-BDE4-44236AE0A935}" dt="2023-11-23T18:44:24.084" v="31" actId="26606"/>
          <ac:spMkLst>
            <pc:docMk/>
            <pc:sldMk cId="2130358680" sldId="257"/>
            <ac:spMk id="19" creationId="{F68B3F68-107C-434F-AA38-110D5EA91B85}"/>
          </ac:spMkLst>
        </pc:spChg>
        <pc:spChg chg="add del">
          <ac:chgData name="Tore Andestad" userId="9c8c8b9117e0c98e" providerId="LiveId" clId="{7AD812B4-6225-4989-BDE4-44236AE0A935}" dt="2023-11-23T18:44:24.084" v="31" actId="26606"/>
          <ac:spMkLst>
            <pc:docMk/>
            <pc:sldMk cId="2130358680" sldId="257"/>
            <ac:spMk id="20" creationId="{AAD0DBB9-1A4B-4391-81D4-CB19F9AB918A}"/>
          </ac:spMkLst>
        </pc:spChg>
        <pc:picChg chg="add del mod">
          <ac:chgData name="Tore Andestad" userId="9c8c8b9117e0c98e" providerId="LiveId" clId="{7AD812B4-6225-4989-BDE4-44236AE0A935}" dt="2023-11-24T11:24:32.687" v="617" actId="478"/>
          <ac:picMkLst>
            <pc:docMk/>
            <pc:sldMk cId="2130358680" sldId="257"/>
            <ac:picMk id="6" creationId="{9A05789D-E180-323E-F19A-07F4E9BBEC6E}"/>
          </ac:picMkLst>
        </pc:picChg>
        <pc:picChg chg="add mod">
          <ac:chgData name="Tore Andestad" userId="9c8c8b9117e0c98e" providerId="LiveId" clId="{7AD812B4-6225-4989-BDE4-44236AE0A935}" dt="2023-11-24T11:23:07.836" v="608"/>
          <ac:picMkLst>
            <pc:docMk/>
            <pc:sldMk cId="2130358680" sldId="257"/>
            <ac:picMk id="7" creationId="{3DDF20FC-2A27-71EE-950A-D078BF5DA94C}"/>
          </ac:picMkLst>
        </pc:picChg>
        <pc:picChg chg="add mod">
          <ac:chgData name="Tore Andestad" userId="9c8c8b9117e0c98e" providerId="LiveId" clId="{7AD812B4-6225-4989-BDE4-44236AE0A935}" dt="2023-12-09T09:16:22.655" v="2888" actId="1076"/>
          <ac:picMkLst>
            <pc:docMk/>
            <pc:sldMk cId="2130358680" sldId="257"/>
            <ac:picMk id="7" creationId="{9B75E095-9F19-D430-2D11-F18CBACDB8CF}"/>
          </ac:picMkLst>
        </pc:picChg>
      </pc:sldChg>
      <pc:sldChg chg="addSp delSp modSp new mod modAnim">
        <pc:chgData name="Tore Andestad" userId="9c8c8b9117e0c98e" providerId="LiveId" clId="{7AD812B4-6225-4989-BDE4-44236AE0A935}" dt="2023-12-09T09:15:06.691" v="2868" actId="14100"/>
        <pc:sldMkLst>
          <pc:docMk/>
          <pc:sldMk cId="2438939349" sldId="258"/>
        </pc:sldMkLst>
        <pc:spChg chg="mod">
          <ac:chgData name="Tore Andestad" userId="9c8c8b9117e0c98e" providerId="LiveId" clId="{7AD812B4-6225-4989-BDE4-44236AE0A935}" dt="2023-11-23T19:15:40.264" v="306"/>
          <ac:spMkLst>
            <pc:docMk/>
            <pc:sldMk cId="2438939349" sldId="258"/>
            <ac:spMk id="2" creationId="{421B5F7D-255F-CD5A-B524-D75F191C197F}"/>
          </ac:spMkLst>
        </pc:spChg>
        <pc:spChg chg="mod">
          <ac:chgData name="Tore Andestad" userId="9c8c8b9117e0c98e" providerId="LiveId" clId="{7AD812B4-6225-4989-BDE4-44236AE0A935}" dt="2023-12-09T08:19:50.957" v="2837" actId="6549"/>
          <ac:spMkLst>
            <pc:docMk/>
            <pc:sldMk cId="2438939349" sldId="258"/>
            <ac:spMk id="3" creationId="{FF5A387D-8E32-7ECA-A7D7-5BA474034AEB}"/>
          </ac:spMkLst>
        </pc:spChg>
        <pc:spChg chg="mod">
          <ac:chgData name="Tore Andestad" userId="9c8c8b9117e0c98e" providerId="LiveId" clId="{7AD812B4-6225-4989-BDE4-44236AE0A935}" dt="2023-11-23T18:46:59.926" v="57" actId="27636"/>
          <ac:spMkLst>
            <pc:docMk/>
            <pc:sldMk cId="2438939349" sldId="258"/>
            <ac:spMk id="4" creationId="{985B90EB-249E-041C-932D-ADB916536B04}"/>
          </ac:spMkLst>
        </pc:spChg>
        <pc:picChg chg="add del mod">
          <ac:chgData name="Tore Andestad" userId="9c8c8b9117e0c98e" providerId="LiveId" clId="{7AD812B4-6225-4989-BDE4-44236AE0A935}" dt="2023-11-24T11:27:05.343" v="630" actId="478"/>
          <ac:picMkLst>
            <pc:docMk/>
            <pc:sldMk cId="2438939349" sldId="258"/>
            <ac:picMk id="6" creationId="{59A3BA2B-A30E-07EB-BE39-341D48B1618A}"/>
          </ac:picMkLst>
        </pc:picChg>
        <pc:picChg chg="add mod">
          <ac:chgData name="Tore Andestad" userId="9c8c8b9117e0c98e" providerId="LiveId" clId="{7AD812B4-6225-4989-BDE4-44236AE0A935}" dt="2023-12-09T09:15:06.691" v="2868" actId="14100"/>
          <ac:picMkLst>
            <pc:docMk/>
            <pc:sldMk cId="2438939349" sldId="258"/>
            <ac:picMk id="7" creationId="{9579E198-A609-E696-88E0-1F74C5FFF7C0}"/>
          </ac:picMkLst>
        </pc:picChg>
      </pc:sldChg>
      <pc:sldChg chg="addSp delSp modSp new mod ord delAnim modAnim">
        <pc:chgData name="Tore Andestad" userId="9c8c8b9117e0c98e" providerId="LiveId" clId="{7AD812B4-6225-4989-BDE4-44236AE0A935}" dt="2023-12-09T09:15:18.889" v="2871" actId="20577"/>
        <pc:sldMkLst>
          <pc:docMk/>
          <pc:sldMk cId="3390384248" sldId="259"/>
        </pc:sldMkLst>
        <pc:spChg chg="mod">
          <ac:chgData name="Tore Andestad" userId="9c8c8b9117e0c98e" providerId="LiveId" clId="{7AD812B4-6225-4989-BDE4-44236AE0A935}" dt="2023-11-23T19:15:16.591" v="303" actId="20577"/>
          <ac:spMkLst>
            <pc:docMk/>
            <pc:sldMk cId="3390384248" sldId="259"/>
            <ac:spMk id="2" creationId="{2AA594D2-0858-79EC-4E5C-6FB067F3BA46}"/>
          </ac:spMkLst>
        </pc:spChg>
        <pc:spChg chg="mod">
          <ac:chgData name="Tore Andestad" userId="9c8c8b9117e0c98e" providerId="LiveId" clId="{7AD812B4-6225-4989-BDE4-44236AE0A935}" dt="2023-12-09T09:15:18.889" v="2871" actId="20577"/>
          <ac:spMkLst>
            <pc:docMk/>
            <pc:sldMk cId="3390384248" sldId="259"/>
            <ac:spMk id="3" creationId="{93B41BC3-9904-C6F8-3517-13BC761715AC}"/>
          </ac:spMkLst>
        </pc:spChg>
        <pc:spChg chg="mod">
          <ac:chgData name="Tore Andestad" userId="9c8c8b9117e0c98e" providerId="LiveId" clId="{7AD812B4-6225-4989-BDE4-44236AE0A935}" dt="2023-11-23T18:52:31.610" v="106" actId="27636"/>
          <ac:spMkLst>
            <pc:docMk/>
            <pc:sldMk cId="3390384248" sldId="259"/>
            <ac:spMk id="4" creationId="{51CB38EA-9607-3131-77B4-80805F1B202F}"/>
          </ac:spMkLst>
        </pc:spChg>
        <pc:spChg chg="add del mod">
          <ac:chgData name="Tore Andestad" userId="9c8c8b9117e0c98e" providerId="LiveId" clId="{7AD812B4-6225-4989-BDE4-44236AE0A935}" dt="2023-11-23T18:51:24.416" v="87" actId="478"/>
          <ac:spMkLst>
            <pc:docMk/>
            <pc:sldMk cId="3390384248" sldId="259"/>
            <ac:spMk id="8" creationId="{8094B5FD-2EE4-7B7C-6FAF-7236110C666D}"/>
          </ac:spMkLst>
        </pc:spChg>
        <pc:picChg chg="add del mod">
          <ac:chgData name="Tore Andestad" userId="9c8c8b9117e0c98e" providerId="LiveId" clId="{7AD812B4-6225-4989-BDE4-44236AE0A935}" dt="2023-11-24T11:26:24.878" v="623" actId="478"/>
          <ac:picMkLst>
            <pc:docMk/>
            <pc:sldMk cId="3390384248" sldId="259"/>
            <ac:picMk id="6" creationId="{2CEE1DDE-D213-2533-3CF5-C08097C5E66D}"/>
          </ac:picMkLst>
        </pc:picChg>
        <pc:picChg chg="add mod">
          <ac:chgData name="Tore Andestad" userId="9c8c8b9117e0c98e" providerId="LiveId" clId="{7AD812B4-6225-4989-BDE4-44236AE0A935}" dt="2023-12-09T09:15:13.423" v="2869" actId="14100"/>
          <ac:picMkLst>
            <pc:docMk/>
            <pc:sldMk cId="3390384248" sldId="259"/>
            <ac:picMk id="6" creationId="{E50FA090-6FDD-3AFA-BF3C-CEC1C9EABC76}"/>
          </ac:picMkLst>
        </pc:picChg>
        <pc:picChg chg="add del mod">
          <ac:chgData name="Tore Andestad" userId="9c8c8b9117e0c98e" providerId="LiveId" clId="{7AD812B4-6225-4989-BDE4-44236AE0A935}" dt="2023-12-09T08:09:25.620" v="2823" actId="478"/>
          <ac:picMkLst>
            <pc:docMk/>
            <pc:sldMk cId="3390384248" sldId="259"/>
            <ac:picMk id="7" creationId="{F68FDC51-24C0-3009-69D9-4B3849FECD89}"/>
          </ac:picMkLst>
        </pc:picChg>
      </pc:sldChg>
      <pc:sldChg chg="addSp delSp modSp new mod modAnim">
        <pc:chgData name="Tore Andestad" userId="9c8c8b9117e0c98e" providerId="LiveId" clId="{7AD812B4-6225-4989-BDE4-44236AE0A935}" dt="2023-12-09T09:14:56.963" v="2867" actId="14100"/>
        <pc:sldMkLst>
          <pc:docMk/>
          <pc:sldMk cId="3473446183" sldId="260"/>
        </pc:sldMkLst>
        <pc:spChg chg="mod">
          <ac:chgData name="Tore Andestad" userId="9c8c8b9117e0c98e" providerId="LiveId" clId="{7AD812B4-6225-4989-BDE4-44236AE0A935}" dt="2023-11-23T19:16:11.866" v="309"/>
          <ac:spMkLst>
            <pc:docMk/>
            <pc:sldMk cId="3473446183" sldId="260"/>
            <ac:spMk id="2" creationId="{FCE0C12B-FA46-8F4C-4BE2-181ABAE60858}"/>
          </ac:spMkLst>
        </pc:spChg>
        <pc:spChg chg="mod">
          <ac:chgData name="Tore Andestad" userId="9c8c8b9117e0c98e" providerId="LiveId" clId="{7AD812B4-6225-4989-BDE4-44236AE0A935}" dt="2023-12-09T08:17:43.404" v="2832" actId="6549"/>
          <ac:spMkLst>
            <pc:docMk/>
            <pc:sldMk cId="3473446183" sldId="260"/>
            <ac:spMk id="3" creationId="{1F94E13F-A0BB-2976-D1CC-2432B6A7D0E3}"/>
          </ac:spMkLst>
        </pc:spChg>
        <pc:spChg chg="mod">
          <ac:chgData name="Tore Andestad" userId="9c8c8b9117e0c98e" providerId="LiveId" clId="{7AD812B4-6225-4989-BDE4-44236AE0A935}" dt="2023-11-23T18:57:08.768" v="145" actId="20577"/>
          <ac:spMkLst>
            <pc:docMk/>
            <pc:sldMk cId="3473446183" sldId="260"/>
            <ac:spMk id="4" creationId="{311E98FA-ECE1-C984-CC81-788421985C77}"/>
          </ac:spMkLst>
        </pc:spChg>
        <pc:spChg chg="add del mod">
          <ac:chgData name="Tore Andestad" userId="9c8c8b9117e0c98e" providerId="LiveId" clId="{7AD812B4-6225-4989-BDE4-44236AE0A935}" dt="2023-12-09T08:18:52.664" v="2834" actId="478"/>
          <ac:spMkLst>
            <pc:docMk/>
            <pc:sldMk cId="3473446183" sldId="260"/>
            <ac:spMk id="6" creationId="{A99A3507-F621-D257-3000-A8B026001781}"/>
          </ac:spMkLst>
        </pc:spChg>
        <pc:picChg chg="add del mod">
          <ac:chgData name="Tore Andestad" userId="9c8c8b9117e0c98e" providerId="LiveId" clId="{7AD812B4-6225-4989-BDE4-44236AE0A935}" dt="2023-11-24T11:27:35.828" v="634" actId="478"/>
          <ac:picMkLst>
            <pc:docMk/>
            <pc:sldMk cId="3473446183" sldId="260"/>
            <ac:picMk id="6" creationId="{5E8E75BB-129D-5B96-A3BB-8F79D1CB0551}"/>
          </ac:picMkLst>
        </pc:picChg>
        <pc:picChg chg="add mod">
          <ac:chgData name="Tore Andestad" userId="9c8c8b9117e0c98e" providerId="LiveId" clId="{7AD812B4-6225-4989-BDE4-44236AE0A935}" dt="2023-12-09T09:14:56.963" v="2867" actId="14100"/>
          <ac:picMkLst>
            <pc:docMk/>
            <pc:sldMk cId="3473446183" sldId="260"/>
            <ac:picMk id="7" creationId="{4C388031-7C4F-AEE1-391A-7AEC30ECB4C4}"/>
          </ac:picMkLst>
        </pc:picChg>
      </pc:sldChg>
      <pc:sldChg chg="addSp delSp modSp new mod modAnim">
        <pc:chgData name="Tore Andestad" userId="9c8c8b9117e0c98e" providerId="LiveId" clId="{7AD812B4-6225-4989-BDE4-44236AE0A935}" dt="2023-12-09T09:18:22.927" v="2903"/>
        <pc:sldMkLst>
          <pc:docMk/>
          <pc:sldMk cId="1326136760" sldId="261"/>
        </pc:sldMkLst>
        <pc:spChg chg="mod">
          <ac:chgData name="Tore Andestad" userId="9c8c8b9117e0c98e" providerId="LiveId" clId="{7AD812B4-6225-4989-BDE4-44236AE0A935}" dt="2023-11-23T19:16:48.811" v="313"/>
          <ac:spMkLst>
            <pc:docMk/>
            <pc:sldMk cId="1326136760" sldId="261"/>
            <ac:spMk id="2" creationId="{D22EC96B-73C2-0D85-0D0C-9ADD010BCF5C}"/>
          </ac:spMkLst>
        </pc:spChg>
        <pc:spChg chg="mod">
          <ac:chgData name="Tore Andestad" userId="9c8c8b9117e0c98e" providerId="LiveId" clId="{7AD812B4-6225-4989-BDE4-44236AE0A935}" dt="2023-12-09T08:20:02.701" v="2838" actId="6549"/>
          <ac:spMkLst>
            <pc:docMk/>
            <pc:sldMk cId="1326136760" sldId="261"/>
            <ac:spMk id="3" creationId="{771A3570-8E07-C75F-6801-95C2797547C3}"/>
          </ac:spMkLst>
        </pc:spChg>
        <pc:spChg chg="mod">
          <ac:chgData name="Tore Andestad" userId="9c8c8b9117e0c98e" providerId="LiveId" clId="{7AD812B4-6225-4989-BDE4-44236AE0A935}" dt="2023-11-23T19:16:56.361" v="314" actId="1076"/>
          <ac:spMkLst>
            <pc:docMk/>
            <pc:sldMk cId="1326136760" sldId="261"/>
            <ac:spMk id="4" creationId="{48705FBA-6ACD-4D82-F2C6-A0FEDA3008A1}"/>
          </ac:spMkLst>
        </pc:spChg>
        <pc:picChg chg="add del mod">
          <ac:chgData name="Tore Andestad" userId="9c8c8b9117e0c98e" providerId="LiveId" clId="{7AD812B4-6225-4989-BDE4-44236AE0A935}" dt="2023-11-24T11:28:15.422" v="638" actId="478"/>
          <ac:picMkLst>
            <pc:docMk/>
            <pc:sldMk cId="1326136760" sldId="261"/>
            <ac:picMk id="6" creationId="{FDC91E5D-9541-73E3-BD8E-B3F3CBADCF6F}"/>
          </ac:picMkLst>
        </pc:picChg>
        <pc:picChg chg="add mod">
          <ac:chgData name="Tore Andestad" userId="9c8c8b9117e0c98e" providerId="LiveId" clId="{7AD812B4-6225-4989-BDE4-44236AE0A935}" dt="2023-11-24T11:28:24.329" v="640" actId="14100"/>
          <ac:picMkLst>
            <pc:docMk/>
            <pc:sldMk cId="1326136760" sldId="261"/>
            <ac:picMk id="7" creationId="{072E3999-185A-03D4-0427-D846BA61C15C}"/>
          </ac:picMkLst>
        </pc:picChg>
      </pc:sldChg>
      <pc:sldChg chg="addSp delSp modSp new mod modAnim">
        <pc:chgData name="Tore Andestad" userId="9c8c8b9117e0c98e" providerId="LiveId" clId="{7AD812B4-6225-4989-BDE4-44236AE0A935}" dt="2023-12-09T09:18:27.806" v="2904"/>
        <pc:sldMkLst>
          <pc:docMk/>
          <pc:sldMk cId="3987382312" sldId="262"/>
        </pc:sldMkLst>
        <pc:spChg chg="mod">
          <ac:chgData name="Tore Andestad" userId="9c8c8b9117e0c98e" providerId="LiveId" clId="{7AD812B4-6225-4989-BDE4-44236AE0A935}" dt="2023-11-23T19:17:26.018" v="317"/>
          <ac:spMkLst>
            <pc:docMk/>
            <pc:sldMk cId="3987382312" sldId="262"/>
            <ac:spMk id="2" creationId="{7CF4B530-2B05-450C-29D7-AFFC32183A91}"/>
          </ac:spMkLst>
        </pc:spChg>
        <pc:spChg chg="mod">
          <ac:chgData name="Tore Andestad" userId="9c8c8b9117e0c98e" providerId="LiveId" clId="{7AD812B4-6225-4989-BDE4-44236AE0A935}" dt="2023-12-09T08:20:12.474" v="2839" actId="6549"/>
          <ac:spMkLst>
            <pc:docMk/>
            <pc:sldMk cId="3987382312" sldId="262"/>
            <ac:spMk id="3" creationId="{FF33CD30-54D1-27BA-B6A7-215E02EA997C}"/>
          </ac:spMkLst>
        </pc:spChg>
        <pc:spChg chg="mod">
          <ac:chgData name="Tore Andestad" userId="9c8c8b9117e0c98e" providerId="LiveId" clId="{7AD812B4-6225-4989-BDE4-44236AE0A935}" dt="2023-11-23T19:17:32.741" v="318" actId="1076"/>
          <ac:spMkLst>
            <pc:docMk/>
            <pc:sldMk cId="3987382312" sldId="262"/>
            <ac:spMk id="4" creationId="{8282C06B-9DC6-0E7D-A98E-0B16AE278D44}"/>
          </ac:spMkLst>
        </pc:spChg>
        <pc:picChg chg="add mod">
          <ac:chgData name="Tore Andestad" userId="9c8c8b9117e0c98e" providerId="LiveId" clId="{7AD812B4-6225-4989-BDE4-44236AE0A935}" dt="2023-11-24T11:29:06.885" v="645" actId="14100"/>
          <ac:picMkLst>
            <pc:docMk/>
            <pc:sldMk cId="3987382312" sldId="262"/>
            <ac:picMk id="6" creationId="{D09458FC-1281-AE2D-DF0D-C4459F933B3A}"/>
          </ac:picMkLst>
        </pc:picChg>
        <pc:picChg chg="add del">
          <ac:chgData name="Tore Andestad" userId="9c8c8b9117e0c98e" providerId="LiveId" clId="{7AD812B4-6225-4989-BDE4-44236AE0A935}" dt="2023-11-23T19:07:58.796" v="238" actId="478"/>
          <ac:picMkLst>
            <pc:docMk/>
            <pc:sldMk cId="3987382312" sldId="262"/>
            <ac:picMk id="6" creationId="{DB704E8F-2A13-0E5A-611B-8017AD5B667C}"/>
          </ac:picMkLst>
        </pc:picChg>
        <pc:picChg chg="add del mod">
          <ac:chgData name="Tore Andestad" userId="9c8c8b9117e0c98e" providerId="LiveId" clId="{7AD812B4-6225-4989-BDE4-44236AE0A935}" dt="2023-11-24T11:28:57.537" v="643" actId="478"/>
          <ac:picMkLst>
            <pc:docMk/>
            <pc:sldMk cId="3987382312" sldId="262"/>
            <ac:picMk id="8" creationId="{724A141B-F44C-9313-0646-7D5B94F26D93}"/>
          </ac:picMkLst>
        </pc:picChg>
      </pc:sldChg>
      <pc:sldChg chg="addSp delSp modSp new mod addAnim delAnim modAnim">
        <pc:chgData name="Tore Andestad" userId="9c8c8b9117e0c98e" providerId="LiveId" clId="{7AD812B4-6225-4989-BDE4-44236AE0A935}" dt="2023-12-09T09:18:39.871" v="2907" actId="20577"/>
        <pc:sldMkLst>
          <pc:docMk/>
          <pc:sldMk cId="3797547687" sldId="263"/>
        </pc:sldMkLst>
        <pc:spChg chg="mod">
          <ac:chgData name="Tore Andestad" userId="9c8c8b9117e0c98e" providerId="LiveId" clId="{7AD812B4-6225-4989-BDE4-44236AE0A935}" dt="2023-11-23T19:10:51.643" v="265" actId="255"/>
          <ac:spMkLst>
            <pc:docMk/>
            <pc:sldMk cId="3797547687" sldId="263"/>
            <ac:spMk id="2" creationId="{339A3ED9-65E3-AE6A-B6E0-EF4C1BAA2000}"/>
          </ac:spMkLst>
        </pc:spChg>
        <pc:spChg chg="mod">
          <ac:chgData name="Tore Andestad" userId="9c8c8b9117e0c98e" providerId="LiveId" clId="{7AD812B4-6225-4989-BDE4-44236AE0A935}" dt="2023-12-09T09:18:39.871" v="2907" actId="20577"/>
          <ac:spMkLst>
            <pc:docMk/>
            <pc:sldMk cId="3797547687" sldId="263"/>
            <ac:spMk id="3" creationId="{31419E01-2C27-9074-F2E2-7DED6CC88D06}"/>
          </ac:spMkLst>
        </pc:spChg>
        <pc:spChg chg="mod">
          <ac:chgData name="Tore Andestad" userId="9c8c8b9117e0c98e" providerId="LiveId" clId="{7AD812B4-6225-4989-BDE4-44236AE0A935}" dt="2023-11-23T19:11:55.433" v="281" actId="1076"/>
          <ac:spMkLst>
            <pc:docMk/>
            <pc:sldMk cId="3797547687" sldId="263"/>
            <ac:spMk id="4" creationId="{D4067A30-AD0F-B1DB-7A4B-6114411E3B58}"/>
          </ac:spMkLst>
        </pc:spChg>
        <pc:picChg chg="add del mod">
          <ac:chgData name="Tore Andestad" userId="9c8c8b9117e0c98e" providerId="LiveId" clId="{7AD812B4-6225-4989-BDE4-44236AE0A935}" dt="2023-12-09T09:11:26.790" v="2854"/>
          <ac:picMkLst>
            <pc:docMk/>
            <pc:sldMk cId="3797547687" sldId="263"/>
            <ac:picMk id="6" creationId="{112CB202-A894-251B-5546-8F92F5993970}"/>
          </ac:picMkLst>
        </pc:picChg>
        <pc:picChg chg="add del mod">
          <ac:chgData name="Tore Andestad" userId="9c8c8b9117e0c98e" providerId="LiveId" clId="{7AD812B4-6225-4989-BDE4-44236AE0A935}" dt="2023-11-24T11:29:34.088" v="648" actId="478"/>
          <ac:picMkLst>
            <pc:docMk/>
            <pc:sldMk cId="3797547687" sldId="263"/>
            <ac:picMk id="6" creationId="{91F2ACD7-3C7D-96E2-0243-C0D554F23247}"/>
          </ac:picMkLst>
        </pc:picChg>
        <pc:picChg chg="add del mod">
          <ac:chgData name="Tore Andestad" userId="9c8c8b9117e0c98e" providerId="LiveId" clId="{7AD812B4-6225-4989-BDE4-44236AE0A935}" dt="2023-12-09T09:11:28.212" v="2856" actId="478"/>
          <ac:picMkLst>
            <pc:docMk/>
            <pc:sldMk cId="3797547687" sldId="263"/>
            <ac:picMk id="7" creationId="{F339DC84-2892-FB19-8DB9-2CCD4FAD31C5}"/>
          </ac:picMkLst>
        </pc:picChg>
      </pc:sldChg>
      <pc:sldChg chg="addSp delSp modSp new mod delAnim modAnim">
        <pc:chgData name="Tore Andestad" userId="9c8c8b9117e0c98e" providerId="LiveId" clId="{7AD812B4-6225-4989-BDE4-44236AE0A935}" dt="2023-12-09T09:32:41.713" v="3068"/>
        <pc:sldMkLst>
          <pc:docMk/>
          <pc:sldMk cId="253678945" sldId="264"/>
        </pc:sldMkLst>
        <pc:spChg chg="mod">
          <ac:chgData name="Tore Andestad" userId="9c8c8b9117e0c98e" providerId="LiveId" clId="{7AD812B4-6225-4989-BDE4-44236AE0A935}" dt="2023-11-23T19:20:25.492" v="324" actId="255"/>
          <ac:spMkLst>
            <pc:docMk/>
            <pc:sldMk cId="253678945" sldId="264"/>
            <ac:spMk id="2" creationId="{5E4C5292-E9A2-008F-64C4-0E2CFDC0B2DD}"/>
          </ac:spMkLst>
        </pc:spChg>
        <pc:spChg chg="mod">
          <ac:chgData name="Tore Andestad" userId="9c8c8b9117e0c98e" providerId="LiveId" clId="{7AD812B4-6225-4989-BDE4-44236AE0A935}" dt="2023-12-09T09:18:56.517" v="2921" actId="20577"/>
          <ac:spMkLst>
            <pc:docMk/>
            <pc:sldMk cId="253678945" sldId="264"/>
            <ac:spMk id="3" creationId="{67A03C41-C82A-0BF2-9CF4-78B2F62C1941}"/>
          </ac:spMkLst>
        </pc:spChg>
        <pc:spChg chg="mod">
          <ac:chgData name="Tore Andestad" userId="9c8c8b9117e0c98e" providerId="LiveId" clId="{7AD812B4-6225-4989-BDE4-44236AE0A935}" dt="2023-11-23T19:22:18.681" v="354" actId="27636"/>
          <ac:spMkLst>
            <pc:docMk/>
            <pc:sldMk cId="253678945" sldId="264"/>
            <ac:spMk id="4" creationId="{957D61D4-47D3-6733-A3C5-B54502AB8E50}"/>
          </ac:spMkLst>
        </pc:spChg>
        <pc:picChg chg="add del mod">
          <ac:chgData name="Tore Andestad" userId="9c8c8b9117e0c98e" providerId="LiveId" clId="{7AD812B4-6225-4989-BDE4-44236AE0A935}" dt="2023-12-09T09:12:34.961" v="2860" actId="478"/>
          <ac:picMkLst>
            <pc:docMk/>
            <pc:sldMk cId="253678945" sldId="264"/>
            <ac:picMk id="6" creationId="{070FB202-2553-605B-A0C6-045BD8EA98E5}"/>
          </ac:picMkLst>
        </pc:picChg>
        <pc:picChg chg="add del mod">
          <ac:chgData name="Tore Andestad" userId="9c8c8b9117e0c98e" providerId="LiveId" clId="{7AD812B4-6225-4989-BDE4-44236AE0A935}" dt="2023-11-24T11:30:06.595" v="652" actId="478"/>
          <ac:picMkLst>
            <pc:docMk/>
            <pc:sldMk cId="253678945" sldId="264"/>
            <ac:picMk id="6" creationId="{A79F4622-DB17-9794-1966-C996A78243C5}"/>
          </ac:picMkLst>
        </pc:picChg>
        <pc:picChg chg="add del mod">
          <ac:chgData name="Tore Andestad" userId="9c8c8b9117e0c98e" providerId="LiveId" clId="{7AD812B4-6225-4989-BDE4-44236AE0A935}" dt="2023-12-09T09:11:46.768" v="2857" actId="478"/>
          <ac:picMkLst>
            <pc:docMk/>
            <pc:sldMk cId="253678945" sldId="264"/>
            <ac:picMk id="7" creationId="{59C11508-32B4-DC3D-6B54-42F07C678E5A}"/>
          </ac:picMkLst>
        </pc:picChg>
        <pc:picChg chg="add mod">
          <ac:chgData name="Tore Andestad" userId="9c8c8b9117e0c98e" providerId="LiveId" clId="{7AD812B4-6225-4989-BDE4-44236AE0A935}" dt="2023-12-09T09:13:31.438" v="2866" actId="14100"/>
          <ac:picMkLst>
            <pc:docMk/>
            <pc:sldMk cId="253678945" sldId="264"/>
            <ac:picMk id="8" creationId="{D251EBA9-039C-ED93-CA7E-5CA416B2DF14}"/>
          </ac:picMkLst>
        </pc:picChg>
      </pc:sldChg>
      <pc:sldChg chg="addSp delSp modSp new mod setBg modAnim">
        <pc:chgData name="Tore Andestad" userId="9c8c8b9117e0c98e" providerId="LiveId" clId="{7AD812B4-6225-4989-BDE4-44236AE0A935}" dt="2023-12-09T09:19:33.291" v="2928"/>
        <pc:sldMkLst>
          <pc:docMk/>
          <pc:sldMk cId="3773877488" sldId="265"/>
        </pc:sldMkLst>
        <pc:spChg chg="mod">
          <ac:chgData name="Tore Andestad" userId="9c8c8b9117e0c98e" providerId="LiveId" clId="{7AD812B4-6225-4989-BDE4-44236AE0A935}" dt="2023-11-23T19:24:51.351" v="364" actId="255"/>
          <ac:spMkLst>
            <pc:docMk/>
            <pc:sldMk cId="3773877488" sldId="265"/>
            <ac:spMk id="2" creationId="{32503A30-2D96-677B-7E7B-D82554CCE9D7}"/>
          </ac:spMkLst>
        </pc:spChg>
        <pc:spChg chg="mod">
          <ac:chgData name="Tore Andestad" userId="9c8c8b9117e0c98e" providerId="LiveId" clId="{7AD812B4-6225-4989-BDE4-44236AE0A935}" dt="2023-12-09T09:19:21.071" v="2925" actId="20577"/>
          <ac:spMkLst>
            <pc:docMk/>
            <pc:sldMk cId="3773877488" sldId="265"/>
            <ac:spMk id="3" creationId="{38FAA624-F520-75B6-FFAB-A9DA5B75696B}"/>
          </ac:spMkLst>
        </pc:spChg>
        <pc:spChg chg="mod">
          <ac:chgData name="Tore Andestad" userId="9c8c8b9117e0c98e" providerId="LiveId" clId="{7AD812B4-6225-4989-BDE4-44236AE0A935}" dt="2023-11-23T19:30:26.437" v="421" actId="27636"/>
          <ac:spMkLst>
            <pc:docMk/>
            <pc:sldMk cId="3773877488" sldId="265"/>
            <ac:spMk id="4" creationId="{3C2068F3-451E-4EEB-4D99-2724E38E2AAA}"/>
          </ac:spMkLst>
        </pc:spChg>
        <pc:picChg chg="add del mod">
          <ac:chgData name="Tore Andestad" userId="9c8c8b9117e0c98e" providerId="LiveId" clId="{7AD812B4-6225-4989-BDE4-44236AE0A935}" dt="2023-11-24T11:30:42.699" v="656" actId="478"/>
          <ac:picMkLst>
            <pc:docMk/>
            <pc:sldMk cId="3773877488" sldId="265"/>
            <ac:picMk id="6" creationId="{5D75AD23-B9D0-7A7F-C618-C7ACDE5A0DBC}"/>
          </ac:picMkLst>
        </pc:picChg>
        <pc:picChg chg="add mod">
          <ac:chgData name="Tore Andestad" userId="9c8c8b9117e0c98e" providerId="LiveId" clId="{7AD812B4-6225-4989-BDE4-44236AE0A935}" dt="2023-12-09T09:19:28.947" v="2927" actId="1076"/>
          <ac:picMkLst>
            <pc:docMk/>
            <pc:sldMk cId="3773877488" sldId="265"/>
            <ac:picMk id="7" creationId="{4339C63C-8383-DC05-53F7-24E3CAA3460C}"/>
          </ac:picMkLst>
        </pc:picChg>
      </pc:sldChg>
      <pc:sldChg chg="addSp delSp modSp new mod modAnim">
        <pc:chgData name="Tore Andestad" userId="9c8c8b9117e0c98e" providerId="LiveId" clId="{7AD812B4-6225-4989-BDE4-44236AE0A935}" dt="2023-12-09T09:20:04.135" v="2944" actId="14100"/>
        <pc:sldMkLst>
          <pc:docMk/>
          <pc:sldMk cId="4032840682" sldId="266"/>
        </pc:sldMkLst>
        <pc:spChg chg="mod">
          <ac:chgData name="Tore Andestad" userId="9c8c8b9117e0c98e" providerId="LiveId" clId="{7AD812B4-6225-4989-BDE4-44236AE0A935}" dt="2023-11-23T19:30:03.248" v="406" actId="255"/>
          <ac:spMkLst>
            <pc:docMk/>
            <pc:sldMk cId="4032840682" sldId="266"/>
            <ac:spMk id="2" creationId="{320E774A-6067-000A-3B3B-2E1B81B6041D}"/>
          </ac:spMkLst>
        </pc:spChg>
        <pc:spChg chg="mod">
          <ac:chgData name="Tore Andestad" userId="9c8c8b9117e0c98e" providerId="LiveId" clId="{7AD812B4-6225-4989-BDE4-44236AE0A935}" dt="2023-12-09T09:19:59.562" v="2943" actId="20577"/>
          <ac:spMkLst>
            <pc:docMk/>
            <pc:sldMk cId="4032840682" sldId="266"/>
            <ac:spMk id="3" creationId="{4204C26E-57A7-90B2-F46C-14A9E7EA0C8B}"/>
          </ac:spMkLst>
        </pc:spChg>
        <pc:spChg chg="mod">
          <ac:chgData name="Tore Andestad" userId="9c8c8b9117e0c98e" providerId="LiveId" clId="{7AD812B4-6225-4989-BDE4-44236AE0A935}" dt="2023-11-23T19:31:55.831" v="442" actId="27636"/>
          <ac:spMkLst>
            <pc:docMk/>
            <pc:sldMk cId="4032840682" sldId="266"/>
            <ac:spMk id="4" creationId="{0BAB21D7-0018-3BAB-EA5E-51D7A0A87649}"/>
          </ac:spMkLst>
        </pc:spChg>
        <pc:picChg chg="add del mod">
          <ac:chgData name="Tore Andestad" userId="9c8c8b9117e0c98e" providerId="LiveId" clId="{7AD812B4-6225-4989-BDE4-44236AE0A935}" dt="2023-11-24T11:31:18.577" v="661" actId="478"/>
          <ac:picMkLst>
            <pc:docMk/>
            <pc:sldMk cId="4032840682" sldId="266"/>
            <ac:picMk id="6" creationId="{C1CB4EEE-9BEC-AA84-9121-9C4F311DEB14}"/>
          </ac:picMkLst>
        </pc:picChg>
        <pc:picChg chg="add mod">
          <ac:chgData name="Tore Andestad" userId="9c8c8b9117e0c98e" providerId="LiveId" clId="{7AD812B4-6225-4989-BDE4-44236AE0A935}" dt="2023-12-09T09:20:04.135" v="2944" actId="14100"/>
          <ac:picMkLst>
            <pc:docMk/>
            <pc:sldMk cId="4032840682" sldId="266"/>
            <ac:picMk id="7" creationId="{55333BB1-8F01-6BC1-2750-AB2E0884C1CD}"/>
          </ac:picMkLst>
        </pc:picChg>
      </pc:sldChg>
      <pc:sldChg chg="addSp delSp modSp new mod modAnim">
        <pc:chgData name="Tore Andestad" userId="9c8c8b9117e0c98e" providerId="LiveId" clId="{7AD812B4-6225-4989-BDE4-44236AE0A935}" dt="2023-12-09T09:20:27.405" v="2961"/>
        <pc:sldMkLst>
          <pc:docMk/>
          <pc:sldMk cId="1753706142" sldId="267"/>
        </pc:sldMkLst>
        <pc:spChg chg="mod">
          <ac:chgData name="Tore Andestad" userId="9c8c8b9117e0c98e" providerId="LiveId" clId="{7AD812B4-6225-4989-BDE4-44236AE0A935}" dt="2023-11-23T19:34:37.204" v="456" actId="27636"/>
          <ac:spMkLst>
            <pc:docMk/>
            <pc:sldMk cId="1753706142" sldId="267"/>
            <ac:spMk id="2" creationId="{36490DAD-1063-4761-42BB-10B50C76E9E1}"/>
          </ac:spMkLst>
        </pc:spChg>
        <pc:spChg chg="mod">
          <ac:chgData name="Tore Andestad" userId="9c8c8b9117e0c98e" providerId="LiveId" clId="{7AD812B4-6225-4989-BDE4-44236AE0A935}" dt="2023-12-09T09:20:18.832" v="2959" actId="20577"/>
          <ac:spMkLst>
            <pc:docMk/>
            <pc:sldMk cId="1753706142" sldId="267"/>
            <ac:spMk id="3" creationId="{33C01C1B-0B52-888F-6DB6-1FC8B924583F}"/>
          </ac:spMkLst>
        </pc:spChg>
        <pc:spChg chg="mod">
          <ac:chgData name="Tore Andestad" userId="9c8c8b9117e0c98e" providerId="LiveId" clId="{7AD812B4-6225-4989-BDE4-44236AE0A935}" dt="2023-11-23T19:36:39.992" v="492" actId="255"/>
          <ac:spMkLst>
            <pc:docMk/>
            <pc:sldMk cId="1753706142" sldId="267"/>
            <ac:spMk id="4" creationId="{90ED814F-6B8D-1B85-D14F-58F9F99ACA2C}"/>
          </ac:spMkLst>
        </pc:spChg>
        <pc:picChg chg="add del mod">
          <ac:chgData name="Tore Andestad" userId="9c8c8b9117e0c98e" providerId="LiveId" clId="{7AD812B4-6225-4989-BDE4-44236AE0A935}" dt="2023-11-24T11:31:54.297" v="665" actId="478"/>
          <ac:picMkLst>
            <pc:docMk/>
            <pc:sldMk cId="1753706142" sldId="267"/>
            <ac:picMk id="6" creationId="{41319357-C3B5-5E98-2D8A-843F258C519C}"/>
          </ac:picMkLst>
        </pc:picChg>
        <pc:picChg chg="add mod">
          <ac:chgData name="Tore Andestad" userId="9c8c8b9117e0c98e" providerId="LiveId" clId="{7AD812B4-6225-4989-BDE4-44236AE0A935}" dt="2023-12-09T09:20:23.582" v="2960" actId="14100"/>
          <ac:picMkLst>
            <pc:docMk/>
            <pc:sldMk cId="1753706142" sldId="267"/>
            <ac:picMk id="7" creationId="{AFAA72DE-C0C8-8196-7896-E58833680247}"/>
          </ac:picMkLst>
        </pc:picChg>
      </pc:sldChg>
      <pc:sldChg chg="addSp delSp modSp new mod modAnim">
        <pc:chgData name="Tore Andestad" userId="9c8c8b9117e0c98e" providerId="LiveId" clId="{7AD812B4-6225-4989-BDE4-44236AE0A935}" dt="2023-12-09T09:33:55.073" v="3069"/>
        <pc:sldMkLst>
          <pc:docMk/>
          <pc:sldMk cId="220855501" sldId="268"/>
        </pc:sldMkLst>
        <pc:spChg chg="mod">
          <ac:chgData name="Tore Andestad" userId="9c8c8b9117e0c98e" providerId="LiveId" clId="{7AD812B4-6225-4989-BDE4-44236AE0A935}" dt="2023-11-23T19:38:32.538" v="502" actId="255"/>
          <ac:spMkLst>
            <pc:docMk/>
            <pc:sldMk cId="220855501" sldId="268"/>
            <ac:spMk id="2" creationId="{C6962556-2D7B-6EAF-0517-E44F4A807650}"/>
          </ac:spMkLst>
        </pc:spChg>
        <pc:spChg chg="mod">
          <ac:chgData name="Tore Andestad" userId="9c8c8b9117e0c98e" providerId="LiveId" clId="{7AD812B4-6225-4989-BDE4-44236AE0A935}" dt="2023-12-09T09:20:41.725" v="2975" actId="20577"/>
          <ac:spMkLst>
            <pc:docMk/>
            <pc:sldMk cId="220855501" sldId="268"/>
            <ac:spMk id="3" creationId="{D85ED673-3272-40B2-5EEB-9F3291FA561F}"/>
          </ac:spMkLst>
        </pc:spChg>
        <pc:spChg chg="mod">
          <ac:chgData name="Tore Andestad" userId="9c8c8b9117e0c98e" providerId="LiveId" clId="{7AD812B4-6225-4989-BDE4-44236AE0A935}" dt="2023-11-23T19:40:14.557" v="532" actId="255"/>
          <ac:spMkLst>
            <pc:docMk/>
            <pc:sldMk cId="220855501" sldId="268"/>
            <ac:spMk id="4" creationId="{04A52689-1F5C-E9C0-9D57-693F3A9C05CC}"/>
          </ac:spMkLst>
        </pc:spChg>
        <pc:picChg chg="add del mod">
          <ac:chgData name="Tore Andestad" userId="9c8c8b9117e0c98e" providerId="LiveId" clId="{7AD812B4-6225-4989-BDE4-44236AE0A935}" dt="2023-11-24T11:32:29.535" v="669" actId="478"/>
          <ac:picMkLst>
            <pc:docMk/>
            <pc:sldMk cId="220855501" sldId="268"/>
            <ac:picMk id="6" creationId="{9959E45B-75CB-91A0-C00C-40B927C46FCD}"/>
          </ac:picMkLst>
        </pc:picChg>
        <pc:picChg chg="add mod">
          <ac:chgData name="Tore Andestad" userId="9c8c8b9117e0c98e" providerId="LiveId" clId="{7AD812B4-6225-4989-BDE4-44236AE0A935}" dt="2023-11-24T11:32:38.212" v="672" actId="14100"/>
          <ac:picMkLst>
            <pc:docMk/>
            <pc:sldMk cId="220855501" sldId="268"/>
            <ac:picMk id="7" creationId="{B2E241B1-0CF9-E476-65DC-BD77E273C445}"/>
          </ac:picMkLst>
        </pc:picChg>
      </pc:sldChg>
      <pc:sldChg chg="addSp delSp modSp new mod modAnim">
        <pc:chgData name="Tore Andestad" userId="9c8c8b9117e0c98e" providerId="LiveId" clId="{7AD812B4-6225-4989-BDE4-44236AE0A935}" dt="2023-12-09T09:20:58.477" v="2990"/>
        <pc:sldMkLst>
          <pc:docMk/>
          <pc:sldMk cId="2053706816" sldId="269"/>
        </pc:sldMkLst>
        <pc:spChg chg="mod">
          <ac:chgData name="Tore Andestad" userId="9c8c8b9117e0c98e" providerId="LiveId" clId="{7AD812B4-6225-4989-BDE4-44236AE0A935}" dt="2023-11-23T19:42:25.180" v="544" actId="255"/>
          <ac:spMkLst>
            <pc:docMk/>
            <pc:sldMk cId="2053706816" sldId="269"/>
            <ac:spMk id="2" creationId="{80B97D3D-F9DC-265B-C883-4DBBBBCA0DDD}"/>
          </ac:spMkLst>
        </pc:spChg>
        <pc:spChg chg="mod">
          <ac:chgData name="Tore Andestad" userId="9c8c8b9117e0c98e" providerId="LiveId" clId="{7AD812B4-6225-4989-BDE4-44236AE0A935}" dt="2023-12-09T09:20:55.002" v="2989" actId="20577"/>
          <ac:spMkLst>
            <pc:docMk/>
            <pc:sldMk cId="2053706816" sldId="269"/>
            <ac:spMk id="3" creationId="{9ECE3D4E-46B1-02C1-A1FF-CBE5D59F1B05}"/>
          </ac:spMkLst>
        </pc:spChg>
        <pc:spChg chg="mod">
          <ac:chgData name="Tore Andestad" userId="9c8c8b9117e0c98e" providerId="LiveId" clId="{7AD812B4-6225-4989-BDE4-44236AE0A935}" dt="2023-11-23T19:44:20.491" v="571" actId="255"/>
          <ac:spMkLst>
            <pc:docMk/>
            <pc:sldMk cId="2053706816" sldId="269"/>
            <ac:spMk id="4" creationId="{73F76751-257A-995D-826E-FFCA0596DB65}"/>
          </ac:spMkLst>
        </pc:spChg>
        <pc:picChg chg="add del mod">
          <ac:chgData name="Tore Andestad" userId="9c8c8b9117e0c98e" providerId="LiveId" clId="{7AD812B4-6225-4989-BDE4-44236AE0A935}" dt="2023-11-24T11:33:08.414" v="675" actId="478"/>
          <ac:picMkLst>
            <pc:docMk/>
            <pc:sldMk cId="2053706816" sldId="269"/>
            <ac:picMk id="6" creationId="{E4832B8C-FA2A-8376-9CA6-74A0EAEBEC96}"/>
          </ac:picMkLst>
        </pc:picChg>
        <pc:picChg chg="add mod">
          <ac:chgData name="Tore Andestad" userId="9c8c8b9117e0c98e" providerId="LiveId" clId="{7AD812B4-6225-4989-BDE4-44236AE0A935}" dt="2023-11-24T11:33:14.901" v="677" actId="14100"/>
          <ac:picMkLst>
            <pc:docMk/>
            <pc:sldMk cId="2053706816" sldId="269"/>
            <ac:picMk id="7" creationId="{DAF8A0FE-2EFC-75D0-20F9-23556EFC3BB7}"/>
          </ac:picMkLst>
        </pc:picChg>
      </pc:sldChg>
      <pc:sldChg chg="addSp delSp modSp new mod delAnim modAnim">
        <pc:chgData name="Tore Andestad" userId="9c8c8b9117e0c98e" providerId="LiveId" clId="{7AD812B4-6225-4989-BDE4-44236AE0A935}" dt="2023-12-09T09:21:21.393" v="3004" actId="20577"/>
        <pc:sldMkLst>
          <pc:docMk/>
          <pc:sldMk cId="3092745381" sldId="270"/>
        </pc:sldMkLst>
        <pc:spChg chg="mod">
          <ac:chgData name="Tore Andestad" userId="9c8c8b9117e0c98e" providerId="LiveId" clId="{7AD812B4-6225-4989-BDE4-44236AE0A935}" dt="2023-11-24T11:34:35.873" v="682"/>
          <ac:spMkLst>
            <pc:docMk/>
            <pc:sldMk cId="3092745381" sldId="270"/>
            <ac:spMk id="2" creationId="{51550FAE-14DA-93C4-9171-143A3D3CF95F}"/>
          </ac:spMkLst>
        </pc:spChg>
        <pc:spChg chg="del">
          <ac:chgData name="Tore Andestad" userId="9c8c8b9117e0c98e" providerId="LiveId" clId="{7AD812B4-6225-4989-BDE4-44236AE0A935}" dt="2023-11-24T11:35:04.828" v="683"/>
          <ac:spMkLst>
            <pc:docMk/>
            <pc:sldMk cId="3092745381" sldId="270"/>
            <ac:spMk id="3" creationId="{034D3425-2960-877A-1500-16645C0CB597}"/>
          </ac:spMkLst>
        </pc:spChg>
        <pc:spChg chg="del">
          <ac:chgData name="Tore Andestad" userId="9c8c8b9117e0c98e" providerId="LiveId" clId="{7AD812B4-6225-4989-BDE4-44236AE0A935}" dt="2023-11-24T11:36:22.025" v="700"/>
          <ac:spMkLst>
            <pc:docMk/>
            <pc:sldMk cId="3092745381" sldId="270"/>
            <ac:spMk id="4" creationId="{68F4D8E7-C95A-6D53-F597-D8ACD2C66401}"/>
          </ac:spMkLst>
        </pc:spChg>
        <pc:spChg chg="add mod">
          <ac:chgData name="Tore Andestad" userId="9c8c8b9117e0c98e" providerId="LiveId" clId="{7AD812B4-6225-4989-BDE4-44236AE0A935}" dt="2023-12-09T09:21:21.393" v="3004" actId="20577"/>
          <ac:spMkLst>
            <pc:docMk/>
            <pc:sldMk cId="3092745381" sldId="270"/>
            <ac:spMk id="8" creationId="{0F390A4B-8910-C706-2D13-BD6C34BF8602}"/>
          </ac:spMkLst>
        </pc:spChg>
        <pc:spChg chg="add mod">
          <ac:chgData name="Tore Andestad" userId="9c8c8b9117e0c98e" providerId="LiveId" clId="{7AD812B4-6225-4989-BDE4-44236AE0A935}" dt="2023-11-24T11:38:43.845" v="720" actId="1076"/>
          <ac:spMkLst>
            <pc:docMk/>
            <pc:sldMk cId="3092745381" sldId="270"/>
            <ac:spMk id="10" creationId="{06CB54DB-411A-7B3D-A47F-79D2F2C771B8}"/>
          </ac:spMkLst>
        </pc:spChg>
        <pc:picChg chg="add del mod">
          <ac:chgData name="Tore Andestad" userId="9c8c8b9117e0c98e" providerId="LiveId" clId="{7AD812B4-6225-4989-BDE4-44236AE0A935}" dt="2023-11-24T11:35:32.289" v="685" actId="478"/>
          <ac:picMkLst>
            <pc:docMk/>
            <pc:sldMk cId="3092745381" sldId="270"/>
            <ac:picMk id="6" creationId="{64139C38-9CEC-0827-44BF-9C2127AAB6DA}"/>
          </ac:picMkLst>
        </pc:picChg>
        <pc:picChg chg="add mod">
          <ac:chgData name="Tore Andestad" userId="9c8c8b9117e0c98e" providerId="LiveId" clId="{7AD812B4-6225-4989-BDE4-44236AE0A935}" dt="2023-11-24T11:36:40.897" v="703" actId="1076"/>
          <ac:picMkLst>
            <pc:docMk/>
            <pc:sldMk cId="3092745381" sldId="270"/>
            <ac:picMk id="9" creationId="{4283BC62-0DC5-130F-0EB6-F1B057AB8465}"/>
          </ac:picMkLst>
        </pc:picChg>
      </pc:sldChg>
      <pc:sldChg chg="addSp delSp modSp new mod modAnim">
        <pc:chgData name="Tore Andestad" userId="9c8c8b9117e0c98e" providerId="LiveId" clId="{7AD812B4-6225-4989-BDE4-44236AE0A935}" dt="2023-12-09T09:21:34.559" v="3011" actId="20577"/>
        <pc:sldMkLst>
          <pc:docMk/>
          <pc:sldMk cId="4028210103" sldId="271"/>
        </pc:sldMkLst>
        <pc:spChg chg="mod">
          <ac:chgData name="Tore Andestad" userId="9c8c8b9117e0c98e" providerId="LiveId" clId="{7AD812B4-6225-4989-BDE4-44236AE0A935}" dt="2023-11-24T11:40:19.903" v="731" actId="255"/>
          <ac:spMkLst>
            <pc:docMk/>
            <pc:sldMk cId="4028210103" sldId="271"/>
            <ac:spMk id="2" creationId="{876707CC-B4AF-76A6-1802-5E0A0748CCAB}"/>
          </ac:spMkLst>
        </pc:spChg>
        <pc:spChg chg="del">
          <ac:chgData name="Tore Andestad" userId="9c8c8b9117e0c98e" providerId="LiveId" clId="{7AD812B4-6225-4989-BDE4-44236AE0A935}" dt="2023-11-24T11:40:44.139" v="732"/>
          <ac:spMkLst>
            <pc:docMk/>
            <pc:sldMk cId="4028210103" sldId="271"/>
            <ac:spMk id="3" creationId="{740B7D6F-6F33-7745-BDDC-F3F6FF93AFA7}"/>
          </ac:spMkLst>
        </pc:spChg>
        <pc:spChg chg="mod">
          <ac:chgData name="Tore Andestad" userId="9c8c8b9117e0c98e" providerId="LiveId" clId="{7AD812B4-6225-4989-BDE4-44236AE0A935}" dt="2023-11-24T11:44:46.483" v="781" actId="255"/>
          <ac:spMkLst>
            <pc:docMk/>
            <pc:sldMk cId="4028210103" sldId="271"/>
            <ac:spMk id="4" creationId="{1CF43F1D-90BF-B6C7-1F58-F3BB05B957D8}"/>
          </ac:spMkLst>
        </pc:spChg>
        <pc:spChg chg="add mod">
          <ac:chgData name="Tore Andestad" userId="9c8c8b9117e0c98e" providerId="LiveId" clId="{7AD812B4-6225-4989-BDE4-44236AE0A935}" dt="2023-12-09T09:21:34.559" v="3011" actId="20577"/>
          <ac:spMkLst>
            <pc:docMk/>
            <pc:sldMk cId="4028210103" sldId="271"/>
            <ac:spMk id="7" creationId="{42A9591C-38C3-471C-159D-9BF04EC86C01}"/>
          </ac:spMkLst>
        </pc:spChg>
        <pc:picChg chg="add mod">
          <ac:chgData name="Tore Andestad" userId="9c8c8b9117e0c98e" providerId="LiveId" clId="{7AD812B4-6225-4989-BDE4-44236AE0A935}" dt="2023-11-24T11:40:54.073" v="734" actId="1076"/>
          <ac:picMkLst>
            <pc:docMk/>
            <pc:sldMk cId="4028210103" sldId="271"/>
            <ac:picMk id="6" creationId="{40D800E9-D4DD-065C-D123-6C868481D69E}"/>
          </ac:picMkLst>
        </pc:picChg>
      </pc:sldChg>
      <pc:sldChg chg="addSp delSp modSp new mod modAnim">
        <pc:chgData name="Tore Andestad" userId="9c8c8b9117e0c98e" providerId="LiveId" clId="{7AD812B4-6225-4989-BDE4-44236AE0A935}" dt="2023-11-24T11:49:10.016" v="819"/>
        <pc:sldMkLst>
          <pc:docMk/>
          <pc:sldMk cId="833974073" sldId="272"/>
        </pc:sldMkLst>
        <pc:spChg chg="mod">
          <ac:chgData name="Tore Andestad" userId="9c8c8b9117e0c98e" providerId="LiveId" clId="{7AD812B4-6225-4989-BDE4-44236AE0A935}" dt="2023-11-24T11:47:54.640" v="804" actId="255"/>
          <ac:spMkLst>
            <pc:docMk/>
            <pc:sldMk cId="833974073" sldId="272"/>
            <ac:spMk id="2" creationId="{8BF949FA-180C-CD80-2EFE-740774911C1D}"/>
          </ac:spMkLst>
        </pc:spChg>
        <pc:spChg chg="del mod">
          <ac:chgData name="Tore Andestad" userId="9c8c8b9117e0c98e" providerId="LiveId" clId="{7AD812B4-6225-4989-BDE4-44236AE0A935}" dt="2023-11-24T11:46:29.084" v="790"/>
          <ac:spMkLst>
            <pc:docMk/>
            <pc:sldMk cId="833974073" sldId="272"/>
            <ac:spMk id="3" creationId="{0FD7945A-F5C9-68CA-0CE0-DA16C0F0F941}"/>
          </ac:spMkLst>
        </pc:spChg>
        <pc:spChg chg="mod">
          <ac:chgData name="Tore Andestad" userId="9c8c8b9117e0c98e" providerId="LiveId" clId="{7AD812B4-6225-4989-BDE4-44236AE0A935}" dt="2023-11-24T11:48:47.648" v="818" actId="27636"/>
          <ac:spMkLst>
            <pc:docMk/>
            <pc:sldMk cId="833974073" sldId="272"/>
            <ac:spMk id="4" creationId="{1EDAB373-02A0-9E06-72F0-66F44F8DBEE5}"/>
          </ac:spMkLst>
        </pc:spChg>
        <pc:spChg chg="add del mod">
          <ac:chgData name="Tore Andestad" userId="9c8c8b9117e0c98e" providerId="LiveId" clId="{7AD812B4-6225-4989-BDE4-44236AE0A935}" dt="2023-11-24T11:46:39.656" v="793" actId="478"/>
          <ac:spMkLst>
            <pc:docMk/>
            <pc:sldMk cId="833974073" sldId="272"/>
            <ac:spMk id="6" creationId="{CECBDE7C-1BD3-6CA6-B19C-18BD155B3E3F}"/>
          </ac:spMkLst>
        </pc:spChg>
        <pc:spChg chg="add del mod">
          <ac:chgData name="Tore Andestad" userId="9c8c8b9117e0c98e" providerId="LiveId" clId="{7AD812B4-6225-4989-BDE4-44236AE0A935}" dt="2023-11-24T11:47:02.301" v="798"/>
          <ac:spMkLst>
            <pc:docMk/>
            <pc:sldMk cId="833974073" sldId="272"/>
            <ac:spMk id="7" creationId="{AFED6931-C19A-1135-FA52-979D2E4E4A91}"/>
          </ac:spMkLst>
        </pc:spChg>
        <pc:picChg chg="add del mod">
          <ac:chgData name="Tore Andestad" userId="9c8c8b9117e0c98e" providerId="LiveId" clId="{7AD812B4-6225-4989-BDE4-44236AE0A935}" dt="2023-11-24T11:46:58.841" v="797" actId="478"/>
          <ac:picMkLst>
            <pc:docMk/>
            <pc:sldMk cId="833974073" sldId="272"/>
            <ac:picMk id="1026" creationId="{8069E900-FC7C-3D92-9493-23EC6CEF2ABD}"/>
          </ac:picMkLst>
        </pc:picChg>
        <pc:picChg chg="add del mod">
          <ac:chgData name="Tore Andestad" userId="9c8c8b9117e0c98e" providerId="LiveId" clId="{7AD812B4-6225-4989-BDE4-44236AE0A935}" dt="2023-11-24T11:46:58.841" v="797" actId="478"/>
          <ac:picMkLst>
            <pc:docMk/>
            <pc:sldMk cId="833974073" sldId="272"/>
            <ac:picMk id="1028" creationId="{F4B0A1D6-6E2D-D08C-8E7D-E42811792DB2}"/>
          </ac:picMkLst>
        </pc:picChg>
        <pc:picChg chg="add mod">
          <ac:chgData name="Tore Andestad" userId="9c8c8b9117e0c98e" providerId="LiveId" clId="{7AD812B4-6225-4989-BDE4-44236AE0A935}" dt="2023-11-24T11:47:02.301" v="798"/>
          <ac:picMkLst>
            <pc:docMk/>
            <pc:sldMk cId="833974073" sldId="272"/>
            <ac:picMk id="1030" creationId="{4B545986-6240-E746-2802-A53DC0822D3C}"/>
          </ac:picMkLst>
        </pc:picChg>
      </pc:sldChg>
      <pc:sldChg chg="addSp delSp modSp new mod modAnim">
        <pc:chgData name="Tore Andestad" userId="9c8c8b9117e0c98e" providerId="LiveId" clId="{7AD812B4-6225-4989-BDE4-44236AE0A935}" dt="2023-12-09T09:22:25.477" v="3012"/>
        <pc:sldMkLst>
          <pc:docMk/>
          <pc:sldMk cId="3238288334" sldId="273"/>
        </pc:sldMkLst>
        <pc:spChg chg="mod">
          <ac:chgData name="Tore Andestad" userId="9c8c8b9117e0c98e" providerId="LiveId" clId="{7AD812B4-6225-4989-BDE4-44236AE0A935}" dt="2023-11-24T11:53:56.610" v="861" actId="20577"/>
          <ac:spMkLst>
            <pc:docMk/>
            <pc:sldMk cId="3238288334" sldId="273"/>
            <ac:spMk id="2" creationId="{0EE59082-E2D8-6320-A2C8-3A7AA34C2035}"/>
          </ac:spMkLst>
        </pc:spChg>
        <pc:spChg chg="del mod">
          <ac:chgData name="Tore Andestad" userId="9c8c8b9117e0c98e" providerId="LiveId" clId="{7AD812B4-6225-4989-BDE4-44236AE0A935}" dt="2023-11-24T11:51:25.605" v="832" actId="22"/>
          <ac:spMkLst>
            <pc:docMk/>
            <pc:sldMk cId="3238288334" sldId="273"/>
            <ac:spMk id="3" creationId="{DFCFCED9-3243-7A4B-641B-091652DB4FE9}"/>
          </ac:spMkLst>
        </pc:spChg>
        <pc:spChg chg="mod">
          <ac:chgData name="Tore Andestad" userId="9c8c8b9117e0c98e" providerId="LiveId" clId="{7AD812B4-6225-4989-BDE4-44236AE0A935}" dt="2023-11-24T11:53:27.201" v="856" actId="5793"/>
          <ac:spMkLst>
            <pc:docMk/>
            <pc:sldMk cId="3238288334" sldId="273"/>
            <ac:spMk id="4" creationId="{C639E0D7-86A2-4EEB-7132-43671BEB5C91}"/>
          </ac:spMkLst>
        </pc:spChg>
        <pc:picChg chg="add mod ord">
          <ac:chgData name="Tore Andestad" userId="9c8c8b9117e0c98e" providerId="LiveId" clId="{7AD812B4-6225-4989-BDE4-44236AE0A935}" dt="2023-11-24T11:51:25.605" v="832" actId="22"/>
          <ac:picMkLst>
            <pc:docMk/>
            <pc:sldMk cId="3238288334" sldId="273"/>
            <ac:picMk id="7" creationId="{23BD7DB6-3FEE-60A7-DC97-087FD4B57836}"/>
          </ac:picMkLst>
        </pc:picChg>
      </pc:sldChg>
      <pc:sldChg chg="addSp delSp modSp new mod modAnim">
        <pc:chgData name="Tore Andestad" userId="9c8c8b9117e0c98e" providerId="LiveId" clId="{7AD812B4-6225-4989-BDE4-44236AE0A935}" dt="2023-11-24T11:56:15.664" v="904"/>
        <pc:sldMkLst>
          <pc:docMk/>
          <pc:sldMk cId="2157547524" sldId="274"/>
        </pc:sldMkLst>
        <pc:spChg chg="mod">
          <ac:chgData name="Tore Andestad" userId="9c8c8b9117e0c98e" providerId="LiveId" clId="{7AD812B4-6225-4989-BDE4-44236AE0A935}" dt="2023-11-24T11:54:28.775" v="867" actId="255"/>
          <ac:spMkLst>
            <pc:docMk/>
            <pc:sldMk cId="2157547524" sldId="274"/>
            <ac:spMk id="2" creationId="{7929E859-5C32-22C0-CB5F-093693DDA943}"/>
          </ac:spMkLst>
        </pc:spChg>
        <pc:spChg chg="del mod">
          <ac:chgData name="Tore Andestad" userId="9c8c8b9117e0c98e" providerId="LiveId" clId="{7AD812B4-6225-4989-BDE4-44236AE0A935}" dt="2023-11-24T11:55:14.987" v="871"/>
          <ac:spMkLst>
            <pc:docMk/>
            <pc:sldMk cId="2157547524" sldId="274"/>
            <ac:spMk id="3" creationId="{1DD4631E-78F0-E25E-779D-4AB628DCC7DB}"/>
          </ac:spMkLst>
        </pc:spChg>
        <pc:spChg chg="mod">
          <ac:chgData name="Tore Andestad" userId="9c8c8b9117e0c98e" providerId="LiveId" clId="{7AD812B4-6225-4989-BDE4-44236AE0A935}" dt="2023-11-24T11:56:07.787" v="903"/>
          <ac:spMkLst>
            <pc:docMk/>
            <pc:sldMk cId="2157547524" sldId="274"/>
            <ac:spMk id="4" creationId="{6C42F05E-624A-47C2-B8CA-16DE62875846}"/>
          </ac:spMkLst>
        </pc:spChg>
        <pc:picChg chg="add mod">
          <ac:chgData name="Tore Andestad" userId="9c8c8b9117e0c98e" providerId="LiveId" clId="{7AD812B4-6225-4989-BDE4-44236AE0A935}" dt="2023-11-24T11:55:14.987" v="871"/>
          <ac:picMkLst>
            <pc:docMk/>
            <pc:sldMk cId="2157547524" sldId="274"/>
            <ac:picMk id="2050" creationId="{1553F2F9-8CFE-F6A7-8119-A949A2ABF48B}"/>
          </ac:picMkLst>
        </pc:picChg>
      </pc:sldChg>
      <pc:sldChg chg="addSp delSp modSp new mod modAnim">
        <pc:chgData name="Tore Andestad" userId="9c8c8b9117e0c98e" providerId="LiveId" clId="{7AD812B4-6225-4989-BDE4-44236AE0A935}" dt="2023-11-24T11:59:55.532" v="958"/>
        <pc:sldMkLst>
          <pc:docMk/>
          <pc:sldMk cId="3882697065" sldId="275"/>
        </pc:sldMkLst>
        <pc:spChg chg="mod">
          <ac:chgData name="Tore Andestad" userId="9c8c8b9117e0c98e" providerId="LiveId" clId="{7AD812B4-6225-4989-BDE4-44236AE0A935}" dt="2023-11-24T11:57:02.467" v="911" actId="255"/>
          <ac:spMkLst>
            <pc:docMk/>
            <pc:sldMk cId="3882697065" sldId="275"/>
            <ac:spMk id="2" creationId="{0E11B95D-688A-582E-6502-C225E1273B2C}"/>
          </ac:spMkLst>
        </pc:spChg>
        <pc:spChg chg="del mod">
          <ac:chgData name="Tore Andestad" userId="9c8c8b9117e0c98e" providerId="LiveId" clId="{7AD812B4-6225-4989-BDE4-44236AE0A935}" dt="2023-11-24T11:58:39.680" v="922" actId="478"/>
          <ac:spMkLst>
            <pc:docMk/>
            <pc:sldMk cId="3882697065" sldId="275"/>
            <ac:spMk id="3" creationId="{88C68A19-5CED-A507-E476-55FD4D5D3B35}"/>
          </ac:spMkLst>
        </pc:spChg>
        <pc:spChg chg="mod">
          <ac:chgData name="Tore Andestad" userId="9c8c8b9117e0c98e" providerId="LiveId" clId="{7AD812B4-6225-4989-BDE4-44236AE0A935}" dt="2023-11-24T11:59:40.123" v="957"/>
          <ac:spMkLst>
            <pc:docMk/>
            <pc:sldMk cId="3882697065" sldId="275"/>
            <ac:spMk id="4" creationId="{62DBA932-FE2F-8218-3876-85B160643104}"/>
          </ac:spMkLst>
        </pc:spChg>
        <pc:picChg chg="add mod">
          <ac:chgData name="Tore Andestad" userId="9c8c8b9117e0c98e" providerId="LiveId" clId="{7AD812B4-6225-4989-BDE4-44236AE0A935}" dt="2023-11-24T11:58:22.602" v="921" actId="1076"/>
          <ac:picMkLst>
            <pc:docMk/>
            <pc:sldMk cId="3882697065" sldId="275"/>
            <ac:picMk id="3074" creationId="{B2A66601-77CA-AD72-F6C7-A30E77084DEC}"/>
          </ac:picMkLst>
        </pc:picChg>
      </pc:sldChg>
      <pc:sldChg chg="addSp delSp modSp new mod modAnim">
        <pc:chgData name="Tore Andestad" userId="9c8c8b9117e0c98e" providerId="LiveId" clId="{7AD812B4-6225-4989-BDE4-44236AE0A935}" dt="2023-12-09T09:22:50.506" v="3013"/>
        <pc:sldMkLst>
          <pc:docMk/>
          <pc:sldMk cId="1515654782" sldId="276"/>
        </pc:sldMkLst>
        <pc:spChg chg="mod">
          <ac:chgData name="Tore Andestad" userId="9c8c8b9117e0c98e" providerId="LiveId" clId="{7AD812B4-6225-4989-BDE4-44236AE0A935}" dt="2023-11-24T12:00:40.297" v="965" actId="255"/>
          <ac:spMkLst>
            <pc:docMk/>
            <pc:sldMk cId="1515654782" sldId="276"/>
            <ac:spMk id="2" creationId="{89BD9AB2-3DEB-8098-C2E6-35D58616DC09}"/>
          </ac:spMkLst>
        </pc:spChg>
        <pc:spChg chg="del">
          <ac:chgData name="Tore Andestad" userId="9c8c8b9117e0c98e" providerId="LiveId" clId="{7AD812B4-6225-4989-BDE4-44236AE0A935}" dt="2023-11-24T12:00:46.431" v="966" actId="478"/>
          <ac:spMkLst>
            <pc:docMk/>
            <pc:sldMk cId="1515654782" sldId="276"/>
            <ac:spMk id="3" creationId="{6BC522C6-43F9-C12F-A494-CC0C805E1162}"/>
          </ac:spMkLst>
        </pc:spChg>
        <pc:spChg chg="mod">
          <ac:chgData name="Tore Andestad" userId="9c8c8b9117e0c98e" providerId="LiveId" clId="{7AD812B4-6225-4989-BDE4-44236AE0A935}" dt="2023-11-24T12:02:56.409" v="1012"/>
          <ac:spMkLst>
            <pc:docMk/>
            <pc:sldMk cId="1515654782" sldId="276"/>
            <ac:spMk id="4" creationId="{30F7EA8F-33FC-A6D7-C42A-1AFFFB89392F}"/>
          </ac:spMkLst>
        </pc:spChg>
        <pc:spChg chg="add del mod">
          <ac:chgData name="Tore Andestad" userId="9c8c8b9117e0c98e" providerId="LiveId" clId="{7AD812B4-6225-4989-BDE4-44236AE0A935}" dt="2023-11-24T12:01:40.607" v="969" actId="478"/>
          <ac:spMkLst>
            <pc:docMk/>
            <pc:sldMk cId="1515654782" sldId="276"/>
            <ac:spMk id="7" creationId="{1EA62471-3A98-A3F3-A475-B311DC76463B}"/>
          </ac:spMkLst>
        </pc:spChg>
        <pc:picChg chg="add mod">
          <ac:chgData name="Tore Andestad" userId="9c8c8b9117e0c98e" providerId="LiveId" clId="{7AD812B4-6225-4989-BDE4-44236AE0A935}" dt="2023-11-24T12:01:52.061" v="974" actId="1076"/>
          <ac:picMkLst>
            <pc:docMk/>
            <pc:sldMk cId="1515654782" sldId="276"/>
            <ac:picMk id="9" creationId="{97DFF158-99BA-43FA-9D26-942425F04F4A}"/>
          </ac:picMkLst>
        </pc:picChg>
      </pc:sldChg>
      <pc:sldChg chg="addSp delSp modSp new mod modAnim">
        <pc:chgData name="Tore Andestad" userId="9c8c8b9117e0c98e" providerId="LiveId" clId="{7AD812B4-6225-4989-BDE4-44236AE0A935}" dt="2023-11-24T12:06:30.544" v="1038"/>
        <pc:sldMkLst>
          <pc:docMk/>
          <pc:sldMk cId="1506773807" sldId="277"/>
        </pc:sldMkLst>
        <pc:spChg chg="mod">
          <ac:chgData name="Tore Andestad" userId="9c8c8b9117e0c98e" providerId="LiveId" clId="{7AD812B4-6225-4989-BDE4-44236AE0A935}" dt="2023-11-24T12:03:42.875" v="1019" actId="255"/>
          <ac:spMkLst>
            <pc:docMk/>
            <pc:sldMk cId="1506773807" sldId="277"/>
            <ac:spMk id="2" creationId="{D7191A85-C699-F9F8-4670-CEF1B8B46263}"/>
          </ac:spMkLst>
        </pc:spChg>
        <pc:spChg chg="del mod">
          <ac:chgData name="Tore Andestad" userId="9c8c8b9117e0c98e" providerId="LiveId" clId="{7AD812B4-6225-4989-BDE4-44236AE0A935}" dt="2023-11-24T12:04:13.841" v="1022" actId="478"/>
          <ac:spMkLst>
            <pc:docMk/>
            <pc:sldMk cId="1506773807" sldId="277"/>
            <ac:spMk id="3" creationId="{EED7E468-9407-5B79-7666-9E0E7208F2F7}"/>
          </ac:spMkLst>
        </pc:spChg>
        <pc:spChg chg="mod">
          <ac:chgData name="Tore Andestad" userId="9c8c8b9117e0c98e" providerId="LiveId" clId="{7AD812B4-6225-4989-BDE4-44236AE0A935}" dt="2023-11-24T12:06:08.390" v="1037"/>
          <ac:spMkLst>
            <pc:docMk/>
            <pc:sldMk cId="1506773807" sldId="277"/>
            <ac:spMk id="4" creationId="{FA250A49-B41E-F4B9-7DCC-404018CB83DD}"/>
          </ac:spMkLst>
        </pc:spChg>
        <pc:spChg chg="add del mod">
          <ac:chgData name="Tore Andestad" userId="9c8c8b9117e0c98e" providerId="LiveId" clId="{7AD812B4-6225-4989-BDE4-44236AE0A935}" dt="2023-11-24T12:04:20.272" v="1023" actId="478"/>
          <ac:spMkLst>
            <pc:docMk/>
            <pc:sldMk cId="1506773807" sldId="277"/>
            <ac:spMk id="7" creationId="{B79F968A-F91A-4820-BBA6-CDE81576AE38}"/>
          </ac:spMkLst>
        </pc:spChg>
        <pc:picChg chg="add mod">
          <ac:chgData name="Tore Andestad" userId="9c8c8b9117e0c98e" providerId="LiveId" clId="{7AD812B4-6225-4989-BDE4-44236AE0A935}" dt="2023-11-24T12:04:35.524" v="1026" actId="1076"/>
          <ac:picMkLst>
            <pc:docMk/>
            <pc:sldMk cId="1506773807" sldId="277"/>
            <ac:picMk id="4098" creationId="{6D333D8B-C85A-DC88-C25C-B556131C064E}"/>
          </ac:picMkLst>
        </pc:picChg>
      </pc:sldChg>
      <pc:sldChg chg="addSp delSp modSp new mod modAnim">
        <pc:chgData name="Tore Andestad" userId="9c8c8b9117e0c98e" providerId="LiveId" clId="{7AD812B4-6225-4989-BDE4-44236AE0A935}" dt="2023-12-09T09:23:07.036" v="3014"/>
        <pc:sldMkLst>
          <pc:docMk/>
          <pc:sldMk cId="2766261510" sldId="278"/>
        </pc:sldMkLst>
        <pc:spChg chg="mod">
          <ac:chgData name="Tore Andestad" userId="9c8c8b9117e0c98e" providerId="LiveId" clId="{7AD812B4-6225-4989-BDE4-44236AE0A935}" dt="2023-11-24T12:07:13.779" v="1045" actId="255"/>
          <ac:spMkLst>
            <pc:docMk/>
            <pc:sldMk cId="2766261510" sldId="278"/>
            <ac:spMk id="2" creationId="{2DD5F4F7-953D-3BEE-4C81-F8966B3E27FC}"/>
          </ac:spMkLst>
        </pc:spChg>
        <pc:spChg chg="del">
          <ac:chgData name="Tore Andestad" userId="9c8c8b9117e0c98e" providerId="LiveId" clId="{7AD812B4-6225-4989-BDE4-44236AE0A935}" dt="2023-11-24T12:07:43.264" v="1048" actId="478"/>
          <ac:spMkLst>
            <pc:docMk/>
            <pc:sldMk cId="2766261510" sldId="278"/>
            <ac:spMk id="3" creationId="{C8861C07-C319-10CB-EC39-88708216CE93}"/>
          </ac:spMkLst>
        </pc:spChg>
        <pc:spChg chg="mod">
          <ac:chgData name="Tore Andestad" userId="9c8c8b9117e0c98e" providerId="LiveId" clId="{7AD812B4-6225-4989-BDE4-44236AE0A935}" dt="2023-11-24T12:09:09.712" v="1069" actId="5793"/>
          <ac:spMkLst>
            <pc:docMk/>
            <pc:sldMk cId="2766261510" sldId="278"/>
            <ac:spMk id="4" creationId="{557667F8-E7C3-071E-0223-E60B46AA1AF1}"/>
          </ac:spMkLst>
        </pc:spChg>
        <pc:picChg chg="add mod">
          <ac:chgData name="Tore Andestad" userId="9c8c8b9117e0c98e" providerId="LiveId" clId="{7AD812B4-6225-4989-BDE4-44236AE0A935}" dt="2023-11-24T12:07:53.669" v="1051" actId="1076"/>
          <ac:picMkLst>
            <pc:docMk/>
            <pc:sldMk cId="2766261510" sldId="278"/>
            <ac:picMk id="5122" creationId="{1BFD5DF6-CFE0-C203-8A66-FC428D07416F}"/>
          </ac:picMkLst>
        </pc:picChg>
      </pc:sldChg>
      <pc:sldChg chg="addSp delSp modSp new mod modAnim">
        <pc:chgData name="Tore Andestad" userId="9c8c8b9117e0c98e" providerId="LiveId" clId="{7AD812B4-6225-4989-BDE4-44236AE0A935}" dt="2023-11-24T12:13:51.460" v="1191"/>
        <pc:sldMkLst>
          <pc:docMk/>
          <pc:sldMk cId="3777188034" sldId="279"/>
        </pc:sldMkLst>
        <pc:spChg chg="mod">
          <ac:chgData name="Tore Andestad" userId="9c8c8b9117e0c98e" providerId="LiveId" clId="{7AD812B4-6225-4989-BDE4-44236AE0A935}" dt="2023-11-24T12:11:21.482" v="1166" actId="255"/>
          <ac:spMkLst>
            <pc:docMk/>
            <pc:sldMk cId="3777188034" sldId="279"/>
            <ac:spMk id="2" creationId="{331A8A26-F6B2-3878-FACE-8FCCD7B44FEC}"/>
          </ac:spMkLst>
        </pc:spChg>
        <pc:spChg chg="del">
          <ac:chgData name="Tore Andestad" userId="9c8c8b9117e0c98e" providerId="LiveId" clId="{7AD812B4-6225-4989-BDE4-44236AE0A935}" dt="2023-11-24T12:11:52.768" v="1169" actId="478"/>
          <ac:spMkLst>
            <pc:docMk/>
            <pc:sldMk cId="3777188034" sldId="279"/>
            <ac:spMk id="3" creationId="{FC93AFF8-29EF-214F-F74F-5D8AE251D44D}"/>
          </ac:spMkLst>
        </pc:spChg>
        <pc:spChg chg="mod">
          <ac:chgData name="Tore Andestad" userId="9c8c8b9117e0c98e" providerId="LiveId" clId="{7AD812B4-6225-4989-BDE4-44236AE0A935}" dt="2023-11-24T12:13:27.247" v="1190" actId="27636"/>
          <ac:spMkLst>
            <pc:docMk/>
            <pc:sldMk cId="3777188034" sldId="279"/>
            <ac:spMk id="4" creationId="{DB577CDD-57E2-13A0-5418-3D5157DCE51B}"/>
          </ac:spMkLst>
        </pc:spChg>
        <pc:picChg chg="add mod">
          <ac:chgData name="Tore Andestad" userId="9c8c8b9117e0c98e" providerId="LiveId" clId="{7AD812B4-6225-4989-BDE4-44236AE0A935}" dt="2023-11-24T12:12:12.120" v="1176" actId="14100"/>
          <ac:picMkLst>
            <pc:docMk/>
            <pc:sldMk cId="3777188034" sldId="279"/>
            <ac:picMk id="6146" creationId="{3A602B0E-E577-B4A6-DF12-60A31CB076EB}"/>
          </ac:picMkLst>
        </pc:picChg>
      </pc:sldChg>
      <pc:sldChg chg="addSp delSp modSp new mod modAnim">
        <pc:chgData name="Tore Andestad" userId="9c8c8b9117e0c98e" providerId="LiveId" clId="{7AD812B4-6225-4989-BDE4-44236AE0A935}" dt="2023-11-24T12:17:27.567" v="1292"/>
        <pc:sldMkLst>
          <pc:docMk/>
          <pc:sldMk cId="432052467" sldId="280"/>
        </pc:sldMkLst>
        <pc:spChg chg="mod">
          <ac:chgData name="Tore Andestad" userId="9c8c8b9117e0c98e" providerId="LiveId" clId="{7AD812B4-6225-4989-BDE4-44236AE0A935}" dt="2023-11-24T12:14:28.815" v="1200" actId="27636"/>
          <ac:spMkLst>
            <pc:docMk/>
            <pc:sldMk cId="432052467" sldId="280"/>
            <ac:spMk id="2" creationId="{7429349A-A7FE-DC35-09A7-34F996609B52}"/>
          </ac:spMkLst>
        </pc:spChg>
        <pc:spChg chg="del">
          <ac:chgData name="Tore Andestad" userId="9c8c8b9117e0c98e" providerId="LiveId" clId="{7AD812B4-6225-4989-BDE4-44236AE0A935}" dt="2023-11-24T12:14:57.343" v="1201"/>
          <ac:spMkLst>
            <pc:docMk/>
            <pc:sldMk cId="432052467" sldId="280"/>
            <ac:spMk id="3" creationId="{F3A01812-093C-CF6B-AFB2-8CADB6A819F2}"/>
          </ac:spMkLst>
        </pc:spChg>
        <pc:spChg chg="mod">
          <ac:chgData name="Tore Andestad" userId="9c8c8b9117e0c98e" providerId="LiveId" clId="{7AD812B4-6225-4989-BDE4-44236AE0A935}" dt="2023-11-24T12:17:07.644" v="1290" actId="20577"/>
          <ac:spMkLst>
            <pc:docMk/>
            <pc:sldMk cId="432052467" sldId="280"/>
            <ac:spMk id="4" creationId="{9F40C0FA-FADC-8F3C-C4AB-BDC7E9761DE8}"/>
          </ac:spMkLst>
        </pc:spChg>
        <pc:spChg chg="add mod">
          <ac:chgData name="Tore Andestad" userId="9c8c8b9117e0c98e" providerId="LiveId" clId="{7AD812B4-6225-4989-BDE4-44236AE0A935}" dt="2023-11-24T12:15:35.831" v="1215" actId="255"/>
          <ac:spMkLst>
            <pc:docMk/>
            <pc:sldMk cId="432052467" sldId="280"/>
            <ac:spMk id="7" creationId="{08AE7943-DF98-1C2D-CBE7-CAF6AC5D61BE}"/>
          </ac:spMkLst>
        </pc:spChg>
        <pc:picChg chg="add mod">
          <ac:chgData name="Tore Andestad" userId="9c8c8b9117e0c98e" providerId="LiveId" clId="{7AD812B4-6225-4989-BDE4-44236AE0A935}" dt="2023-11-24T12:14:57.343" v="1201"/>
          <ac:picMkLst>
            <pc:docMk/>
            <pc:sldMk cId="432052467" sldId="280"/>
            <ac:picMk id="6" creationId="{2D26A152-CB58-5691-4CE7-FF16B01E0A22}"/>
          </ac:picMkLst>
        </pc:picChg>
      </pc:sldChg>
      <pc:sldChg chg="addSp delSp modSp new mod modAnim">
        <pc:chgData name="Tore Andestad" userId="9c8c8b9117e0c98e" providerId="LiveId" clId="{7AD812B4-6225-4989-BDE4-44236AE0A935}" dt="2023-11-24T12:20:50.927" v="1328"/>
        <pc:sldMkLst>
          <pc:docMk/>
          <pc:sldMk cId="2270620988" sldId="281"/>
        </pc:sldMkLst>
        <pc:spChg chg="mod">
          <ac:chgData name="Tore Andestad" userId="9c8c8b9117e0c98e" providerId="LiveId" clId="{7AD812B4-6225-4989-BDE4-44236AE0A935}" dt="2023-11-24T12:18:07.967" v="1299" actId="255"/>
          <ac:spMkLst>
            <pc:docMk/>
            <pc:sldMk cId="2270620988" sldId="281"/>
            <ac:spMk id="2" creationId="{855E5753-440D-A5EC-A487-903834794AC2}"/>
          </ac:spMkLst>
        </pc:spChg>
        <pc:spChg chg="del">
          <ac:chgData name="Tore Andestad" userId="9c8c8b9117e0c98e" providerId="LiveId" clId="{7AD812B4-6225-4989-BDE4-44236AE0A935}" dt="2023-11-24T12:18:39.855" v="1302" actId="478"/>
          <ac:spMkLst>
            <pc:docMk/>
            <pc:sldMk cId="2270620988" sldId="281"/>
            <ac:spMk id="3" creationId="{CFE7B547-5944-AD05-3152-67A8B611EDDA}"/>
          </ac:spMkLst>
        </pc:spChg>
        <pc:spChg chg="mod">
          <ac:chgData name="Tore Andestad" userId="9c8c8b9117e0c98e" providerId="LiveId" clId="{7AD812B4-6225-4989-BDE4-44236AE0A935}" dt="2023-11-24T12:20:34.554" v="1327" actId="27636"/>
          <ac:spMkLst>
            <pc:docMk/>
            <pc:sldMk cId="2270620988" sldId="281"/>
            <ac:spMk id="4" creationId="{861A57B2-6F74-0645-658C-D4AF9741472C}"/>
          </ac:spMkLst>
        </pc:spChg>
        <pc:picChg chg="add mod">
          <ac:chgData name="Tore Andestad" userId="9c8c8b9117e0c98e" providerId="LiveId" clId="{7AD812B4-6225-4989-BDE4-44236AE0A935}" dt="2023-11-24T12:19:01.336" v="1309" actId="1076"/>
          <ac:picMkLst>
            <pc:docMk/>
            <pc:sldMk cId="2270620988" sldId="281"/>
            <ac:picMk id="7170" creationId="{817AA991-F866-C678-ABDA-0901D7F3E364}"/>
          </ac:picMkLst>
        </pc:picChg>
      </pc:sldChg>
      <pc:sldChg chg="addSp delSp modSp new mod modAnim">
        <pc:chgData name="Tore Andestad" userId="9c8c8b9117e0c98e" providerId="LiveId" clId="{7AD812B4-6225-4989-BDE4-44236AE0A935}" dt="2023-12-09T09:36:14.187" v="3071" actId="27636"/>
        <pc:sldMkLst>
          <pc:docMk/>
          <pc:sldMk cId="4204645198" sldId="282"/>
        </pc:sldMkLst>
        <pc:spChg chg="mod">
          <ac:chgData name="Tore Andestad" userId="9c8c8b9117e0c98e" providerId="LiveId" clId="{7AD812B4-6225-4989-BDE4-44236AE0A935}" dt="2023-11-24T12:21:32.023" v="1335" actId="255"/>
          <ac:spMkLst>
            <pc:docMk/>
            <pc:sldMk cId="4204645198" sldId="282"/>
            <ac:spMk id="2" creationId="{D3635F3B-AA7E-759E-C212-F9DBE6931A19}"/>
          </ac:spMkLst>
        </pc:spChg>
        <pc:spChg chg="del">
          <ac:chgData name="Tore Andestad" userId="9c8c8b9117e0c98e" providerId="LiveId" clId="{7AD812B4-6225-4989-BDE4-44236AE0A935}" dt="2023-11-24T12:22:03.679" v="1338" actId="478"/>
          <ac:spMkLst>
            <pc:docMk/>
            <pc:sldMk cId="4204645198" sldId="282"/>
            <ac:spMk id="3" creationId="{CFDBDDC2-429D-3F85-565A-9E07B86FB52A}"/>
          </ac:spMkLst>
        </pc:spChg>
        <pc:spChg chg="mod">
          <ac:chgData name="Tore Andestad" userId="9c8c8b9117e0c98e" providerId="LiveId" clId="{7AD812B4-6225-4989-BDE4-44236AE0A935}" dt="2023-12-09T09:36:14.187" v="3071" actId="27636"/>
          <ac:spMkLst>
            <pc:docMk/>
            <pc:sldMk cId="4204645198" sldId="282"/>
            <ac:spMk id="4" creationId="{9E562278-8F06-7461-5C23-FCE57C2F247E}"/>
          </ac:spMkLst>
        </pc:spChg>
        <pc:picChg chg="add mod">
          <ac:chgData name="Tore Andestad" userId="9c8c8b9117e0c98e" providerId="LiveId" clId="{7AD812B4-6225-4989-BDE4-44236AE0A935}" dt="2023-11-24T12:22:16.459" v="1342" actId="14100"/>
          <ac:picMkLst>
            <pc:docMk/>
            <pc:sldMk cId="4204645198" sldId="282"/>
            <ac:picMk id="8194" creationId="{C96FED71-10E0-C33A-EB6D-5DD057EED42E}"/>
          </ac:picMkLst>
        </pc:picChg>
      </pc:sldChg>
      <pc:sldChg chg="addSp delSp modSp new mod modAnim">
        <pc:chgData name="Tore Andestad" userId="9c8c8b9117e0c98e" providerId="LiveId" clId="{7AD812B4-6225-4989-BDE4-44236AE0A935}" dt="2023-12-09T09:23:41.262" v="3023" actId="20577"/>
        <pc:sldMkLst>
          <pc:docMk/>
          <pc:sldMk cId="3427637625" sldId="283"/>
        </pc:sldMkLst>
        <pc:spChg chg="mod">
          <ac:chgData name="Tore Andestad" userId="9c8c8b9117e0c98e" providerId="LiveId" clId="{7AD812B4-6225-4989-BDE4-44236AE0A935}" dt="2023-11-24T12:24:02.538" v="1362" actId="255"/>
          <ac:spMkLst>
            <pc:docMk/>
            <pc:sldMk cId="3427637625" sldId="283"/>
            <ac:spMk id="2" creationId="{054ADE8E-5982-7D97-F668-AE33796EA189}"/>
          </ac:spMkLst>
        </pc:spChg>
        <pc:spChg chg="mod">
          <ac:chgData name="Tore Andestad" userId="9c8c8b9117e0c98e" providerId="LiveId" clId="{7AD812B4-6225-4989-BDE4-44236AE0A935}" dt="2023-12-09T09:23:41.262" v="3023" actId="20577"/>
          <ac:spMkLst>
            <pc:docMk/>
            <pc:sldMk cId="3427637625" sldId="283"/>
            <ac:spMk id="3" creationId="{238E00B5-517C-A8AE-5559-7164CE1C0296}"/>
          </ac:spMkLst>
        </pc:spChg>
        <pc:spChg chg="del">
          <ac:chgData name="Tore Andestad" userId="9c8c8b9117e0c98e" providerId="LiveId" clId="{7AD812B4-6225-4989-BDE4-44236AE0A935}" dt="2023-11-24T12:25:11.862" v="1381"/>
          <ac:spMkLst>
            <pc:docMk/>
            <pc:sldMk cId="3427637625" sldId="283"/>
            <ac:spMk id="4" creationId="{F866EEC4-EEE9-C796-C7DC-6406549446E8}"/>
          </ac:spMkLst>
        </pc:spChg>
        <pc:spChg chg="add mod">
          <ac:chgData name="Tore Andestad" userId="9c8c8b9117e0c98e" providerId="LiveId" clId="{7AD812B4-6225-4989-BDE4-44236AE0A935}" dt="2023-11-24T12:27:00.282" v="1394" actId="12"/>
          <ac:spMkLst>
            <pc:docMk/>
            <pc:sldMk cId="3427637625" sldId="283"/>
            <ac:spMk id="7" creationId="{18EE409C-8654-D2FC-F98E-A5AFAB437AF7}"/>
          </ac:spMkLst>
        </pc:spChg>
        <pc:picChg chg="add mod">
          <ac:chgData name="Tore Andestad" userId="9c8c8b9117e0c98e" providerId="LiveId" clId="{7AD812B4-6225-4989-BDE4-44236AE0A935}" dt="2023-11-24T12:25:15.828" v="1382" actId="1076"/>
          <ac:picMkLst>
            <pc:docMk/>
            <pc:sldMk cId="3427637625" sldId="283"/>
            <ac:picMk id="6" creationId="{296AD744-6769-1022-DC98-13FECB053CEA}"/>
          </ac:picMkLst>
        </pc:picChg>
      </pc:sldChg>
      <pc:sldChg chg="addSp delSp modSp new mod modAnim">
        <pc:chgData name="Tore Andestad" userId="9c8c8b9117e0c98e" providerId="LiveId" clId="{7AD812B4-6225-4989-BDE4-44236AE0A935}" dt="2023-11-24T12:30:22.583" v="1429"/>
        <pc:sldMkLst>
          <pc:docMk/>
          <pc:sldMk cId="984347920" sldId="284"/>
        </pc:sldMkLst>
        <pc:spChg chg="mod">
          <ac:chgData name="Tore Andestad" userId="9c8c8b9117e0c98e" providerId="LiveId" clId="{7AD812B4-6225-4989-BDE4-44236AE0A935}" dt="2023-11-24T12:28:31.956" v="1409" actId="255"/>
          <ac:spMkLst>
            <pc:docMk/>
            <pc:sldMk cId="984347920" sldId="284"/>
            <ac:spMk id="2" creationId="{5E3028DA-72F8-2A28-D8BA-96465B3F8DE1}"/>
          </ac:spMkLst>
        </pc:spChg>
        <pc:spChg chg="del">
          <ac:chgData name="Tore Andestad" userId="9c8c8b9117e0c98e" providerId="LiveId" clId="{7AD812B4-6225-4989-BDE4-44236AE0A935}" dt="2023-11-24T12:28:39.536" v="1410" actId="478"/>
          <ac:spMkLst>
            <pc:docMk/>
            <pc:sldMk cId="984347920" sldId="284"/>
            <ac:spMk id="3" creationId="{32082A77-421F-EF58-EE35-0192E49584FD}"/>
          </ac:spMkLst>
        </pc:spChg>
        <pc:spChg chg="mod">
          <ac:chgData name="Tore Andestad" userId="9c8c8b9117e0c98e" providerId="LiveId" clId="{7AD812B4-6225-4989-BDE4-44236AE0A935}" dt="2023-11-24T12:30:11.704" v="1428"/>
          <ac:spMkLst>
            <pc:docMk/>
            <pc:sldMk cId="984347920" sldId="284"/>
            <ac:spMk id="4" creationId="{38D055F7-FD35-36F0-F8C4-5A91082A2728}"/>
          </ac:spMkLst>
        </pc:spChg>
        <pc:picChg chg="add mod">
          <ac:chgData name="Tore Andestad" userId="9c8c8b9117e0c98e" providerId="LiveId" clId="{7AD812B4-6225-4989-BDE4-44236AE0A935}" dt="2023-11-24T12:29:05.715" v="1415" actId="14100"/>
          <ac:picMkLst>
            <pc:docMk/>
            <pc:sldMk cId="984347920" sldId="284"/>
            <ac:picMk id="9218" creationId="{D4A0F3F7-373F-3D61-98A7-D56E3FDD5116}"/>
          </ac:picMkLst>
        </pc:picChg>
      </pc:sldChg>
      <pc:sldChg chg="addSp delSp modSp new mod modAnim">
        <pc:chgData name="Tore Andestad" userId="9c8c8b9117e0c98e" providerId="LiveId" clId="{7AD812B4-6225-4989-BDE4-44236AE0A935}" dt="2023-11-24T12:33:43.595" v="1462"/>
        <pc:sldMkLst>
          <pc:docMk/>
          <pc:sldMk cId="961940801" sldId="285"/>
        </pc:sldMkLst>
        <pc:spChg chg="mod">
          <ac:chgData name="Tore Andestad" userId="9c8c8b9117e0c98e" providerId="LiveId" clId="{7AD812B4-6225-4989-BDE4-44236AE0A935}" dt="2023-11-24T12:31:05.929" v="1436" actId="255"/>
          <ac:spMkLst>
            <pc:docMk/>
            <pc:sldMk cId="961940801" sldId="285"/>
            <ac:spMk id="2" creationId="{B5C8B807-29F3-1E55-129F-0FD50D1417C2}"/>
          </ac:spMkLst>
        </pc:spChg>
        <pc:spChg chg="del">
          <ac:chgData name="Tore Andestad" userId="9c8c8b9117e0c98e" providerId="LiveId" clId="{7AD812B4-6225-4989-BDE4-44236AE0A935}" dt="2023-11-24T12:31:35.087" v="1439" actId="478"/>
          <ac:spMkLst>
            <pc:docMk/>
            <pc:sldMk cId="961940801" sldId="285"/>
            <ac:spMk id="3" creationId="{6E4429AF-D9DD-5ECB-C55A-F7F1165559CE}"/>
          </ac:spMkLst>
        </pc:spChg>
        <pc:spChg chg="mod">
          <ac:chgData name="Tore Andestad" userId="9c8c8b9117e0c98e" providerId="LiveId" clId="{7AD812B4-6225-4989-BDE4-44236AE0A935}" dt="2023-11-24T12:33:31.834" v="1461"/>
          <ac:spMkLst>
            <pc:docMk/>
            <pc:sldMk cId="961940801" sldId="285"/>
            <ac:spMk id="4" creationId="{DF4284A8-4AE9-ECB1-A15B-0A3E582B0625}"/>
          </ac:spMkLst>
        </pc:spChg>
        <pc:picChg chg="add del mod">
          <ac:chgData name="Tore Andestad" userId="9c8c8b9117e0c98e" providerId="LiveId" clId="{7AD812B4-6225-4989-BDE4-44236AE0A935}" dt="2023-11-24T12:31:54.750" v="1445" actId="478"/>
          <ac:picMkLst>
            <pc:docMk/>
            <pc:sldMk cId="961940801" sldId="285"/>
            <ac:picMk id="10242" creationId="{FB5B7199-1DE8-D29A-4E7D-5D0149C4B646}"/>
          </ac:picMkLst>
        </pc:picChg>
        <pc:picChg chg="add mod">
          <ac:chgData name="Tore Andestad" userId="9c8c8b9117e0c98e" providerId="LiveId" clId="{7AD812B4-6225-4989-BDE4-44236AE0A935}" dt="2023-11-24T12:33:03.036" v="1454" actId="14100"/>
          <ac:picMkLst>
            <pc:docMk/>
            <pc:sldMk cId="961940801" sldId="285"/>
            <ac:picMk id="10244" creationId="{1E5E7FC3-CAC5-94AA-DBC6-0FA8C1C2DB6A}"/>
          </ac:picMkLst>
        </pc:picChg>
      </pc:sldChg>
      <pc:sldChg chg="addSp delSp modSp new mod modAnim">
        <pc:chgData name="Tore Andestad" userId="9c8c8b9117e0c98e" providerId="LiveId" clId="{7AD812B4-6225-4989-BDE4-44236AE0A935}" dt="2023-11-24T12:38:07.710" v="1542"/>
        <pc:sldMkLst>
          <pc:docMk/>
          <pc:sldMk cId="2306570122" sldId="286"/>
        </pc:sldMkLst>
        <pc:spChg chg="mod">
          <ac:chgData name="Tore Andestad" userId="9c8c8b9117e0c98e" providerId="LiveId" clId="{7AD812B4-6225-4989-BDE4-44236AE0A935}" dt="2023-11-24T12:34:32.713" v="1470" actId="255"/>
          <ac:spMkLst>
            <pc:docMk/>
            <pc:sldMk cId="2306570122" sldId="286"/>
            <ac:spMk id="2" creationId="{16914905-E865-9820-1111-2F59455773E3}"/>
          </ac:spMkLst>
        </pc:spChg>
        <pc:spChg chg="del mod">
          <ac:chgData name="Tore Andestad" userId="9c8c8b9117e0c98e" providerId="LiveId" clId="{7AD812B4-6225-4989-BDE4-44236AE0A935}" dt="2023-11-24T12:34:56.798" v="1473" actId="478"/>
          <ac:spMkLst>
            <pc:docMk/>
            <pc:sldMk cId="2306570122" sldId="286"/>
            <ac:spMk id="3" creationId="{E4097647-2173-CF35-CDF1-08FDEA8251C6}"/>
          </ac:spMkLst>
        </pc:spChg>
        <pc:spChg chg="mod">
          <ac:chgData name="Tore Andestad" userId="9c8c8b9117e0c98e" providerId="LiveId" clId="{7AD812B4-6225-4989-BDE4-44236AE0A935}" dt="2023-11-24T12:37:55.134" v="1541" actId="27636"/>
          <ac:spMkLst>
            <pc:docMk/>
            <pc:sldMk cId="2306570122" sldId="286"/>
            <ac:spMk id="4" creationId="{213A7A4F-1C8A-685B-81C2-F2AD0FD32491}"/>
          </ac:spMkLst>
        </pc:spChg>
        <pc:picChg chg="add del">
          <ac:chgData name="Tore Andestad" userId="9c8c8b9117e0c98e" providerId="LiveId" clId="{7AD812B4-6225-4989-BDE4-44236AE0A935}" dt="2023-11-24T12:35:23.854" v="1478" actId="478"/>
          <ac:picMkLst>
            <pc:docMk/>
            <pc:sldMk cId="2306570122" sldId="286"/>
            <ac:picMk id="11266" creationId="{37DA6E2D-2505-1236-9750-0C954C052A49}"/>
          </ac:picMkLst>
        </pc:picChg>
        <pc:picChg chg="add del mod">
          <ac:chgData name="Tore Andestad" userId="9c8c8b9117e0c98e" providerId="LiveId" clId="{7AD812B4-6225-4989-BDE4-44236AE0A935}" dt="2023-11-24T12:35:23.854" v="1478" actId="478"/>
          <ac:picMkLst>
            <pc:docMk/>
            <pc:sldMk cId="2306570122" sldId="286"/>
            <ac:picMk id="11268" creationId="{F6DE3BCD-0C8C-A0C4-4A3D-516C835EDDCA}"/>
          </ac:picMkLst>
        </pc:picChg>
        <pc:picChg chg="add mod">
          <ac:chgData name="Tore Andestad" userId="9c8c8b9117e0c98e" providerId="LiveId" clId="{7AD812B4-6225-4989-BDE4-44236AE0A935}" dt="2023-11-24T12:35:37.303" v="1481" actId="1076"/>
          <ac:picMkLst>
            <pc:docMk/>
            <pc:sldMk cId="2306570122" sldId="286"/>
            <ac:picMk id="11270" creationId="{0EFC17F1-D348-0EA0-DD9B-B09F8A33494A}"/>
          </ac:picMkLst>
        </pc:picChg>
      </pc:sldChg>
      <pc:sldChg chg="addSp delSp modSp new mod modAnim">
        <pc:chgData name="Tore Andestad" userId="9c8c8b9117e0c98e" providerId="LiveId" clId="{7AD812B4-6225-4989-BDE4-44236AE0A935}" dt="2023-11-24T12:40:48.251" v="1570"/>
        <pc:sldMkLst>
          <pc:docMk/>
          <pc:sldMk cId="2618461974" sldId="287"/>
        </pc:sldMkLst>
        <pc:spChg chg="mod">
          <ac:chgData name="Tore Andestad" userId="9c8c8b9117e0c98e" providerId="LiveId" clId="{7AD812B4-6225-4989-BDE4-44236AE0A935}" dt="2023-11-24T12:38:48.985" v="1549" actId="255"/>
          <ac:spMkLst>
            <pc:docMk/>
            <pc:sldMk cId="2618461974" sldId="287"/>
            <ac:spMk id="2" creationId="{25082D6C-B23B-DC7B-E030-268FE141D445}"/>
          </ac:spMkLst>
        </pc:spChg>
        <pc:spChg chg="del">
          <ac:chgData name="Tore Andestad" userId="9c8c8b9117e0c98e" providerId="LiveId" clId="{7AD812B4-6225-4989-BDE4-44236AE0A935}" dt="2023-11-24T12:39:20.864" v="1552" actId="478"/>
          <ac:spMkLst>
            <pc:docMk/>
            <pc:sldMk cId="2618461974" sldId="287"/>
            <ac:spMk id="3" creationId="{1115BFF2-5003-189D-6CD0-BBA89319C0C2}"/>
          </ac:spMkLst>
        </pc:spChg>
        <pc:spChg chg="mod">
          <ac:chgData name="Tore Andestad" userId="9c8c8b9117e0c98e" providerId="LiveId" clId="{7AD812B4-6225-4989-BDE4-44236AE0A935}" dt="2023-11-24T12:40:43.966" v="1569" actId="255"/>
          <ac:spMkLst>
            <pc:docMk/>
            <pc:sldMk cId="2618461974" sldId="287"/>
            <ac:spMk id="4" creationId="{BB02E875-736A-A86A-315C-A93CEFED2E32}"/>
          </ac:spMkLst>
        </pc:spChg>
        <pc:picChg chg="add mod">
          <ac:chgData name="Tore Andestad" userId="9c8c8b9117e0c98e" providerId="LiveId" clId="{7AD812B4-6225-4989-BDE4-44236AE0A935}" dt="2023-11-24T12:39:38.916" v="1556" actId="14100"/>
          <ac:picMkLst>
            <pc:docMk/>
            <pc:sldMk cId="2618461974" sldId="287"/>
            <ac:picMk id="6" creationId="{F74429D8-246E-DC99-20BC-0FD85C6E93F9}"/>
          </ac:picMkLst>
        </pc:picChg>
      </pc:sldChg>
      <pc:sldChg chg="addSp delSp modSp new mod modAnim">
        <pc:chgData name="Tore Andestad" userId="9c8c8b9117e0c98e" providerId="LiveId" clId="{7AD812B4-6225-4989-BDE4-44236AE0A935}" dt="2023-11-24T12:46:23.444" v="1621" actId="1076"/>
        <pc:sldMkLst>
          <pc:docMk/>
          <pc:sldMk cId="2131319333" sldId="288"/>
        </pc:sldMkLst>
        <pc:spChg chg="mod">
          <ac:chgData name="Tore Andestad" userId="9c8c8b9117e0c98e" providerId="LiveId" clId="{7AD812B4-6225-4989-BDE4-44236AE0A935}" dt="2023-11-24T12:41:38.460" v="1576"/>
          <ac:spMkLst>
            <pc:docMk/>
            <pc:sldMk cId="2131319333" sldId="288"/>
            <ac:spMk id="2" creationId="{69651844-58CD-0F0C-4BDE-497AEB9840A6}"/>
          </ac:spMkLst>
        </pc:spChg>
        <pc:spChg chg="del">
          <ac:chgData name="Tore Andestad" userId="9c8c8b9117e0c98e" providerId="LiveId" clId="{7AD812B4-6225-4989-BDE4-44236AE0A935}" dt="2023-11-24T12:45:57.344" v="1613" actId="478"/>
          <ac:spMkLst>
            <pc:docMk/>
            <pc:sldMk cId="2131319333" sldId="288"/>
            <ac:spMk id="3" creationId="{211FFD07-14AE-C247-9A82-33749139B178}"/>
          </ac:spMkLst>
        </pc:spChg>
        <pc:spChg chg="mod">
          <ac:chgData name="Tore Andestad" userId="9c8c8b9117e0c98e" providerId="LiveId" clId="{7AD812B4-6225-4989-BDE4-44236AE0A935}" dt="2023-11-24T12:44:46.082" v="1611"/>
          <ac:spMkLst>
            <pc:docMk/>
            <pc:sldMk cId="2131319333" sldId="288"/>
            <ac:spMk id="4" creationId="{2EC5AD3D-3240-2C28-C3AC-6223DABBDDE5}"/>
          </ac:spMkLst>
        </pc:spChg>
        <pc:picChg chg="add mod">
          <ac:chgData name="Tore Andestad" userId="9c8c8b9117e0c98e" providerId="LiveId" clId="{7AD812B4-6225-4989-BDE4-44236AE0A935}" dt="2023-11-24T12:46:23.444" v="1621" actId="1076"/>
          <ac:picMkLst>
            <pc:docMk/>
            <pc:sldMk cId="2131319333" sldId="288"/>
            <ac:picMk id="7" creationId="{CED484C7-CB97-5E2A-CBE5-46955E9F7085}"/>
          </ac:picMkLst>
        </pc:picChg>
      </pc:sldChg>
      <pc:sldChg chg="addSp delSp modSp new mod modAnim">
        <pc:chgData name="Tore Andestad" userId="9c8c8b9117e0c98e" providerId="LiveId" clId="{7AD812B4-6225-4989-BDE4-44236AE0A935}" dt="2023-11-24T12:49:28.526" v="1650"/>
        <pc:sldMkLst>
          <pc:docMk/>
          <pc:sldMk cId="619335672" sldId="289"/>
        </pc:sldMkLst>
        <pc:spChg chg="mod">
          <ac:chgData name="Tore Andestad" userId="9c8c8b9117e0c98e" providerId="LiveId" clId="{7AD812B4-6225-4989-BDE4-44236AE0A935}" dt="2023-11-24T12:47:06.807" v="1627"/>
          <ac:spMkLst>
            <pc:docMk/>
            <pc:sldMk cId="619335672" sldId="289"/>
            <ac:spMk id="2" creationId="{61A46125-C556-15CC-36F8-E0ACA2F33D46}"/>
          </ac:spMkLst>
        </pc:spChg>
        <pc:spChg chg="del">
          <ac:chgData name="Tore Andestad" userId="9c8c8b9117e0c98e" providerId="LiveId" clId="{7AD812B4-6225-4989-BDE4-44236AE0A935}" dt="2023-11-24T12:47:39.999" v="1630" actId="478"/>
          <ac:spMkLst>
            <pc:docMk/>
            <pc:sldMk cId="619335672" sldId="289"/>
            <ac:spMk id="3" creationId="{B65DC858-734F-CDC6-8FE5-F8B86439FC8D}"/>
          </ac:spMkLst>
        </pc:spChg>
        <pc:spChg chg="mod">
          <ac:chgData name="Tore Andestad" userId="9c8c8b9117e0c98e" providerId="LiveId" clId="{7AD812B4-6225-4989-BDE4-44236AE0A935}" dt="2023-11-24T12:49:03.530" v="1649"/>
          <ac:spMkLst>
            <pc:docMk/>
            <pc:sldMk cId="619335672" sldId="289"/>
            <ac:spMk id="4" creationId="{E266A95D-9330-DDB6-3CFD-2D0411CB65E7}"/>
          </ac:spMkLst>
        </pc:spChg>
        <pc:picChg chg="add mod">
          <ac:chgData name="Tore Andestad" userId="9c8c8b9117e0c98e" providerId="LiveId" clId="{7AD812B4-6225-4989-BDE4-44236AE0A935}" dt="2023-11-24T12:47:49.330" v="1634" actId="1076"/>
          <ac:picMkLst>
            <pc:docMk/>
            <pc:sldMk cId="619335672" sldId="289"/>
            <ac:picMk id="12290" creationId="{F0DAA3D5-B349-D6A1-6F46-1C3CC648EC1E}"/>
          </ac:picMkLst>
        </pc:picChg>
      </pc:sldChg>
      <pc:sldChg chg="addSp delSp modSp new mod modAnim">
        <pc:chgData name="Tore Andestad" userId="9c8c8b9117e0c98e" providerId="LiveId" clId="{7AD812B4-6225-4989-BDE4-44236AE0A935}" dt="2023-12-09T09:24:58.122" v="3037"/>
        <pc:sldMkLst>
          <pc:docMk/>
          <pc:sldMk cId="4026898327" sldId="290"/>
        </pc:sldMkLst>
        <pc:spChg chg="mod">
          <ac:chgData name="Tore Andestad" userId="9c8c8b9117e0c98e" providerId="LiveId" clId="{7AD812B4-6225-4989-BDE4-44236AE0A935}" dt="2023-11-24T12:50:21.306" v="1658" actId="255"/>
          <ac:spMkLst>
            <pc:docMk/>
            <pc:sldMk cId="4026898327" sldId="290"/>
            <ac:spMk id="2" creationId="{DD66DE80-C4D7-6DA3-C937-CAE1AC57DBB3}"/>
          </ac:spMkLst>
        </pc:spChg>
        <pc:spChg chg="mod">
          <ac:chgData name="Tore Andestad" userId="9c8c8b9117e0c98e" providerId="LiveId" clId="{7AD812B4-6225-4989-BDE4-44236AE0A935}" dt="2023-12-09T09:24:27.601" v="3035" actId="20577"/>
          <ac:spMkLst>
            <pc:docMk/>
            <pc:sldMk cId="4026898327" sldId="290"/>
            <ac:spMk id="3" creationId="{D4A45302-667B-1E8E-855E-59C06135AB34}"/>
          </ac:spMkLst>
        </pc:spChg>
        <pc:spChg chg="del">
          <ac:chgData name="Tore Andestad" userId="9c8c8b9117e0c98e" providerId="LiveId" clId="{7AD812B4-6225-4989-BDE4-44236AE0A935}" dt="2023-11-24T12:51:15.654" v="1674"/>
          <ac:spMkLst>
            <pc:docMk/>
            <pc:sldMk cId="4026898327" sldId="290"/>
            <ac:spMk id="4" creationId="{AE9F6F91-721D-8229-B9BC-7E146FD26FBE}"/>
          </ac:spMkLst>
        </pc:spChg>
        <pc:spChg chg="add mod">
          <ac:chgData name="Tore Andestad" userId="9c8c8b9117e0c98e" providerId="LiveId" clId="{7AD812B4-6225-4989-BDE4-44236AE0A935}" dt="2023-11-24T12:53:51.251" v="1696" actId="20577"/>
          <ac:spMkLst>
            <pc:docMk/>
            <pc:sldMk cId="4026898327" sldId="290"/>
            <ac:spMk id="7" creationId="{F5EE86B8-2B9C-EFA6-6ABE-0B7BCAFAA5B6}"/>
          </ac:spMkLst>
        </pc:spChg>
        <pc:picChg chg="add mod">
          <ac:chgData name="Tore Andestad" userId="9c8c8b9117e0c98e" providerId="LiveId" clId="{7AD812B4-6225-4989-BDE4-44236AE0A935}" dt="2023-11-24T12:51:23.860" v="1676" actId="14100"/>
          <ac:picMkLst>
            <pc:docMk/>
            <pc:sldMk cId="4026898327" sldId="290"/>
            <ac:picMk id="6" creationId="{B04C3248-1548-7A2C-DF24-5E65F491A334}"/>
          </ac:picMkLst>
        </pc:picChg>
      </pc:sldChg>
      <pc:sldChg chg="addSp delSp modSp new mod modAnim">
        <pc:chgData name="Tore Andestad" userId="9c8c8b9117e0c98e" providerId="LiveId" clId="{7AD812B4-6225-4989-BDE4-44236AE0A935}" dt="2023-12-09T09:25:09.266" v="3044" actId="20577"/>
        <pc:sldMkLst>
          <pc:docMk/>
          <pc:sldMk cId="3660720362" sldId="291"/>
        </pc:sldMkLst>
        <pc:spChg chg="mod">
          <ac:chgData name="Tore Andestad" userId="9c8c8b9117e0c98e" providerId="LiveId" clId="{7AD812B4-6225-4989-BDE4-44236AE0A935}" dt="2023-11-24T16:03:32.183" v="1704" actId="255"/>
          <ac:spMkLst>
            <pc:docMk/>
            <pc:sldMk cId="3660720362" sldId="291"/>
            <ac:spMk id="2" creationId="{E3441CF2-676B-BDEF-6CB6-1A511EBC4F03}"/>
          </ac:spMkLst>
        </pc:spChg>
        <pc:spChg chg="mod">
          <ac:chgData name="Tore Andestad" userId="9c8c8b9117e0c98e" providerId="LiveId" clId="{7AD812B4-6225-4989-BDE4-44236AE0A935}" dt="2023-12-09T09:25:09.266" v="3044" actId="20577"/>
          <ac:spMkLst>
            <pc:docMk/>
            <pc:sldMk cId="3660720362" sldId="291"/>
            <ac:spMk id="3" creationId="{193DF0CB-E1DA-7A7B-2918-5D31A946E107}"/>
          </ac:spMkLst>
        </pc:spChg>
        <pc:spChg chg="del">
          <ac:chgData name="Tore Andestad" userId="9c8c8b9117e0c98e" providerId="LiveId" clId="{7AD812B4-6225-4989-BDE4-44236AE0A935}" dt="2023-11-24T16:04:35.282" v="1724"/>
          <ac:spMkLst>
            <pc:docMk/>
            <pc:sldMk cId="3660720362" sldId="291"/>
            <ac:spMk id="4" creationId="{8F57D2CC-86D2-3FFC-5E7F-D3C9EE8BF4B2}"/>
          </ac:spMkLst>
        </pc:spChg>
        <pc:spChg chg="add mod">
          <ac:chgData name="Tore Andestad" userId="9c8c8b9117e0c98e" providerId="LiveId" clId="{7AD812B4-6225-4989-BDE4-44236AE0A935}" dt="2023-11-24T16:06:42.054" v="1744" actId="20577"/>
          <ac:spMkLst>
            <pc:docMk/>
            <pc:sldMk cId="3660720362" sldId="291"/>
            <ac:spMk id="7" creationId="{BBEB02E0-3C78-0050-9D29-41E25ED3877B}"/>
          </ac:spMkLst>
        </pc:spChg>
        <pc:picChg chg="add mod">
          <ac:chgData name="Tore Andestad" userId="9c8c8b9117e0c98e" providerId="LiveId" clId="{7AD812B4-6225-4989-BDE4-44236AE0A935}" dt="2023-11-24T16:04:39.611" v="1725" actId="1076"/>
          <ac:picMkLst>
            <pc:docMk/>
            <pc:sldMk cId="3660720362" sldId="291"/>
            <ac:picMk id="6" creationId="{6D33B631-2662-D3CF-9338-463F5C445FE7}"/>
          </ac:picMkLst>
        </pc:picChg>
      </pc:sldChg>
      <pc:sldChg chg="addSp delSp modSp new mod modAnim">
        <pc:chgData name="Tore Andestad" userId="9c8c8b9117e0c98e" providerId="LiveId" clId="{7AD812B4-6225-4989-BDE4-44236AE0A935}" dt="2023-11-24T16:10:40.519" v="1775"/>
        <pc:sldMkLst>
          <pc:docMk/>
          <pc:sldMk cId="844340815" sldId="292"/>
        </pc:sldMkLst>
        <pc:spChg chg="mod">
          <ac:chgData name="Tore Andestad" userId="9c8c8b9117e0c98e" providerId="LiveId" clId="{7AD812B4-6225-4989-BDE4-44236AE0A935}" dt="2023-11-24T16:07:58.514" v="1753" actId="255"/>
          <ac:spMkLst>
            <pc:docMk/>
            <pc:sldMk cId="844340815" sldId="292"/>
            <ac:spMk id="2" creationId="{043D1EE0-5478-8607-1899-5E2ACE099662}"/>
          </ac:spMkLst>
        </pc:spChg>
        <pc:spChg chg="del">
          <ac:chgData name="Tore Andestad" userId="9c8c8b9117e0c98e" providerId="LiveId" clId="{7AD812B4-6225-4989-BDE4-44236AE0A935}" dt="2023-11-24T16:08:11.704" v="1754" actId="478"/>
          <ac:spMkLst>
            <pc:docMk/>
            <pc:sldMk cId="844340815" sldId="292"/>
            <ac:spMk id="3" creationId="{4132DDB4-65E6-B72B-AFC3-D634D60196C8}"/>
          </ac:spMkLst>
        </pc:spChg>
        <pc:spChg chg="mod">
          <ac:chgData name="Tore Andestad" userId="9c8c8b9117e0c98e" providerId="LiveId" clId="{7AD812B4-6225-4989-BDE4-44236AE0A935}" dt="2023-11-24T16:10:11.804" v="1774" actId="27636"/>
          <ac:spMkLst>
            <pc:docMk/>
            <pc:sldMk cId="844340815" sldId="292"/>
            <ac:spMk id="4" creationId="{F21C9544-6E92-3498-A602-DECDA3972FAC}"/>
          </ac:spMkLst>
        </pc:spChg>
        <pc:picChg chg="add mod">
          <ac:chgData name="Tore Andestad" userId="9c8c8b9117e0c98e" providerId="LiveId" clId="{7AD812B4-6225-4989-BDE4-44236AE0A935}" dt="2023-11-24T16:08:57.211" v="1759" actId="1076"/>
          <ac:picMkLst>
            <pc:docMk/>
            <pc:sldMk cId="844340815" sldId="292"/>
            <ac:picMk id="1026" creationId="{8C1F4940-C7A6-22B9-504B-A1B3ACFAFD38}"/>
          </ac:picMkLst>
        </pc:picChg>
      </pc:sldChg>
      <pc:sldChg chg="addSp delSp modSp new mod modAnim">
        <pc:chgData name="Tore Andestad" userId="9c8c8b9117e0c98e" providerId="LiveId" clId="{7AD812B4-6225-4989-BDE4-44236AE0A935}" dt="2023-11-24T16:13:59.263" v="1825"/>
        <pc:sldMkLst>
          <pc:docMk/>
          <pc:sldMk cId="809318563" sldId="293"/>
        </pc:sldMkLst>
        <pc:spChg chg="mod">
          <ac:chgData name="Tore Andestad" userId="9c8c8b9117e0c98e" providerId="LiveId" clId="{7AD812B4-6225-4989-BDE4-44236AE0A935}" dt="2023-11-24T16:11:37.132" v="1786" actId="255"/>
          <ac:spMkLst>
            <pc:docMk/>
            <pc:sldMk cId="809318563" sldId="293"/>
            <ac:spMk id="2" creationId="{5179F91A-D052-29A9-42FE-F232B5EB029E}"/>
          </ac:spMkLst>
        </pc:spChg>
        <pc:spChg chg="del">
          <ac:chgData name="Tore Andestad" userId="9c8c8b9117e0c98e" providerId="LiveId" clId="{7AD812B4-6225-4989-BDE4-44236AE0A935}" dt="2023-11-24T16:11:49.847" v="1788" actId="478"/>
          <ac:spMkLst>
            <pc:docMk/>
            <pc:sldMk cId="809318563" sldId="293"/>
            <ac:spMk id="3" creationId="{2F3A2B01-41E8-B571-3C4C-9DB3C131CFFC}"/>
          </ac:spMkLst>
        </pc:spChg>
        <pc:spChg chg="del mod">
          <ac:chgData name="Tore Andestad" userId="9c8c8b9117e0c98e" providerId="LiveId" clId="{7AD812B4-6225-4989-BDE4-44236AE0A935}" dt="2023-11-24T16:12:27.191" v="1797" actId="478"/>
          <ac:spMkLst>
            <pc:docMk/>
            <pc:sldMk cId="809318563" sldId="293"/>
            <ac:spMk id="4" creationId="{067DB22D-505E-8905-97EC-287AC9721E8B}"/>
          </ac:spMkLst>
        </pc:spChg>
        <pc:spChg chg="add mod">
          <ac:chgData name="Tore Andestad" userId="9c8c8b9117e0c98e" providerId="LiveId" clId="{7AD812B4-6225-4989-BDE4-44236AE0A935}" dt="2023-11-24T16:13:40.860" v="1824" actId="27636"/>
          <ac:spMkLst>
            <pc:docMk/>
            <pc:sldMk cId="809318563" sldId="293"/>
            <ac:spMk id="6" creationId="{EB6F35CC-59DA-FD96-9396-F622DFA74C4E}"/>
          </ac:spMkLst>
        </pc:spChg>
        <pc:picChg chg="add del mod">
          <ac:chgData name="Tore Andestad" userId="9c8c8b9117e0c98e" providerId="LiveId" clId="{7AD812B4-6225-4989-BDE4-44236AE0A935}" dt="2023-11-24T16:12:27.191" v="1797" actId="478"/>
          <ac:picMkLst>
            <pc:docMk/>
            <pc:sldMk cId="809318563" sldId="293"/>
            <ac:picMk id="2050" creationId="{245B9D7D-05DF-9602-9450-423441344C15}"/>
          </ac:picMkLst>
        </pc:picChg>
        <pc:picChg chg="add mod">
          <ac:chgData name="Tore Andestad" userId="9c8c8b9117e0c98e" providerId="LiveId" clId="{7AD812B4-6225-4989-BDE4-44236AE0A935}" dt="2023-11-24T16:12:48.111" v="1801" actId="14100"/>
          <ac:picMkLst>
            <pc:docMk/>
            <pc:sldMk cId="809318563" sldId="293"/>
            <ac:picMk id="2052" creationId="{AF296F04-85A1-EA2C-7932-C7BB2C09C02D}"/>
          </ac:picMkLst>
        </pc:picChg>
      </pc:sldChg>
      <pc:sldChg chg="addSp delSp modSp new mod modAnim">
        <pc:chgData name="Tore Andestad" userId="9c8c8b9117e0c98e" providerId="LiveId" clId="{7AD812B4-6225-4989-BDE4-44236AE0A935}" dt="2023-11-24T16:20:52.621" v="1858"/>
        <pc:sldMkLst>
          <pc:docMk/>
          <pc:sldMk cId="1748941494" sldId="294"/>
        </pc:sldMkLst>
        <pc:spChg chg="mod">
          <ac:chgData name="Tore Andestad" userId="9c8c8b9117e0c98e" providerId="LiveId" clId="{7AD812B4-6225-4989-BDE4-44236AE0A935}" dt="2023-11-24T16:14:47.278" v="1832" actId="255"/>
          <ac:spMkLst>
            <pc:docMk/>
            <pc:sldMk cId="1748941494" sldId="294"/>
            <ac:spMk id="2" creationId="{8D922B1B-8B90-2182-BF4B-4B3EA0FA0337}"/>
          </ac:spMkLst>
        </pc:spChg>
        <pc:spChg chg="del">
          <ac:chgData name="Tore Andestad" userId="9c8c8b9117e0c98e" providerId="LiveId" clId="{7AD812B4-6225-4989-BDE4-44236AE0A935}" dt="2023-11-24T16:17:29.958" v="1835" actId="478"/>
          <ac:spMkLst>
            <pc:docMk/>
            <pc:sldMk cId="1748941494" sldId="294"/>
            <ac:spMk id="3" creationId="{FBDCB288-B3BC-8CAA-BEFD-AD640C23922A}"/>
          </ac:spMkLst>
        </pc:spChg>
        <pc:spChg chg="mod">
          <ac:chgData name="Tore Andestad" userId="9c8c8b9117e0c98e" providerId="LiveId" clId="{7AD812B4-6225-4989-BDE4-44236AE0A935}" dt="2023-11-24T16:20:39.842" v="1857"/>
          <ac:spMkLst>
            <pc:docMk/>
            <pc:sldMk cId="1748941494" sldId="294"/>
            <ac:spMk id="4" creationId="{7FCAB881-BAD2-792E-8373-B23BCB0AD49B}"/>
          </ac:spMkLst>
        </pc:spChg>
        <pc:picChg chg="add mod">
          <ac:chgData name="Tore Andestad" userId="9c8c8b9117e0c98e" providerId="LiveId" clId="{7AD812B4-6225-4989-BDE4-44236AE0A935}" dt="2023-11-24T16:18:02.078" v="1840" actId="1076"/>
          <ac:picMkLst>
            <pc:docMk/>
            <pc:sldMk cId="1748941494" sldId="294"/>
            <ac:picMk id="3074" creationId="{B7D8C9C7-A046-7378-F920-AEAAB4D26626}"/>
          </ac:picMkLst>
        </pc:picChg>
      </pc:sldChg>
      <pc:sldChg chg="addSp delSp modSp new mod modAnim">
        <pc:chgData name="Tore Andestad" userId="9c8c8b9117e0c98e" providerId="LiveId" clId="{7AD812B4-6225-4989-BDE4-44236AE0A935}" dt="2023-11-24T16:23:55.670" v="1894"/>
        <pc:sldMkLst>
          <pc:docMk/>
          <pc:sldMk cId="28350382" sldId="295"/>
        </pc:sldMkLst>
        <pc:spChg chg="mod">
          <ac:chgData name="Tore Andestad" userId="9c8c8b9117e0c98e" providerId="LiveId" clId="{7AD812B4-6225-4989-BDE4-44236AE0A935}" dt="2023-11-24T16:21:32.554" v="1867" actId="27636"/>
          <ac:spMkLst>
            <pc:docMk/>
            <pc:sldMk cId="28350382" sldId="295"/>
            <ac:spMk id="2" creationId="{376C9BC5-05AC-3FD1-3DFB-09D68629D421}"/>
          </ac:spMkLst>
        </pc:spChg>
        <pc:spChg chg="del">
          <ac:chgData name="Tore Andestad" userId="9c8c8b9117e0c98e" providerId="LiveId" clId="{7AD812B4-6225-4989-BDE4-44236AE0A935}" dt="2023-11-24T16:21:38.198" v="1868" actId="478"/>
          <ac:spMkLst>
            <pc:docMk/>
            <pc:sldMk cId="28350382" sldId="295"/>
            <ac:spMk id="3" creationId="{C50448AE-9592-1D1D-395F-A6C44E825D7B}"/>
          </ac:spMkLst>
        </pc:spChg>
        <pc:spChg chg="mod">
          <ac:chgData name="Tore Andestad" userId="9c8c8b9117e0c98e" providerId="LiveId" clId="{7AD812B4-6225-4989-BDE4-44236AE0A935}" dt="2023-11-24T16:23:44.064" v="1893"/>
          <ac:spMkLst>
            <pc:docMk/>
            <pc:sldMk cId="28350382" sldId="295"/>
            <ac:spMk id="4" creationId="{FE1D2386-39B1-55EB-19A2-3DAA2BA723C4}"/>
          </ac:spMkLst>
        </pc:spChg>
        <pc:picChg chg="add mod">
          <ac:chgData name="Tore Andestad" userId="9c8c8b9117e0c98e" providerId="LiveId" clId="{7AD812B4-6225-4989-BDE4-44236AE0A935}" dt="2023-11-24T16:22:31.706" v="1880" actId="14100"/>
          <ac:picMkLst>
            <pc:docMk/>
            <pc:sldMk cId="28350382" sldId="295"/>
            <ac:picMk id="4098" creationId="{A5DB992C-97E6-E4E1-DBFA-461271C22E9C}"/>
          </ac:picMkLst>
        </pc:picChg>
      </pc:sldChg>
      <pc:sldChg chg="addSp delSp modSp new mod modAnim">
        <pc:chgData name="Tore Andestad" userId="9c8c8b9117e0c98e" providerId="LiveId" clId="{7AD812B4-6225-4989-BDE4-44236AE0A935}" dt="2023-11-24T16:29:49.879" v="1933"/>
        <pc:sldMkLst>
          <pc:docMk/>
          <pc:sldMk cId="4212835893" sldId="296"/>
        </pc:sldMkLst>
        <pc:spChg chg="mod">
          <ac:chgData name="Tore Andestad" userId="9c8c8b9117e0c98e" providerId="LiveId" clId="{7AD812B4-6225-4989-BDE4-44236AE0A935}" dt="2023-11-24T16:24:46.353" v="1902" actId="255"/>
          <ac:spMkLst>
            <pc:docMk/>
            <pc:sldMk cId="4212835893" sldId="296"/>
            <ac:spMk id="2" creationId="{6152EE53-FBCC-460E-670B-2E60E75F3098}"/>
          </ac:spMkLst>
        </pc:spChg>
        <pc:spChg chg="del">
          <ac:chgData name="Tore Andestad" userId="9c8c8b9117e0c98e" providerId="LiveId" clId="{7AD812B4-6225-4989-BDE4-44236AE0A935}" dt="2023-11-24T16:25:02.054" v="1905" actId="478"/>
          <ac:spMkLst>
            <pc:docMk/>
            <pc:sldMk cId="4212835893" sldId="296"/>
            <ac:spMk id="3" creationId="{F3D8675F-6101-8361-3EFD-9C4FB50521E4}"/>
          </ac:spMkLst>
        </pc:spChg>
        <pc:spChg chg="mod">
          <ac:chgData name="Tore Andestad" userId="9c8c8b9117e0c98e" providerId="LiveId" clId="{7AD812B4-6225-4989-BDE4-44236AE0A935}" dt="2023-11-24T16:27:07.886" v="1932" actId="27636"/>
          <ac:spMkLst>
            <pc:docMk/>
            <pc:sldMk cId="4212835893" sldId="296"/>
            <ac:spMk id="4" creationId="{92A37547-D553-F80B-44F9-2876562D1456}"/>
          </ac:spMkLst>
        </pc:spChg>
        <pc:spChg chg="add del mod">
          <ac:chgData name="Tore Andestad" userId="9c8c8b9117e0c98e" providerId="LiveId" clId="{7AD812B4-6225-4989-BDE4-44236AE0A935}" dt="2023-11-24T16:24:55.746" v="1904" actId="478"/>
          <ac:spMkLst>
            <pc:docMk/>
            <pc:sldMk cId="4212835893" sldId="296"/>
            <ac:spMk id="7" creationId="{CA796D98-4A01-8337-4F16-802055D06E82}"/>
          </ac:spMkLst>
        </pc:spChg>
        <pc:picChg chg="add mod">
          <ac:chgData name="Tore Andestad" userId="9c8c8b9117e0c98e" providerId="LiveId" clId="{7AD812B4-6225-4989-BDE4-44236AE0A935}" dt="2023-11-24T16:25:44.739" v="1913" actId="1076"/>
          <ac:picMkLst>
            <pc:docMk/>
            <pc:sldMk cId="4212835893" sldId="296"/>
            <ac:picMk id="5122" creationId="{770614D6-CFBA-7169-96FC-3D4F94B17232}"/>
          </ac:picMkLst>
        </pc:picChg>
      </pc:sldChg>
      <pc:sldChg chg="addSp delSp modSp new mod modAnim">
        <pc:chgData name="Tore Andestad" userId="9c8c8b9117e0c98e" providerId="LiveId" clId="{7AD812B4-6225-4989-BDE4-44236AE0A935}" dt="2023-11-24T16:32:59.849" v="1969"/>
        <pc:sldMkLst>
          <pc:docMk/>
          <pc:sldMk cId="702635496" sldId="297"/>
        </pc:sldMkLst>
        <pc:spChg chg="mod">
          <ac:chgData name="Tore Andestad" userId="9c8c8b9117e0c98e" providerId="LiveId" clId="{7AD812B4-6225-4989-BDE4-44236AE0A935}" dt="2023-11-24T16:30:30.388" v="1942" actId="27636"/>
          <ac:spMkLst>
            <pc:docMk/>
            <pc:sldMk cId="702635496" sldId="297"/>
            <ac:spMk id="2" creationId="{D738C1C9-81D2-8512-D9B0-2F017AD379D4}"/>
          </ac:spMkLst>
        </pc:spChg>
        <pc:spChg chg="del">
          <ac:chgData name="Tore Andestad" userId="9c8c8b9117e0c98e" providerId="LiveId" clId="{7AD812B4-6225-4989-BDE4-44236AE0A935}" dt="2023-11-24T16:30:36.209" v="1943" actId="478"/>
          <ac:spMkLst>
            <pc:docMk/>
            <pc:sldMk cId="702635496" sldId="297"/>
            <ac:spMk id="3" creationId="{F2DBF87B-EA94-4F94-7E38-2901C5FF34A3}"/>
          </ac:spMkLst>
        </pc:spChg>
        <pc:spChg chg="mod">
          <ac:chgData name="Tore Andestad" userId="9c8c8b9117e0c98e" providerId="LiveId" clId="{7AD812B4-6225-4989-BDE4-44236AE0A935}" dt="2023-11-24T16:32:33.119" v="1965" actId="27636"/>
          <ac:spMkLst>
            <pc:docMk/>
            <pc:sldMk cId="702635496" sldId="297"/>
            <ac:spMk id="4" creationId="{ABFAA7BD-90D9-D51C-EC5C-399A3F274CAA}"/>
          </ac:spMkLst>
        </pc:spChg>
        <pc:picChg chg="add mod">
          <ac:chgData name="Tore Andestad" userId="9c8c8b9117e0c98e" providerId="LiveId" clId="{7AD812B4-6225-4989-BDE4-44236AE0A935}" dt="2023-11-24T16:31:21.926" v="1949" actId="14100"/>
          <ac:picMkLst>
            <pc:docMk/>
            <pc:sldMk cId="702635496" sldId="297"/>
            <ac:picMk id="6146" creationId="{EF6E5CC6-8EB7-EE26-60CE-67A243C91F1E}"/>
          </ac:picMkLst>
        </pc:picChg>
      </pc:sldChg>
      <pc:sldChg chg="addSp delSp modSp new mod modAnim">
        <pc:chgData name="Tore Andestad" userId="9c8c8b9117e0c98e" providerId="LiveId" clId="{7AD812B4-6225-4989-BDE4-44236AE0A935}" dt="2023-11-24T16:39:35.570" v="2008"/>
        <pc:sldMkLst>
          <pc:docMk/>
          <pc:sldMk cId="2040847725" sldId="298"/>
        </pc:sldMkLst>
        <pc:spChg chg="mod">
          <ac:chgData name="Tore Andestad" userId="9c8c8b9117e0c98e" providerId="LiveId" clId="{7AD812B4-6225-4989-BDE4-44236AE0A935}" dt="2023-11-24T16:36:39.402" v="1976" actId="255"/>
          <ac:spMkLst>
            <pc:docMk/>
            <pc:sldMk cId="2040847725" sldId="298"/>
            <ac:spMk id="2" creationId="{A84217A3-F586-21D8-B58D-E2D929F34216}"/>
          </ac:spMkLst>
        </pc:spChg>
        <pc:spChg chg="del mod">
          <ac:chgData name="Tore Andestad" userId="9c8c8b9117e0c98e" providerId="LiveId" clId="{7AD812B4-6225-4989-BDE4-44236AE0A935}" dt="2023-11-24T16:36:54.598" v="1978" actId="478"/>
          <ac:spMkLst>
            <pc:docMk/>
            <pc:sldMk cId="2040847725" sldId="298"/>
            <ac:spMk id="3" creationId="{6674C4AA-1EE4-7370-699D-54D986695FA4}"/>
          </ac:spMkLst>
        </pc:spChg>
        <pc:spChg chg="mod">
          <ac:chgData name="Tore Andestad" userId="9c8c8b9117e0c98e" providerId="LiveId" clId="{7AD812B4-6225-4989-BDE4-44236AE0A935}" dt="2023-11-24T16:39:24.896" v="2007" actId="1076"/>
          <ac:spMkLst>
            <pc:docMk/>
            <pc:sldMk cId="2040847725" sldId="298"/>
            <ac:spMk id="4" creationId="{2C1263AA-FDB1-86AF-6274-3EA53B9476E8}"/>
          </ac:spMkLst>
        </pc:spChg>
        <pc:picChg chg="add mod">
          <ac:chgData name="Tore Andestad" userId="9c8c8b9117e0c98e" providerId="LiveId" clId="{7AD812B4-6225-4989-BDE4-44236AE0A935}" dt="2023-11-24T16:37:31.279" v="1985" actId="1076"/>
          <ac:picMkLst>
            <pc:docMk/>
            <pc:sldMk cId="2040847725" sldId="298"/>
            <ac:picMk id="7170" creationId="{A5BCC715-EA9D-312F-1961-77DCC26F774A}"/>
          </ac:picMkLst>
        </pc:picChg>
      </pc:sldChg>
      <pc:sldChg chg="addSp delSp modSp new mod modAnim">
        <pc:chgData name="Tore Andestad" userId="9c8c8b9117e0c98e" providerId="LiveId" clId="{7AD812B4-6225-4989-BDE4-44236AE0A935}" dt="2023-11-24T16:44:51.799" v="2056"/>
        <pc:sldMkLst>
          <pc:docMk/>
          <pc:sldMk cId="3093550674" sldId="299"/>
        </pc:sldMkLst>
        <pc:spChg chg="mod">
          <ac:chgData name="Tore Andestad" userId="9c8c8b9117e0c98e" providerId="LiveId" clId="{7AD812B4-6225-4989-BDE4-44236AE0A935}" dt="2023-11-24T16:43:02.056" v="2035" actId="20577"/>
          <ac:spMkLst>
            <pc:docMk/>
            <pc:sldMk cId="3093550674" sldId="299"/>
            <ac:spMk id="2" creationId="{AF7E30A0-4F2D-6AEF-DD6E-FB6EDF73B11F}"/>
          </ac:spMkLst>
        </pc:spChg>
        <pc:spChg chg="del">
          <ac:chgData name="Tore Andestad" userId="9c8c8b9117e0c98e" providerId="LiveId" clId="{7AD812B4-6225-4989-BDE4-44236AE0A935}" dt="2023-11-24T16:40:21.333" v="2016" actId="478"/>
          <ac:spMkLst>
            <pc:docMk/>
            <pc:sldMk cId="3093550674" sldId="299"/>
            <ac:spMk id="3" creationId="{BFD92428-AA42-598E-6DB3-A7ED1DDE5754}"/>
          </ac:spMkLst>
        </pc:spChg>
        <pc:spChg chg="mod">
          <ac:chgData name="Tore Andestad" userId="9c8c8b9117e0c98e" providerId="LiveId" clId="{7AD812B4-6225-4989-BDE4-44236AE0A935}" dt="2023-11-24T16:44:29.239" v="2055" actId="20577"/>
          <ac:spMkLst>
            <pc:docMk/>
            <pc:sldMk cId="3093550674" sldId="299"/>
            <ac:spMk id="4" creationId="{284915C5-147D-1BA9-B8A2-A8193F66E544}"/>
          </ac:spMkLst>
        </pc:spChg>
        <pc:picChg chg="add mod">
          <ac:chgData name="Tore Andestad" userId="9c8c8b9117e0c98e" providerId="LiveId" clId="{7AD812B4-6225-4989-BDE4-44236AE0A935}" dt="2023-11-24T16:41:43.933" v="2030" actId="732"/>
          <ac:picMkLst>
            <pc:docMk/>
            <pc:sldMk cId="3093550674" sldId="299"/>
            <ac:picMk id="8194" creationId="{D22B6D83-4C5B-9169-DD52-9F08D17362D7}"/>
          </ac:picMkLst>
        </pc:picChg>
      </pc:sldChg>
      <pc:sldChg chg="addSp delSp modSp new mod modAnim">
        <pc:chgData name="Tore Andestad" userId="9c8c8b9117e0c98e" providerId="LiveId" clId="{7AD812B4-6225-4989-BDE4-44236AE0A935}" dt="2023-11-24T16:48:49.487" v="2088"/>
        <pc:sldMkLst>
          <pc:docMk/>
          <pc:sldMk cId="3373430448" sldId="300"/>
        </pc:sldMkLst>
        <pc:spChg chg="mod">
          <ac:chgData name="Tore Andestad" userId="9c8c8b9117e0c98e" providerId="LiveId" clId="{7AD812B4-6225-4989-BDE4-44236AE0A935}" dt="2023-11-24T16:45:25.958" v="2065" actId="27636"/>
          <ac:spMkLst>
            <pc:docMk/>
            <pc:sldMk cId="3373430448" sldId="300"/>
            <ac:spMk id="2" creationId="{B983AD38-FAE4-E469-2F85-FAC2BE9B6A6C}"/>
          </ac:spMkLst>
        </pc:spChg>
        <pc:spChg chg="del">
          <ac:chgData name="Tore Andestad" userId="9c8c8b9117e0c98e" providerId="LiveId" clId="{7AD812B4-6225-4989-BDE4-44236AE0A935}" dt="2023-11-24T16:45:33.079" v="2066" actId="478"/>
          <ac:spMkLst>
            <pc:docMk/>
            <pc:sldMk cId="3373430448" sldId="300"/>
            <ac:spMk id="3" creationId="{A7026E37-448C-BF12-4FA6-B1D19FE84BB7}"/>
          </ac:spMkLst>
        </pc:spChg>
        <pc:spChg chg="mod">
          <ac:chgData name="Tore Andestad" userId="9c8c8b9117e0c98e" providerId="LiveId" clId="{7AD812B4-6225-4989-BDE4-44236AE0A935}" dt="2023-11-24T16:48:34.196" v="2087" actId="27636"/>
          <ac:spMkLst>
            <pc:docMk/>
            <pc:sldMk cId="3373430448" sldId="300"/>
            <ac:spMk id="4" creationId="{2DD51BCD-95C3-8446-AF3E-84171F0A0CE5}"/>
          </ac:spMkLst>
        </pc:spChg>
        <pc:picChg chg="add mod">
          <ac:chgData name="Tore Andestad" userId="9c8c8b9117e0c98e" providerId="LiveId" clId="{7AD812B4-6225-4989-BDE4-44236AE0A935}" dt="2023-11-24T16:47:34.116" v="2074" actId="14100"/>
          <ac:picMkLst>
            <pc:docMk/>
            <pc:sldMk cId="3373430448" sldId="300"/>
            <ac:picMk id="7" creationId="{6CFBE034-46D9-D2D9-D1E1-4840109274AF}"/>
          </ac:picMkLst>
        </pc:picChg>
      </pc:sldChg>
      <pc:sldChg chg="addSp delSp modSp new mod modAnim">
        <pc:chgData name="Tore Andestad" userId="9c8c8b9117e0c98e" providerId="LiveId" clId="{7AD812B4-6225-4989-BDE4-44236AE0A935}" dt="2023-11-24T16:51:35.987" v="2127"/>
        <pc:sldMkLst>
          <pc:docMk/>
          <pc:sldMk cId="1001105552" sldId="301"/>
        </pc:sldMkLst>
        <pc:spChg chg="mod">
          <ac:chgData name="Tore Andestad" userId="9c8c8b9117e0c98e" providerId="LiveId" clId="{7AD812B4-6225-4989-BDE4-44236AE0A935}" dt="2023-11-24T16:49:25.945" v="2095" actId="255"/>
          <ac:spMkLst>
            <pc:docMk/>
            <pc:sldMk cId="1001105552" sldId="301"/>
            <ac:spMk id="2" creationId="{B035F793-2766-0181-B6BD-7B40C0D2C507}"/>
          </ac:spMkLst>
        </pc:spChg>
        <pc:spChg chg="del">
          <ac:chgData name="Tore Andestad" userId="9c8c8b9117e0c98e" providerId="LiveId" clId="{7AD812B4-6225-4989-BDE4-44236AE0A935}" dt="2023-11-24T16:49:30.982" v="2096" actId="478"/>
          <ac:spMkLst>
            <pc:docMk/>
            <pc:sldMk cId="1001105552" sldId="301"/>
            <ac:spMk id="3" creationId="{D0C9FD34-BE5D-7914-F879-EC0A97711451}"/>
          </ac:spMkLst>
        </pc:spChg>
        <pc:spChg chg="mod">
          <ac:chgData name="Tore Andestad" userId="9c8c8b9117e0c98e" providerId="LiveId" clId="{7AD812B4-6225-4989-BDE4-44236AE0A935}" dt="2023-11-24T16:51:18.680" v="2126"/>
          <ac:spMkLst>
            <pc:docMk/>
            <pc:sldMk cId="1001105552" sldId="301"/>
            <ac:spMk id="4" creationId="{F5B8D4C7-B364-10BE-1F31-DAA6DC412009}"/>
          </ac:spMkLst>
        </pc:spChg>
        <pc:picChg chg="add mod">
          <ac:chgData name="Tore Andestad" userId="9c8c8b9117e0c98e" providerId="LiveId" clId="{7AD812B4-6225-4989-BDE4-44236AE0A935}" dt="2023-11-24T16:50:01.936" v="2104" actId="1076"/>
          <ac:picMkLst>
            <pc:docMk/>
            <pc:sldMk cId="1001105552" sldId="301"/>
            <ac:picMk id="9218" creationId="{2B42B567-3B05-16BC-C0AB-17851C8FEC0C}"/>
          </ac:picMkLst>
        </pc:picChg>
      </pc:sldChg>
      <pc:sldChg chg="addSp delSp modSp new mod modAnim">
        <pc:chgData name="Tore Andestad" userId="9c8c8b9117e0c98e" providerId="LiveId" clId="{7AD812B4-6225-4989-BDE4-44236AE0A935}" dt="2023-12-09T09:38:59.552" v="3081" actId="20577"/>
        <pc:sldMkLst>
          <pc:docMk/>
          <pc:sldMk cId="871915513" sldId="302"/>
        </pc:sldMkLst>
        <pc:spChg chg="mod">
          <ac:chgData name="Tore Andestad" userId="9c8c8b9117e0c98e" providerId="LiveId" clId="{7AD812B4-6225-4989-BDE4-44236AE0A935}" dt="2023-11-24T16:52:12.960" v="2134" actId="255"/>
          <ac:spMkLst>
            <pc:docMk/>
            <pc:sldMk cId="871915513" sldId="302"/>
            <ac:spMk id="2" creationId="{1747D7B6-7828-AF15-AAD0-2A5D9B82A05E}"/>
          </ac:spMkLst>
        </pc:spChg>
        <pc:spChg chg="del">
          <ac:chgData name="Tore Andestad" userId="9c8c8b9117e0c98e" providerId="LiveId" clId="{7AD812B4-6225-4989-BDE4-44236AE0A935}" dt="2023-11-24T16:52:18.566" v="2135" actId="478"/>
          <ac:spMkLst>
            <pc:docMk/>
            <pc:sldMk cId="871915513" sldId="302"/>
            <ac:spMk id="3" creationId="{02269315-12E6-E811-0197-7BFEC9F384C3}"/>
          </ac:spMkLst>
        </pc:spChg>
        <pc:spChg chg="mod">
          <ac:chgData name="Tore Andestad" userId="9c8c8b9117e0c98e" providerId="LiveId" clId="{7AD812B4-6225-4989-BDE4-44236AE0A935}" dt="2023-12-09T09:38:59.552" v="3081" actId="20577"/>
          <ac:spMkLst>
            <pc:docMk/>
            <pc:sldMk cId="871915513" sldId="302"/>
            <ac:spMk id="4" creationId="{C0100FCA-7351-1642-15AD-2605575A696C}"/>
          </ac:spMkLst>
        </pc:spChg>
        <pc:picChg chg="add mod">
          <ac:chgData name="Tore Andestad" userId="9c8c8b9117e0c98e" providerId="LiveId" clId="{7AD812B4-6225-4989-BDE4-44236AE0A935}" dt="2023-11-24T16:52:56.183" v="2142" actId="1076"/>
          <ac:picMkLst>
            <pc:docMk/>
            <pc:sldMk cId="871915513" sldId="302"/>
            <ac:picMk id="10242" creationId="{BB023B0C-F6C7-A756-C19C-A719B4C737FB}"/>
          </ac:picMkLst>
        </pc:picChg>
      </pc:sldChg>
      <pc:sldChg chg="addSp delSp modSp new mod modAnim">
        <pc:chgData name="Tore Andestad" userId="9c8c8b9117e0c98e" providerId="LiveId" clId="{7AD812B4-6225-4989-BDE4-44236AE0A935}" dt="2023-11-24T16:57:09.878" v="2185"/>
        <pc:sldMkLst>
          <pc:docMk/>
          <pc:sldMk cId="4142180182" sldId="303"/>
        </pc:sldMkLst>
        <pc:spChg chg="mod">
          <ac:chgData name="Tore Andestad" userId="9c8c8b9117e0c98e" providerId="LiveId" clId="{7AD812B4-6225-4989-BDE4-44236AE0A935}" dt="2023-11-24T16:55:17.068" v="2171" actId="255"/>
          <ac:spMkLst>
            <pc:docMk/>
            <pc:sldMk cId="4142180182" sldId="303"/>
            <ac:spMk id="2" creationId="{97A8DD98-6D88-1DCF-5D44-2206FDB3961B}"/>
          </ac:spMkLst>
        </pc:spChg>
        <pc:spChg chg="del">
          <ac:chgData name="Tore Andestad" userId="9c8c8b9117e0c98e" providerId="LiveId" clId="{7AD812B4-6225-4989-BDE4-44236AE0A935}" dt="2023-11-24T16:55:57.941" v="2172"/>
          <ac:spMkLst>
            <pc:docMk/>
            <pc:sldMk cId="4142180182" sldId="303"/>
            <ac:spMk id="3" creationId="{85CCAAAA-A421-2FB4-B675-0EF1EC3E0888}"/>
          </ac:spMkLst>
        </pc:spChg>
        <pc:spChg chg="mod">
          <ac:chgData name="Tore Andestad" userId="9c8c8b9117e0c98e" providerId="LiveId" clId="{7AD812B4-6225-4989-BDE4-44236AE0A935}" dt="2023-11-24T16:56:52.626" v="2183"/>
          <ac:spMkLst>
            <pc:docMk/>
            <pc:sldMk cId="4142180182" sldId="303"/>
            <ac:spMk id="4" creationId="{B35A6D84-E9AB-BF4B-70AD-74E68FCDB3F4}"/>
          </ac:spMkLst>
        </pc:spChg>
        <pc:picChg chg="add mod">
          <ac:chgData name="Tore Andestad" userId="9c8c8b9117e0c98e" providerId="LiveId" clId="{7AD812B4-6225-4989-BDE4-44236AE0A935}" dt="2023-11-24T16:55:57.941" v="2172"/>
          <ac:picMkLst>
            <pc:docMk/>
            <pc:sldMk cId="4142180182" sldId="303"/>
            <ac:picMk id="6" creationId="{DFA71721-50C2-B4CC-2D36-81CAB473951F}"/>
          </ac:picMkLst>
        </pc:picChg>
      </pc:sldChg>
      <pc:sldChg chg="addSp delSp modSp new mod modAnim">
        <pc:chgData name="Tore Andestad" userId="9c8c8b9117e0c98e" providerId="LiveId" clId="{7AD812B4-6225-4989-BDE4-44236AE0A935}" dt="2023-11-24T16:59:29.375" v="2213"/>
        <pc:sldMkLst>
          <pc:docMk/>
          <pc:sldMk cId="730155572" sldId="304"/>
        </pc:sldMkLst>
        <pc:spChg chg="mod">
          <ac:chgData name="Tore Andestad" userId="9c8c8b9117e0c98e" providerId="LiveId" clId="{7AD812B4-6225-4989-BDE4-44236AE0A935}" dt="2023-11-24T16:57:46.888" v="2192" actId="255"/>
          <ac:spMkLst>
            <pc:docMk/>
            <pc:sldMk cId="730155572" sldId="304"/>
            <ac:spMk id="2" creationId="{613DA6E1-C5A0-3F36-7900-14162D922A7E}"/>
          </ac:spMkLst>
        </pc:spChg>
        <pc:spChg chg="del">
          <ac:chgData name="Tore Andestad" userId="9c8c8b9117e0c98e" providerId="LiveId" clId="{7AD812B4-6225-4989-BDE4-44236AE0A935}" dt="2023-11-24T16:58:04.583" v="2195" actId="478"/>
          <ac:spMkLst>
            <pc:docMk/>
            <pc:sldMk cId="730155572" sldId="304"/>
            <ac:spMk id="3" creationId="{60D4825F-E3BB-FFFE-686C-61FBE713E5BC}"/>
          </ac:spMkLst>
        </pc:spChg>
        <pc:spChg chg="mod">
          <ac:chgData name="Tore Andestad" userId="9c8c8b9117e0c98e" providerId="LiveId" clId="{7AD812B4-6225-4989-BDE4-44236AE0A935}" dt="2023-11-24T16:59:17.315" v="2212" actId="27636"/>
          <ac:spMkLst>
            <pc:docMk/>
            <pc:sldMk cId="730155572" sldId="304"/>
            <ac:spMk id="4" creationId="{C733FD87-7EB6-3DC5-4FDE-7DD9E01FCB5B}"/>
          </ac:spMkLst>
        </pc:spChg>
        <pc:picChg chg="add mod">
          <ac:chgData name="Tore Andestad" userId="9c8c8b9117e0c98e" providerId="LiveId" clId="{7AD812B4-6225-4989-BDE4-44236AE0A935}" dt="2023-11-24T16:58:19.307" v="2198" actId="1076"/>
          <ac:picMkLst>
            <pc:docMk/>
            <pc:sldMk cId="730155572" sldId="304"/>
            <ac:picMk id="11266" creationId="{24C469B9-4445-01F0-D1E2-EC907A4F2FE4}"/>
          </ac:picMkLst>
        </pc:picChg>
      </pc:sldChg>
      <pc:sldChg chg="addSp delSp modSp new mod modAnim">
        <pc:chgData name="Tore Andestad" userId="9c8c8b9117e0c98e" providerId="LiveId" clId="{7AD812B4-6225-4989-BDE4-44236AE0A935}" dt="2023-11-24T17:02:19.955" v="2267"/>
        <pc:sldMkLst>
          <pc:docMk/>
          <pc:sldMk cId="2167618058" sldId="305"/>
        </pc:sldMkLst>
        <pc:spChg chg="mod">
          <ac:chgData name="Tore Andestad" userId="9c8c8b9117e0c98e" providerId="LiveId" clId="{7AD812B4-6225-4989-BDE4-44236AE0A935}" dt="2023-11-24T17:00:11.874" v="2220" actId="255"/>
          <ac:spMkLst>
            <pc:docMk/>
            <pc:sldMk cId="2167618058" sldId="305"/>
            <ac:spMk id="2" creationId="{D43416B6-CC89-615D-EAA2-2B702F713C27}"/>
          </ac:spMkLst>
        </pc:spChg>
        <pc:spChg chg="del">
          <ac:chgData name="Tore Andestad" userId="9c8c8b9117e0c98e" providerId="LiveId" clId="{7AD812B4-6225-4989-BDE4-44236AE0A935}" dt="2023-11-24T17:00:23.414" v="2221" actId="478"/>
          <ac:spMkLst>
            <pc:docMk/>
            <pc:sldMk cId="2167618058" sldId="305"/>
            <ac:spMk id="3" creationId="{D977EB80-BDFE-1481-1EEE-B316ACED93AA}"/>
          </ac:spMkLst>
        </pc:spChg>
        <pc:spChg chg="mod">
          <ac:chgData name="Tore Andestad" userId="9c8c8b9117e0c98e" providerId="LiveId" clId="{7AD812B4-6225-4989-BDE4-44236AE0A935}" dt="2023-11-24T17:02:11.957" v="2266"/>
          <ac:spMkLst>
            <pc:docMk/>
            <pc:sldMk cId="2167618058" sldId="305"/>
            <ac:spMk id="4" creationId="{82E82119-254D-C392-99A4-F3593FFB77A1}"/>
          </ac:spMkLst>
        </pc:spChg>
        <pc:picChg chg="add mod">
          <ac:chgData name="Tore Andestad" userId="9c8c8b9117e0c98e" providerId="LiveId" clId="{7AD812B4-6225-4989-BDE4-44236AE0A935}" dt="2023-11-24T17:01:00.623" v="2232" actId="14100"/>
          <ac:picMkLst>
            <pc:docMk/>
            <pc:sldMk cId="2167618058" sldId="305"/>
            <ac:picMk id="12290" creationId="{2BE3381C-315B-FC0A-01F1-D690AA12A4F7}"/>
          </ac:picMkLst>
        </pc:picChg>
      </pc:sldChg>
      <pc:sldChg chg="addSp delSp modSp new mod delAnim modAnim">
        <pc:chgData name="Tore Andestad" userId="9c8c8b9117e0c98e" providerId="LiveId" clId="{7AD812B4-6225-4989-BDE4-44236AE0A935}" dt="2023-12-09T09:40:30.674" v="3082"/>
        <pc:sldMkLst>
          <pc:docMk/>
          <pc:sldMk cId="231674963" sldId="306"/>
        </pc:sldMkLst>
        <pc:spChg chg="mod">
          <ac:chgData name="Tore Andestad" userId="9c8c8b9117e0c98e" providerId="LiveId" clId="{7AD812B4-6225-4989-BDE4-44236AE0A935}" dt="2023-11-24T17:02:55.621" v="2274" actId="255"/>
          <ac:spMkLst>
            <pc:docMk/>
            <pc:sldMk cId="231674963" sldId="306"/>
            <ac:spMk id="2" creationId="{0980097E-7633-1332-B10A-F7DB682D8BD1}"/>
          </ac:spMkLst>
        </pc:spChg>
        <pc:spChg chg="del mod">
          <ac:chgData name="Tore Andestad" userId="9c8c8b9117e0c98e" providerId="LiveId" clId="{7AD812B4-6225-4989-BDE4-44236AE0A935}" dt="2023-12-09T09:28:31.227" v="3064"/>
          <ac:spMkLst>
            <pc:docMk/>
            <pc:sldMk cId="231674963" sldId="306"/>
            <ac:spMk id="3" creationId="{48D7B36B-D11E-A388-D9F9-BFA14596C437}"/>
          </ac:spMkLst>
        </pc:spChg>
        <pc:spChg chg="del">
          <ac:chgData name="Tore Andestad" userId="9c8c8b9117e0c98e" providerId="LiveId" clId="{7AD812B4-6225-4989-BDE4-44236AE0A935}" dt="2023-11-24T17:03:53.318" v="2289"/>
          <ac:spMkLst>
            <pc:docMk/>
            <pc:sldMk cId="231674963" sldId="306"/>
            <ac:spMk id="4" creationId="{F3C8C8C2-4E1B-6AA9-EBFA-DEE306BB3365}"/>
          </ac:spMkLst>
        </pc:spChg>
        <pc:spChg chg="add mod">
          <ac:chgData name="Tore Andestad" userId="9c8c8b9117e0c98e" providerId="LiveId" clId="{7AD812B4-6225-4989-BDE4-44236AE0A935}" dt="2023-11-24T17:05:28.724" v="2308" actId="255"/>
          <ac:spMkLst>
            <pc:docMk/>
            <pc:sldMk cId="231674963" sldId="306"/>
            <ac:spMk id="7" creationId="{BC1A3E96-2680-A7DD-0A82-CE3595251D1B}"/>
          </ac:spMkLst>
        </pc:spChg>
        <pc:spChg chg="add del mod">
          <ac:chgData name="Tore Andestad" userId="9c8c8b9117e0c98e" providerId="LiveId" clId="{7AD812B4-6225-4989-BDE4-44236AE0A935}" dt="2023-12-09T09:27:13.487" v="3059"/>
          <ac:spMkLst>
            <pc:docMk/>
            <pc:sldMk cId="231674963" sldId="306"/>
            <ac:spMk id="8" creationId="{2B3A99B1-26DE-502F-1E6C-31D24F28EA60}"/>
          </ac:spMkLst>
        </pc:spChg>
        <pc:spChg chg="add del mod">
          <ac:chgData name="Tore Andestad" userId="9c8c8b9117e0c98e" providerId="LiveId" clId="{7AD812B4-6225-4989-BDE4-44236AE0A935}" dt="2023-12-09T09:29:54.656" v="3067" actId="478"/>
          <ac:spMkLst>
            <pc:docMk/>
            <pc:sldMk cId="231674963" sldId="306"/>
            <ac:spMk id="11" creationId="{76DC3F5D-83BE-FED8-F84C-90B4120F52E7}"/>
          </ac:spMkLst>
        </pc:spChg>
        <pc:picChg chg="add del mod">
          <ac:chgData name="Tore Andestad" userId="9c8c8b9117e0c98e" providerId="LiveId" clId="{7AD812B4-6225-4989-BDE4-44236AE0A935}" dt="2023-12-09T09:26:52.931" v="3058" actId="478"/>
          <ac:picMkLst>
            <pc:docMk/>
            <pc:sldMk cId="231674963" sldId="306"/>
            <ac:picMk id="6" creationId="{3F475B94-5748-07AF-8E26-16DE1CD7B3B0}"/>
          </ac:picMkLst>
        </pc:picChg>
        <pc:picChg chg="add del mod">
          <ac:chgData name="Tore Andestad" userId="9c8c8b9117e0c98e" providerId="LiveId" clId="{7AD812B4-6225-4989-BDE4-44236AE0A935}" dt="2023-12-09T09:27:49.493" v="3063" actId="478"/>
          <ac:picMkLst>
            <pc:docMk/>
            <pc:sldMk cId="231674963" sldId="306"/>
            <ac:picMk id="9" creationId="{35BD1AF4-D995-12A8-4F89-E5BF817B48F3}"/>
          </ac:picMkLst>
        </pc:picChg>
        <pc:picChg chg="add mod">
          <ac:chgData name="Tore Andestad" userId="9c8c8b9117e0c98e" providerId="LiveId" clId="{7AD812B4-6225-4989-BDE4-44236AE0A935}" dt="2023-12-09T09:28:55.251" v="3066" actId="14100"/>
          <ac:picMkLst>
            <pc:docMk/>
            <pc:sldMk cId="231674963" sldId="306"/>
            <ac:picMk id="12" creationId="{C3081CE6-5FE9-0979-F60A-B44593F5894C}"/>
          </ac:picMkLst>
        </pc:picChg>
      </pc:sldChg>
      <pc:sldChg chg="addSp delSp modSp new mod modAnim">
        <pc:chgData name="Tore Andestad" userId="9c8c8b9117e0c98e" providerId="LiveId" clId="{7AD812B4-6225-4989-BDE4-44236AE0A935}" dt="2023-11-24T17:08:40.079" v="2341"/>
        <pc:sldMkLst>
          <pc:docMk/>
          <pc:sldMk cId="848738652" sldId="307"/>
        </pc:sldMkLst>
        <pc:spChg chg="mod">
          <ac:chgData name="Tore Andestad" userId="9c8c8b9117e0c98e" providerId="LiveId" clId="{7AD812B4-6225-4989-BDE4-44236AE0A935}" dt="2023-11-24T17:06:25.523" v="2317" actId="255"/>
          <ac:spMkLst>
            <pc:docMk/>
            <pc:sldMk cId="848738652" sldId="307"/>
            <ac:spMk id="2" creationId="{611B6F9F-57B4-C425-2874-F6763EE064E5}"/>
          </ac:spMkLst>
        </pc:spChg>
        <pc:spChg chg="del">
          <ac:chgData name="Tore Andestad" userId="9c8c8b9117e0c98e" providerId="LiveId" clId="{7AD812B4-6225-4989-BDE4-44236AE0A935}" dt="2023-11-24T17:06:33.638" v="2318" actId="478"/>
          <ac:spMkLst>
            <pc:docMk/>
            <pc:sldMk cId="848738652" sldId="307"/>
            <ac:spMk id="3" creationId="{88C9ACC5-F2BF-A576-D3A7-3BFC316BD3E0}"/>
          </ac:spMkLst>
        </pc:spChg>
        <pc:spChg chg="mod">
          <ac:chgData name="Tore Andestad" userId="9c8c8b9117e0c98e" providerId="LiveId" clId="{7AD812B4-6225-4989-BDE4-44236AE0A935}" dt="2023-11-24T17:08:24.214" v="2340" actId="20577"/>
          <ac:spMkLst>
            <pc:docMk/>
            <pc:sldMk cId="848738652" sldId="307"/>
            <ac:spMk id="4" creationId="{98A4393E-66DF-8B16-D9D4-E144334A78D5}"/>
          </ac:spMkLst>
        </pc:spChg>
        <pc:picChg chg="add mod">
          <ac:chgData name="Tore Andestad" userId="9c8c8b9117e0c98e" providerId="LiveId" clId="{7AD812B4-6225-4989-BDE4-44236AE0A935}" dt="2023-11-24T17:07:01.367" v="2323" actId="1076"/>
          <ac:picMkLst>
            <pc:docMk/>
            <pc:sldMk cId="848738652" sldId="307"/>
            <ac:picMk id="13314" creationId="{2023F14A-20B0-1558-CF7A-972ED7094766}"/>
          </ac:picMkLst>
        </pc:picChg>
      </pc:sldChg>
      <pc:sldChg chg="addSp delSp modSp new mod modAnim">
        <pc:chgData name="Tore Andestad" userId="9c8c8b9117e0c98e" providerId="LiveId" clId="{7AD812B4-6225-4989-BDE4-44236AE0A935}" dt="2023-11-24T17:11:19.587" v="2370"/>
        <pc:sldMkLst>
          <pc:docMk/>
          <pc:sldMk cId="2644156212" sldId="308"/>
        </pc:sldMkLst>
        <pc:spChg chg="mod">
          <ac:chgData name="Tore Andestad" userId="9c8c8b9117e0c98e" providerId="LiveId" clId="{7AD812B4-6225-4989-BDE4-44236AE0A935}" dt="2023-11-24T17:09:16.522" v="2347" actId="255"/>
          <ac:spMkLst>
            <pc:docMk/>
            <pc:sldMk cId="2644156212" sldId="308"/>
            <ac:spMk id="2" creationId="{460A467D-B65B-E8DD-ABEB-B2775516A860}"/>
          </ac:spMkLst>
        </pc:spChg>
        <pc:spChg chg="del">
          <ac:chgData name="Tore Andestad" userId="9c8c8b9117e0c98e" providerId="LiveId" clId="{7AD812B4-6225-4989-BDE4-44236AE0A935}" dt="2023-11-24T17:09:32.039" v="2348" actId="478"/>
          <ac:spMkLst>
            <pc:docMk/>
            <pc:sldMk cId="2644156212" sldId="308"/>
            <ac:spMk id="3" creationId="{6547C6C9-DF3B-735D-646E-FE90FEEA3BCF}"/>
          </ac:spMkLst>
        </pc:spChg>
        <pc:spChg chg="mod">
          <ac:chgData name="Tore Andestad" userId="9c8c8b9117e0c98e" providerId="LiveId" clId="{7AD812B4-6225-4989-BDE4-44236AE0A935}" dt="2023-11-24T17:11:06.486" v="2369" actId="27636"/>
          <ac:spMkLst>
            <pc:docMk/>
            <pc:sldMk cId="2644156212" sldId="308"/>
            <ac:spMk id="4" creationId="{36805604-C1E1-105A-6822-2EAC50946583}"/>
          </ac:spMkLst>
        </pc:spChg>
        <pc:picChg chg="add mod">
          <ac:chgData name="Tore Andestad" userId="9c8c8b9117e0c98e" providerId="LiveId" clId="{7AD812B4-6225-4989-BDE4-44236AE0A935}" dt="2023-11-24T17:10:01.915" v="2354" actId="14100"/>
          <ac:picMkLst>
            <pc:docMk/>
            <pc:sldMk cId="2644156212" sldId="308"/>
            <ac:picMk id="14338" creationId="{3999A027-8D9C-D884-1920-99DF9D893C04}"/>
          </ac:picMkLst>
        </pc:picChg>
      </pc:sldChg>
      <pc:sldChg chg="addSp delSp modSp new mod modAnim">
        <pc:chgData name="Tore Andestad" userId="9c8c8b9117e0c98e" providerId="LiveId" clId="{7AD812B4-6225-4989-BDE4-44236AE0A935}" dt="2023-11-24T17:14:12.567" v="2401"/>
        <pc:sldMkLst>
          <pc:docMk/>
          <pc:sldMk cId="1243251040" sldId="309"/>
        </pc:sldMkLst>
        <pc:spChg chg="mod">
          <ac:chgData name="Tore Andestad" userId="9c8c8b9117e0c98e" providerId="LiveId" clId="{7AD812B4-6225-4989-BDE4-44236AE0A935}" dt="2023-11-24T17:11:59.113" v="2377" actId="255"/>
          <ac:spMkLst>
            <pc:docMk/>
            <pc:sldMk cId="1243251040" sldId="309"/>
            <ac:spMk id="2" creationId="{727123A5-CA42-50A6-2703-7049D369AFB3}"/>
          </ac:spMkLst>
        </pc:spChg>
        <pc:spChg chg="del">
          <ac:chgData name="Tore Andestad" userId="9c8c8b9117e0c98e" providerId="LiveId" clId="{7AD812B4-6225-4989-BDE4-44236AE0A935}" dt="2023-11-24T17:12:14.152" v="2380" actId="478"/>
          <ac:spMkLst>
            <pc:docMk/>
            <pc:sldMk cId="1243251040" sldId="309"/>
            <ac:spMk id="3" creationId="{61579262-70AD-9006-66DE-B668565EA176}"/>
          </ac:spMkLst>
        </pc:spChg>
        <pc:spChg chg="mod">
          <ac:chgData name="Tore Andestad" userId="9c8c8b9117e0c98e" providerId="LiveId" clId="{7AD812B4-6225-4989-BDE4-44236AE0A935}" dt="2023-11-24T17:13:51.782" v="2400" actId="6549"/>
          <ac:spMkLst>
            <pc:docMk/>
            <pc:sldMk cId="1243251040" sldId="309"/>
            <ac:spMk id="4" creationId="{4BC40ABA-BC22-FAA3-325B-FEFE81D1A0DB}"/>
          </ac:spMkLst>
        </pc:spChg>
        <pc:picChg chg="add mod">
          <ac:chgData name="Tore Andestad" userId="9c8c8b9117e0c98e" providerId="LiveId" clId="{7AD812B4-6225-4989-BDE4-44236AE0A935}" dt="2023-11-24T17:12:36.464" v="2383" actId="1076"/>
          <ac:picMkLst>
            <pc:docMk/>
            <pc:sldMk cId="1243251040" sldId="309"/>
            <ac:picMk id="15362" creationId="{FADD38D5-535D-401F-A0B5-72FF8CC888DE}"/>
          </ac:picMkLst>
        </pc:picChg>
      </pc:sldChg>
      <pc:sldChg chg="addSp delSp modSp new mod modAnim">
        <pc:chgData name="Tore Andestad" userId="9c8c8b9117e0c98e" providerId="LiveId" clId="{7AD812B4-6225-4989-BDE4-44236AE0A935}" dt="2023-11-24T17:19:05.411" v="2431" actId="1076"/>
        <pc:sldMkLst>
          <pc:docMk/>
          <pc:sldMk cId="3115387839" sldId="310"/>
        </pc:sldMkLst>
        <pc:spChg chg="mod">
          <ac:chgData name="Tore Andestad" userId="9c8c8b9117e0c98e" providerId="LiveId" clId="{7AD812B4-6225-4989-BDE4-44236AE0A935}" dt="2023-11-24T17:19:05.411" v="2431" actId="1076"/>
          <ac:spMkLst>
            <pc:docMk/>
            <pc:sldMk cId="3115387839" sldId="310"/>
            <ac:spMk id="2" creationId="{69AFD072-5DA3-8E05-F81B-1F8D7976D610}"/>
          </ac:spMkLst>
        </pc:spChg>
        <pc:spChg chg="del">
          <ac:chgData name="Tore Andestad" userId="9c8c8b9117e0c98e" providerId="LiveId" clId="{7AD812B4-6225-4989-BDE4-44236AE0A935}" dt="2023-11-24T17:17:34.649" v="2411" actId="478"/>
          <ac:spMkLst>
            <pc:docMk/>
            <pc:sldMk cId="3115387839" sldId="310"/>
            <ac:spMk id="3" creationId="{2F615F52-237D-38A0-A77A-439A2B9334F0}"/>
          </ac:spMkLst>
        </pc:spChg>
        <pc:spChg chg="mod">
          <ac:chgData name="Tore Andestad" userId="9c8c8b9117e0c98e" providerId="LiveId" clId="{7AD812B4-6225-4989-BDE4-44236AE0A935}" dt="2023-11-24T17:18:54.743" v="2429"/>
          <ac:spMkLst>
            <pc:docMk/>
            <pc:sldMk cId="3115387839" sldId="310"/>
            <ac:spMk id="4" creationId="{0ADDD4DA-4D00-27F9-E64F-A0E3A81D6A84}"/>
          </ac:spMkLst>
        </pc:spChg>
        <pc:picChg chg="add mod">
          <ac:chgData name="Tore Andestad" userId="9c8c8b9117e0c98e" providerId="LiveId" clId="{7AD812B4-6225-4989-BDE4-44236AE0A935}" dt="2023-11-24T17:17:56.207" v="2414" actId="1076"/>
          <ac:picMkLst>
            <pc:docMk/>
            <pc:sldMk cId="3115387839" sldId="310"/>
            <ac:picMk id="16386" creationId="{6C7AE420-89C3-AF90-0949-B5E4458F30B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AFA6B1-379C-4A90-B099-8B731B3FCBCF}" type="datetimeFigureOut">
              <a:rPr lang="nb-NO" smtClean="0"/>
              <a:t>09.12.2023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AFC527-959E-4722-AFD1-91DBDAFE6C4E}" type="slidenum">
              <a:rPr lang="nb-NO" smtClean="0"/>
              <a:t>‹#›</a:t>
            </a:fld>
            <a:endParaRPr lang="nb-NO"/>
          </a:p>
        </p:txBody>
      </p:sp>
    </p:spTree>
    <p:extLst>
      <p:ext uri="{BB962C8B-B14F-4D97-AF65-F5344CB8AC3E}">
        <p14:creationId xmlns:p14="http://schemas.microsoft.com/office/powerpoint/2010/main" val="3140818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CFD6D6-4830-A75E-F91C-8B6F3862A338}"/>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65E81D6E-6196-13B4-BC13-A47953C768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316507D-1A3C-69F8-D806-F338161816BD}"/>
              </a:ext>
            </a:extLst>
          </p:cNvPr>
          <p:cNvSpPr>
            <a:spLocks noGrp="1"/>
          </p:cNvSpPr>
          <p:nvPr>
            <p:ph type="dt" sz="half" idx="10"/>
          </p:nvPr>
        </p:nvSpPr>
        <p:spPr/>
        <p:txBody>
          <a:bodyPr/>
          <a:lstStyle/>
          <a:p>
            <a:fld id="{1BC837F6-E2B2-4921-BE17-2A3439AA9702}" type="datetime1">
              <a:rPr lang="nb-NO" smtClean="0"/>
              <a:t>09.12.2023</a:t>
            </a:fld>
            <a:endParaRPr lang="nb-NO"/>
          </a:p>
        </p:txBody>
      </p:sp>
      <p:sp>
        <p:nvSpPr>
          <p:cNvPr id="5" name="Plassholder for bunntekst 4">
            <a:extLst>
              <a:ext uri="{FF2B5EF4-FFF2-40B4-BE49-F238E27FC236}">
                <a16:creationId xmlns:a16="http://schemas.microsoft.com/office/drawing/2014/main" id="{4AC65078-DCC5-9598-B65F-179F3ED8649E}"/>
              </a:ext>
            </a:extLst>
          </p:cNvPr>
          <p:cNvSpPr>
            <a:spLocks noGrp="1"/>
          </p:cNvSpPr>
          <p:nvPr>
            <p:ph type="ftr" sz="quarter" idx="11"/>
          </p:nvPr>
        </p:nvSpPr>
        <p:spPr/>
        <p:txBody>
          <a:bodyPr/>
          <a:lstStyle/>
          <a:p>
            <a:r>
              <a:rPr lang="nb-NO"/>
              <a:t>Eksamenstrim til kapittel 1 jegerprøvekurset.no  1/24 </a:t>
            </a:r>
          </a:p>
        </p:txBody>
      </p:sp>
      <p:sp>
        <p:nvSpPr>
          <p:cNvPr id="6" name="Plassholder for lysbildenummer 5">
            <a:extLst>
              <a:ext uri="{FF2B5EF4-FFF2-40B4-BE49-F238E27FC236}">
                <a16:creationId xmlns:a16="http://schemas.microsoft.com/office/drawing/2014/main" id="{ACEB1991-B07F-AE7A-6C64-0220AD7FA0ED}"/>
              </a:ext>
            </a:extLst>
          </p:cNvPr>
          <p:cNvSpPr>
            <a:spLocks noGrp="1"/>
          </p:cNvSpPr>
          <p:nvPr>
            <p:ph type="sldNum" sz="quarter" idx="12"/>
          </p:nvPr>
        </p:nvSpPr>
        <p:spPr/>
        <p:txBody>
          <a:bodyPr/>
          <a:lstStyle/>
          <a:p>
            <a:fld id="{5DB9FD38-E377-4BD6-8368-A3583B8B7149}" type="slidenum">
              <a:rPr lang="nb-NO" smtClean="0"/>
              <a:t>‹#›</a:t>
            </a:fld>
            <a:endParaRPr lang="nb-NO"/>
          </a:p>
        </p:txBody>
      </p:sp>
    </p:spTree>
    <p:extLst>
      <p:ext uri="{BB962C8B-B14F-4D97-AF65-F5344CB8AC3E}">
        <p14:creationId xmlns:p14="http://schemas.microsoft.com/office/powerpoint/2010/main" val="585253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34252A-74B6-E114-5EB7-710FAFFB9E90}"/>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D8A0A046-B5B5-9F76-78A7-0D957018CC97}"/>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2D8D6C6-C879-A4DB-29B8-6FE808267210}"/>
              </a:ext>
            </a:extLst>
          </p:cNvPr>
          <p:cNvSpPr>
            <a:spLocks noGrp="1"/>
          </p:cNvSpPr>
          <p:nvPr>
            <p:ph type="dt" sz="half" idx="10"/>
          </p:nvPr>
        </p:nvSpPr>
        <p:spPr/>
        <p:txBody>
          <a:bodyPr/>
          <a:lstStyle/>
          <a:p>
            <a:fld id="{A185BA37-7DEC-4DBA-82B4-95A1835E56CB}" type="datetime1">
              <a:rPr lang="nb-NO" smtClean="0"/>
              <a:t>09.12.2023</a:t>
            </a:fld>
            <a:endParaRPr lang="nb-NO"/>
          </a:p>
        </p:txBody>
      </p:sp>
      <p:sp>
        <p:nvSpPr>
          <p:cNvPr id="5" name="Plassholder for bunntekst 4">
            <a:extLst>
              <a:ext uri="{FF2B5EF4-FFF2-40B4-BE49-F238E27FC236}">
                <a16:creationId xmlns:a16="http://schemas.microsoft.com/office/drawing/2014/main" id="{BDC99C23-3259-C5A1-8EA9-608BBB098CA2}"/>
              </a:ext>
            </a:extLst>
          </p:cNvPr>
          <p:cNvSpPr>
            <a:spLocks noGrp="1"/>
          </p:cNvSpPr>
          <p:nvPr>
            <p:ph type="ftr" sz="quarter" idx="11"/>
          </p:nvPr>
        </p:nvSpPr>
        <p:spPr/>
        <p:txBody>
          <a:bodyPr/>
          <a:lstStyle/>
          <a:p>
            <a:r>
              <a:rPr lang="nb-NO"/>
              <a:t>Eksamenstrim til kapittel 1 jegerprøvekurset.no  1/24 </a:t>
            </a:r>
          </a:p>
        </p:txBody>
      </p:sp>
      <p:sp>
        <p:nvSpPr>
          <p:cNvPr id="6" name="Plassholder for lysbildenummer 5">
            <a:extLst>
              <a:ext uri="{FF2B5EF4-FFF2-40B4-BE49-F238E27FC236}">
                <a16:creationId xmlns:a16="http://schemas.microsoft.com/office/drawing/2014/main" id="{FA77C029-CCFA-8D59-42AE-7C9B1B70AE5F}"/>
              </a:ext>
            </a:extLst>
          </p:cNvPr>
          <p:cNvSpPr>
            <a:spLocks noGrp="1"/>
          </p:cNvSpPr>
          <p:nvPr>
            <p:ph type="sldNum" sz="quarter" idx="12"/>
          </p:nvPr>
        </p:nvSpPr>
        <p:spPr/>
        <p:txBody>
          <a:bodyPr/>
          <a:lstStyle/>
          <a:p>
            <a:fld id="{5DB9FD38-E377-4BD6-8368-A3583B8B7149}" type="slidenum">
              <a:rPr lang="nb-NO" smtClean="0"/>
              <a:t>‹#›</a:t>
            </a:fld>
            <a:endParaRPr lang="nb-NO"/>
          </a:p>
        </p:txBody>
      </p:sp>
    </p:spTree>
    <p:extLst>
      <p:ext uri="{BB962C8B-B14F-4D97-AF65-F5344CB8AC3E}">
        <p14:creationId xmlns:p14="http://schemas.microsoft.com/office/powerpoint/2010/main" val="1042309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4D1386D7-DCCA-285B-9C92-D6A2C23D3C5B}"/>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709ABD93-866B-CF78-6A43-DE2CB8C56201}"/>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829620D-7D6D-047C-71E1-5D2C9850EC48}"/>
              </a:ext>
            </a:extLst>
          </p:cNvPr>
          <p:cNvSpPr>
            <a:spLocks noGrp="1"/>
          </p:cNvSpPr>
          <p:nvPr>
            <p:ph type="dt" sz="half" idx="10"/>
          </p:nvPr>
        </p:nvSpPr>
        <p:spPr/>
        <p:txBody>
          <a:bodyPr/>
          <a:lstStyle/>
          <a:p>
            <a:fld id="{8B33643C-3EE2-46E5-9F56-793EF835E9A7}" type="datetime1">
              <a:rPr lang="nb-NO" smtClean="0"/>
              <a:t>09.12.2023</a:t>
            </a:fld>
            <a:endParaRPr lang="nb-NO"/>
          </a:p>
        </p:txBody>
      </p:sp>
      <p:sp>
        <p:nvSpPr>
          <p:cNvPr id="5" name="Plassholder for bunntekst 4">
            <a:extLst>
              <a:ext uri="{FF2B5EF4-FFF2-40B4-BE49-F238E27FC236}">
                <a16:creationId xmlns:a16="http://schemas.microsoft.com/office/drawing/2014/main" id="{5B5A2947-FCCF-4489-7E58-FB985E49C98B}"/>
              </a:ext>
            </a:extLst>
          </p:cNvPr>
          <p:cNvSpPr>
            <a:spLocks noGrp="1"/>
          </p:cNvSpPr>
          <p:nvPr>
            <p:ph type="ftr" sz="quarter" idx="11"/>
          </p:nvPr>
        </p:nvSpPr>
        <p:spPr/>
        <p:txBody>
          <a:bodyPr/>
          <a:lstStyle/>
          <a:p>
            <a:r>
              <a:rPr lang="nb-NO"/>
              <a:t>Eksamenstrim til kapittel 1 jegerprøvekurset.no  1/24 </a:t>
            </a:r>
          </a:p>
        </p:txBody>
      </p:sp>
      <p:sp>
        <p:nvSpPr>
          <p:cNvPr id="6" name="Plassholder for lysbildenummer 5">
            <a:extLst>
              <a:ext uri="{FF2B5EF4-FFF2-40B4-BE49-F238E27FC236}">
                <a16:creationId xmlns:a16="http://schemas.microsoft.com/office/drawing/2014/main" id="{C469630B-0663-D4A0-694E-E6E3377B577D}"/>
              </a:ext>
            </a:extLst>
          </p:cNvPr>
          <p:cNvSpPr>
            <a:spLocks noGrp="1"/>
          </p:cNvSpPr>
          <p:nvPr>
            <p:ph type="sldNum" sz="quarter" idx="12"/>
          </p:nvPr>
        </p:nvSpPr>
        <p:spPr/>
        <p:txBody>
          <a:bodyPr/>
          <a:lstStyle/>
          <a:p>
            <a:fld id="{5DB9FD38-E377-4BD6-8368-A3583B8B7149}" type="slidenum">
              <a:rPr lang="nb-NO" smtClean="0"/>
              <a:t>‹#›</a:t>
            </a:fld>
            <a:endParaRPr lang="nb-NO"/>
          </a:p>
        </p:txBody>
      </p:sp>
    </p:spTree>
    <p:extLst>
      <p:ext uri="{BB962C8B-B14F-4D97-AF65-F5344CB8AC3E}">
        <p14:creationId xmlns:p14="http://schemas.microsoft.com/office/powerpoint/2010/main" val="1089563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C66EC25-5E9C-A0B3-9CCB-1DCD0D5C0F05}"/>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84BC2614-8C30-0D0A-4FAE-24DDA94CB173}"/>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0046361-0C9A-DBA8-D0C9-67D11A528DC6}"/>
              </a:ext>
            </a:extLst>
          </p:cNvPr>
          <p:cNvSpPr>
            <a:spLocks noGrp="1"/>
          </p:cNvSpPr>
          <p:nvPr>
            <p:ph type="dt" sz="half" idx="10"/>
          </p:nvPr>
        </p:nvSpPr>
        <p:spPr/>
        <p:txBody>
          <a:bodyPr/>
          <a:lstStyle/>
          <a:p>
            <a:fld id="{8DE6CE3A-440C-4DC3-806D-D48B0095DBA1}" type="datetime1">
              <a:rPr lang="nb-NO" smtClean="0"/>
              <a:t>09.12.2023</a:t>
            </a:fld>
            <a:endParaRPr lang="nb-NO"/>
          </a:p>
        </p:txBody>
      </p:sp>
      <p:sp>
        <p:nvSpPr>
          <p:cNvPr id="5" name="Plassholder for bunntekst 4">
            <a:extLst>
              <a:ext uri="{FF2B5EF4-FFF2-40B4-BE49-F238E27FC236}">
                <a16:creationId xmlns:a16="http://schemas.microsoft.com/office/drawing/2014/main" id="{B8727A6E-8000-9936-2AA9-76D148E8A1E5}"/>
              </a:ext>
            </a:extLst>
          </p:cNvPr>
          <p:cNvSpPr>
            <a:spLocks noGrp="1"/>
          </p:cNvSpPr>
          <p:nvPr>
            <p:ph type="ftr" sz="quarter" idx="11"/>
          </p:nvPr>
        </p:nvSpPr>
        <p:spPr/>
        <p:txBody>
          <a:bodyPr/>
          <a:lstStyle/>
          <a:p>
            <a:r>
              <a:rPr lang="nb-NO"/>
              <a:t>Eksamenstrim til kapittel 1 jegerprøvekurset.no  1/24 </a:t>
            </a:r>
          </a:p>
        </p:txBody>
      </p:sp>
      <p:sp>
        <p:nvSpPr>
          <p:cNvPr id="6" name="Plassholder for lysbildenummer 5">
            <a:extLst>
              <a:ext uri="{FF2B5EF4-FFF2-40B4-BE49-F238E27FC236}">
                <a16:creationId xmlns:a16="http://schemas.microsoft.com/office/drawing/2014/main" id="{2B7917F6-E2A8-F6D8-38B7-4B0E2367770E}"/>
              </a:ext>
            </a:extLst>
          </p:cNvPr>
          <p:cNvSpPr>
            <a:spLocks noGrp="1"/>
          </p:cNvSpPr>
          <p:nvPr>
            <p:ph type="sldNum" sz="quarter" idx="12"/>
          </p:nvPr>
        </p:nvSpPr>
        <p:spPr/>
        <p:txBody>
          <a:bodyPr/>
          <a:lstStyle/>
          <a:p>
            <a:fld id="{5DB9FD38-E377-4BD6-8368-A3583B8B7149}" type="slidenum">
              <a:rPr lang="nb-NO" smtClean="0"/>
              <a:t>‹#›</a:t>
            </a:fld>
            <a:endParaRPr lang="nb-NO"/>
          </a:p>
        </p:txBody>
      </p:sp>
    </p:spTree>
    <p:extLst>
      <p:ext uri="{BB962C8B-B14F-4D97-AF65-F5344CB8AC3E}">
        <p14:creationId xmlns:p14="http://schemas.microsoft.com/office/powerpoint/2010/main" val="2411434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A090FBD-713A-9A78-BDE1-DF6D24C64D93}"/>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E376D3C2-11CB-29E0-07C1-A9DCECC331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E0FCF283-A496-B059-0AF1-1DFD0E52737C}"/>
              </a:ext>
            </a:extLst>
          </p:cNvPr>
          <p:cNvSpPr>
            <a:spLocks noGrp="1"/>
          </p:cNvSpPr>
          <p:nvPr>
            <p:ph type="dt" sz="half" idx="10"/>
          </p:nvPr>
        </p:nvSpPr>
        <p:spPr/>
        <p:txBody>
          <a:bodyPr/>
          <a:lstStyle/>
          <a:p>
            <a:fld id="{38F93FB8-1E5B-4C18-806B-7024046D2853}" type="datetime1">
              <a:rPr lang="nb-NO" smtClean="0"/>
              <a:t>09.12.2023</a:t>
            </a:fld>
            <a:endParaRPr lang="nb-NO"/>
          </a:p>
        </p:txBody>
      </p:sp>
      <p:sp>
        <p:nvSpPr>
          <p:cNvPr id="5" name="Plassholder for bunntekst 4">
            <a:extLst>
              <a:ext uri="{FF2B5EF4-FFF2-40B4-BE49-F238E27FC236}">
                <a16:creationId xmlns:a16="http://schemas.microsoft.com/office/drawing/2014/main" id="{2BCA4BE5-6614-1A9A-8243-97462496C773}"/>
              </a:ext>
            </a:extLst>
          </p:cNvPr>
          <p:cNvSpPr>
            <a:spLocks noGrp="1"/>
          </p:cNvSpPr>
          <p:nvPr>
            <p:ph type="ftr" sz="quarter" idx="11"/>
          </p:nvPr>
        </p:nvSpPr>
        <p:spPr/>
        <p:txBody>
          <a:bodyPr/>
          <a:lstStyle/>
          <a:p>
            <a:r>
              <a:rPr lang="nb-NO"/>
              <a:t>Eksamenstrim til kapittel 1 jegerprøvekurset.no  1/24 </a:t>
            </a:r>
          </a:p>
        </p:txBody>
      </p:sp>
      <p:sp>
        <p:nvSpPr>
          <p:cNvPr id="6" name="Plassholder for lysbildenummer 5">
            <a:extLst>
              <a:ext uri="{FF2B5EF4-FFF2-40B4-BE49-F238E27FC236}">
                <a16:creationId xmlns:a16="http://schemas.microsoft.com/office/drawing/2014/main" id="{BB625939-E0BB-CA02-0233-4CB1B742D00C}"/>
              </a:ext>
            </a:extLst>
          </p:cNvPr>
          <p:cNvSpPr>
            <a:spLocks noGrp="1"/>
          </p:cNvSpPr>
          <p:nvPr>
            <p:ph type="sldNum" sz="quarter" idx="12"/>
          </p:nvPr>
        </p:nvSpPr>
        <p:spPr/>
        <p:txBody>
          <a:bodyPr/>
          <a:lstStyle/>
          <a:p>
            <a:fld id="{5DB9FD38-E377-4BD6-8368-A3583B8B7149}" type="slidenum">
              <a:rPr lang="nb-NO" smtClean="0"/>
              <a:t>‹#›</a:t>
            </a:fld>
            <a:endParaRPr lang="nb-NO"/>
          </a:p>
        </p:txBody>
      </p:sp>
    </p:spTree>
    <p:extLst>
      <p:ext uri="{BB962C8B-B14F-4D97-AF65-F5344CB8AC3E}">
        <p14:creationId xmlns:p14="http://schemas.microsoft.com/office/powerpoint/2010/main" val="43114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22EBFB9-4F4D-C7E9-BE4A-36A15CD8412E}"/>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391ABEC4-2548-8750-2C7A-91E4937C0B45}"/>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2751EF81-9FA3-BA55-9A54-EDC7C049CBF6}"/>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C1223DFF-07F0-4B2B-6F08-973FF5617F50}"/>
              </a:ext>
            </a:extLst>
          </p:cNvPr>
          <p:cNvSpPr>
            <a:spLocks noGrp="1"/>
          </p:cNvSpPr>
          <p:nvPr>
            <p:ph type="dt" sz="half" idx="10"/>
          </p:nvPr>
        </p:nvSpPr>
        <p:spPr/>
        <p:txBody>
          <a:bodyPr/>
          <a:lstStyle/>
          <a:p>
            <a:fld id="{63BF34CF-3A25-4779-B2C9-1EE3FDD81D75}" type="datetime1">
              <a:rPr lang="nb-NO" smtClean="0"/>
              <a:t>09.12.2023</a:t>
            </a:fld>
            <a:endParaRPr lang="nb-NO"/>
          </a:p>
        </p:txBody>
      </p:sp>
      <p:sp>
        <p:nvSpPr>
          <p:cNvPr id="6" name="Plassholder for bunntekst 5">
            <a:extLst>
              <a:ext uri="{FF2B5EF4-FFF2-40B4-BE49-F238E27FC236}">
                <a16:creationId xmlns:a16="http://schemas.microsoft.com/office/drawing/2014/main" id="{DE25843D-1BF6-A67C-1705-B360715E1FD0}"/>
              </a:ext>
            </a:extLst>
          </p:cNvPr>
          <p:cNvSpPr>
            <a:spLocks noGrp="1"/>
          </p:cNvSpPr>
          <p:nvPr>
            <p:ph type="ftr" sz="quarter" idx="11"/>
          </p:nvPr>
        </p:nvSpPr>
        <p:spPr/>
        <p:txBody>
          <a:bodyPr/>
          <a:lstStyle/>
          <a:p>
            <a:r>
              <a:rPr lang="nb-NO"/>
              <a:t>Eksamenstrim til kapittel 1 jegerprøvekurset.no  1/24 </a:t>
            </a:r>
          </a:p>
        </p:txBody>
      </p:sp>
      <p:sp>
        <p:nvSpPr>
          <p:cNvPr id="7" name="Plassholder for lysbildenummer 6">
            <a:extLst>
              <a:ext uri="{FF2B5EF4-FFF2-40B4-BE49-F238E27FC236}">
                <a16:creationId xmlns:a16="http://schemas.microsoft.com/office/drawing/2014/main" id="{ABF1A588-30BF-54B0-84D6-E596FD01052A}"/>
              </a:ext>
            </a:extLst>
          </p:cNvPr>
          <p:cNvSpPr>
            <a:spLocks noGrp="1"/>
          </p:cNvSpPr>
          <p:nvPr>
            <p:ph type="sldNum" sz="quarter" idx="12"/>
          </p:nvPr>
        </p:nvSpPr>
        <p:spPr/>
        <p:txBody>
          <a:bodyPr/>
          <a:lstStyle/>
          <a:p>
            <a:fld id="{5DB9FD38-E377-4BD6-8368-A3583B8B7149}" type="slidenum">
              <a:rPr lang="nb-NO" smtClean="0"/>
              <a:t>‹#›</a:t>
            </a:fld>
            <a:endParaRPr lang="nb-NO"/>
          </a:p>
        </p:txBody>
      </p:sp>
    </p:spTree>
    <p:extLst>
      <p:ext uri="{BB962C8B-B14F-4D97-AF65-F5344CB8AC3E}">
        <p14:creationId xmlns:p14="http://schemas.microsoft.com/office/powerpoint/2010/main" val="1254491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2FC4CCC-6E92-C8A4-C0B3-D17AE5493FFE}"/>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6DDA5518-6F7C-A897-25CE-4A25F3EB06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E8A49D51-02F7-D4CD-59F1-8C4AFE1655CB}"/>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9B5FA69B-A745-AEB8-0379-E5CA0709BB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CEF39D0C-BF84-DFAC-E52D-59CA709C23F8}"/>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10E9C626-1459-D0AF-AC77-FDD7A84002EF}"/>
              </a:ext>
            </a:extLst>
          </p:cNvPr>
          <p:cNvSpPr>
            <a:spLocks noGrp="1"/>
          </p:cNvSpPr>
          <p:nvPr>
            <p:ph type="dt" sz="half" idx="10"/>
          </p:nvPr>
        </p:nvSpPr>
        <p:spPr/>
        <p:txBody>
          <a:bodyPr/>
          <a:lstStyle/>
          <a:p>
            <a:fld id="{3E22D4BB-0160-4028-9EE5-83B2EE168AA0}" type="datetime1">
              <a:rPr lang="nb-NO" smtClean="0"/>
              <a:t>09.12.2023</a:t>
            </a:fld>
            <a:endParaRPr lang="nb-NO"/>
          </a:p>
        </p:txBody>
      </p:sp>
      <p:sp>
        <p:nvSpPr>
          <p:cNvPr id="8" name="Plassholder for bunntekst 7">
            <a:extLst>
              <a:ext uri="{FF2B5EF4-FFF2-40B4-BE49-F238E27FC236}">
                <a16:creationId xmlns:a16="http://schemas.microsoft.com/office/drawing/2014/main" id="{CFAA0178-0547-5BD2-6B1B-2C3049EEE526}"/>
              </a:ext>
            </a:extLst>
          </p:cNvPr>
          <p:cNvSpPr>
            <a:spLocks noGrp="1"/>
          </p:cNvSpPr>
          <p:nvPr>
            <p:ph type="ftr" sz="quarter" idx="11"/>
          </p:nvPr>
        </p:nvSpPr>
        <p:spPr/>
        <p:txBody>
          <a:bodyPr/>
          <a:lstStyle/>
          <a:p>
            <a:r>
              <a:rPr lang="nb-NO"/>
              <a:t>Eksamenstrim til kapittel 1 jegerprøvekurset.no  1/24 </a:t>
            </a:r>
          </a:p>
        </p:txBody>
      </p:sp>
      <p:sp>
        <p:nvSpPr>
          <p:cNvPr id="9" name="Plassholder for lysbildenummer 8">
            <a:extLst>
              <a:ext uri="{FF2B5EF4-FFF2-40B4-BE49-F238E27FC236}">
                <a16:creationId xmlns:a16="http://schemas.microsoft.com/office/drawing/2014/main" id="{AC2D67A1-3697-E021-5146-CBFDDAB4E0A8}"/>
              </a:ext>
            </a:extLst>
          </p:cNvPr>
          <p:cNvSpPr>
            <a:spLocks noGrp="1"/>
          </p:cNvSpPr>
          <p:nvPr>
            <p:ph type="sldNum" sz="quarter" idx="12"/>
          </p:nvPr>
        </p:nvSpPr>
        <p:spPr/>
        <p:txBody>
          <a:bodyPr/>
          <a:lstStyle/>
          <a:p>
            <a:fld id="{5DB9FD38-E377-4BD6-8368-A3583B8B7149}" type="slidenum">
              <a:rPr lang="nb-NO" smtClean="0"/>
              <a:t>‹#›</a:t>
            </a:fld>
            <a:endParaRPr lang="nb-NO"/>
          </a:p>
        </p:txBody>
      </p:sp>
    </p:spTree>
    <p:extLst>
      <p:ext uri="{BB962C8B-B14F-4D97-AF65-F5344CB8AC3E}">
        <p14:creationId xmlns:p14="http://schemas.microsoft.com/office/powerpoint/2010/main" val="4289963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454D80D-D59D-B1E9-FF77-B5F10884857C}"/>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829C4D45-FC64-6B21-5771-22E662B0CDFE}"/>
              </a:ext>
            </a:extLst>
          </p:cNvPr>
          <p:cNvSpPr>
            <a:spLocks noGrp="1"/>
          </p:cNvSpPr>
          <p:nvPr>
            <p:ph type="dt" sz="half" idx="10"/>
          </p:nvPr>
        </p:nvSpPr>
        <p:spPr/>
        <p:txBody>
          <a:bodyPr/>
          <a:lstStyle/>
          <a:p>
            <a:fld id="{5582FE59-AC32-439C-A86C-E801D4067C03}" type="datetime1">
              <a:rPr lang="nb-NO" smtClean="0"/>
              <a:t>09.12.2023</a:t>
            </a:fld>
            <a:endParaRPr lang="nb-NO"/>
          </a:p>
        </p:txBody>
      </p:sp>
      <p:sp>
        <p:nvSpPr>
          <p:cNvPr id="4" name="Plassholder for bunntekst 3">
            <a:extLst>
              <a:ext uri="{FF2B5EF4-FFF2-40B4-BE49-F238E27FC236}">
                <a16:creationId xmlns:a16="http://schemas.microsoft.com/office/drawing/2014/main" id="{614DE670-9449-D623-368C-82FBE6A1D3A2}"/>
              </a:ext>
            </a:extLst>
          </p:cNvPr>
          <p:cNvSpPr>
            <a:spLocks noGrp="1"/>
          </p:cNvSpPr>
          <p:nvPr>
            <p:ph type="ftr" sz="quarter" idx="11"/>
          </p:nvPr>
        </p:nvSpPr>
        <p:spPr/>
        <p:txBody>
          <a:bodyPr/>
          <a:lstStyle/>
          <a:p>
            <a:r>
              <a:rPr lang="nb-NO"/>
              <a:t>Eksamenstrim til kapittel 1 jegerprøvekurset.no  1/24 </a:t>
            </a:r>
          </a:p>
        </p:txBody>
      </p:sp>
      <p:sp>
        <p:nvSpPr>
          <p:cNvPr id="5" name="Plassholder for lysbildenummer 4">
            <a:extLst>
              <a:ext uri="{FF2B5EF4-FFF2-40B4-BE49-F238E27FC236}">
                <a16:creationId xmlns:a16="http://schemas.microsoft.com/office/drawing/2014/main" id="{61285F71-EC31-5E0E-DC37-0BDC187E89C7}"/>
              </a:ext>
            </a:extLst>
          </p:cNvPr>
          <p:cNvSpPr>
            <a:spLocks noGrp="1"/>
          </p:cNvSpPr>
          <p:nvPr>
            <p:ph type="sldNum" sz="quarter" idx="12"/>
          </p:nvPr>
        </p:nvSpPr>
        <p:spPr/>
        <p:txBody>
          <a:bodyPr/>
          <a:lstStyle/>
          <a:p>
            <a:fld id="{5DB9FD38-E377-4BD6-8368-A3583B8B7149}" type="slidenum">
              <a:rPr lang="nb-NO" smtClean="0"/>
              <a:t>‹#›</a:t>
            </a:fld>
            <a:endParaRPr lang="nb-NO"/>
          </a:p>
        </p:txBody>
      </p:sp>
    </p:spTree>
    <p:extLst>
      <p:ext uri="{BB962C8B-B14F-4D97-AF65-F5344CB8AC3E}">
        <p14:creationId xmlns:p14="http://schemas.microsoft.com/office/powerpoint/2010/main" val="1852310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2F91CF7F-401F-CBCB-66B6-39826B21EF25}"/>
              </a:ext>
            </a:extLst>
          </p:cNvPr>
          <p:cNvSpPr>
            <a:spLocks noGrp="1"/>
          </p:cNvSpPr>
          <p:nvPr>
            <p:ph type="dt" sz="half" idx="10"/>
          </p:nvPr>
        </p:nvSpPr>
        <p:spPr/>
        <p:txBody>
          <a:bodyPr/>
          <a:lstStyle/>
          <a:p>
            <a:fld id="{31EB2694-081C-402C-A54E-ABFC678E94A1}" type="datetime1">
              <a:rPr lang="nb-NO" smtClean="0"/>
              <a:t>09.12.2023</a:t>
            </a:fld>
            <a:endParaRPr lang="nb-NO"/>
          </a:p>
        </p:txBody>
      </p:sp>
      <p:sp>
        <p:nvSpPr>
          <p:cNvPr id="3" name="Plassholder for bunntekst 2">
            <a:extLst>
              <a:ext uri="{FF2B5EF4-FFF2-40B4-BE49-F238E27FC236}">
                <a16:creationId xmlns:a16="http://schemas.microsoft.com/office/drawing/2014/main" id="{10D41A7B-358F-7440-4983-389ABDE44708}"/>
              </a:ext>
            </a:extLst>
          </p:cNvPr>
          <p:cNvSpPr>
            <a:spLocks noGrp="1"/>
          </p:cNvSpPr>
          <p:nvPr>
            <p:ph type="ftr" sz="quarter" idx="11"/>
          </p:nvPr>
        </p:nvSpPr>
        <p:spPr/>
        <p:txBody>
          <a:bodyPr/>
          <a:lstStyle/>
          <a:p>
            <a:r>
              <a:rPr lang="nb-NO"/>
              <a:t>Eksamenstrim til kapittel 1 jegerprøvekurset.no  1/24 </a:t>
            </a:r>
          </a:p>
        </p:txBody>
      </p:sp>
      <p:sp>
        <p:nvSpPr>
          <p:cNvPr id="4" name="Plassholder for lysbildenummer 3">
            <a:extLst>
              <a:ext uri="{FF2B5EF4-FFF2-40B4-BE49-F238E27FC236}">
                <a16:creationId xmlns:a16="http://schemas.microsoft.com/office/drawing/2014/main" id="{ED7BCAFA-7706-484E-6648-EFD9C20F942B}"/>
              </a:ext>
            </a:extLst>
          </p:cNvPr>
          <p:cNvSpPr>
            <a:spLocks noGrp="1"/>
          </p:cNvSpPr>
          <p:nvPr>
            <p:ph type="sldNum" sz="quarter" idx="12"/>
          </p:nvPr>
        </p:nvSpPr>
        <p:spPr/>
        <p:txBody>
          <a:bodyPr/>
          <a:lstStyle/>
          <a:p>
            <a:fld id="{5DB9FD38-E377-4BD6-8368-A3583B8B7149}" type="slidenum">
              <a:rPr lang="nb-NO" smtClean="0"/>
              <a:t>‹#›</a:t>
            </a:fld>
            <a:endParaRPr lang="nb-NO"/>
          </a:p>
        </p:txBody>
      </p:sp>
    </p:spTree>
    <p:extLst>
      <p:ext uri="{BB962C8B-B14F-4D97-AF65-F5344CB8AC3E}">
        <p14:creationId xmlns:p14="http://schemas.microsoft.com/office/powerpoint/2010/main" val="2462464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28DDCB-FE1B-2E49-498A-E83B45215848}"/>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090793A2-F071-5C38-DE9E-9467BB6E20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5A6A4B02-0DFA-FDAD-7BFA-FED1C0CEDD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0D4A49C0-D072-3C29-D533-4BA8633D0ABC}"/>
              </a:ext>
            </a:extLst>
          </p:cNvPr>
          <p:cNvSpPr>
            <a:spLocks noGrp="1"/>
          </p:cNvSpPr>
          <p:nvPr>
            <p:ph type="dt" sz="half" idx="10"/>
          </p:nvPr>
        </p:nvSpPr>
        <p:spPr/>
        <p:txBody>
          <a:bodyPr/>
          <a:lstStyle/>
          <a:p>
            <a:fld id="{7B77AAB2-C970-4A6E-A058-2BFD7F03D8CF}" type="datetime1">
              <a:rPr lang="nb-NO" smtClean="0"/>
              <a:t>09.12.2023</a:t>
            </a:fld>
            <a:endParaRPr lang="nb-NO"/>
          </a:p>
        </p:txBody>
      </p:sp>
      <p:sp>
        <p:nvSpPr>
          <p:cNvPr id="6" name="Plassholder for bunntekst 5">
            <a:extLst>
              <a:ext uri="{FF2B5EF4-FFF2-40B4-BE49-F238E27FC236}">
                <a16:creationId xmlns:a16="http://schemas.microsoft.com/office/drawing/2014/main" id="{9AC7EE34-8ED6-2406-FF00-C031096B3A5E}"/>
              </a:ext>
            </a:extLst>
          </p:cNvPr>
          <p:cNvSpPr>
            <a:spLocks noGrp="1"/>
          </p:cNvSpPr>
          <p:nvPr>
            <p:ph type="ftr" sz="quarter" idx="11"/>
          </p:nvPr>
        </p:nvSpPr>
        <p:spPr/>
        <p:txBody>
          <a:bodyPr/>
          <a:lstStyle/>
          <a:p>
            <a:r>
              <a:rPr lang="nb-NO"/>
              <a:t>Eksamenstrim til kapittel 1 jegerprøvekurset.no  1/24 </a:t>
            </a:r>
          </a:p>
        </p:txBody>
      </p:sp>
      <p:sp>
        <p:nvSpPr>
          <p:cNvPr id="7" name="Plassholder for lysbildenummer 6">
            <a:extLst>
              <a:ext uri="{FF2B5EF4-FFF2-40B4-BE49-F238E27FC236}">
                <a16:creationId xmlns:a16="http://schemas.microsoft.com/office/drawing/2014/main" id="{87523AEB-7C7B-18DA-5AC8-ABDBB5C93EB7}"/>
              </a:ext>
            </a:extLst>
          </p:cNvPr>
          <p:cNvSpPr>
            <a:spLocks noGrp="1"/>
          </p:cNvSpPr>
          <p:nvPr>
            <p:ph type="sldNum" sz="quarter" idx="12"/>
          </p:nvPr>
        </p:nvSpPr>
        <p:spPr/>
        <p:txBody>
          <a:bodyPr/>
          <a:lstStyle/>
          <a:p>
            <a:fld id="{5DB9FD38-E377-4BD6-8368-A3583B8B7149}" type="slidenum">
              <a:rPr lang="nb-NO" smtClean="0"/>
              <a:t>‹#›</a:t>
            </a:fld>
            <a:endParaRPr lang="nb-NO"/>
          </a:p>
        </p:txBody>
      </p:sp>
    </p:spTree>
    <p:extLst>
      <p:ext uri="{BB962C8B-B14F-4D97-AF65-F5344CB8AC3E}">
        <p14:creationId xmlns:p14="http://schemas.microsoft.com/office/powerpoint/2010/main" val="1110694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8AE7BDA-A9D2-004D-4461-BB9C9E5399AF}"/>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D22A7D62-318A-D9CF-A4FD-5FA8F556F7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217895B0-B4E5-4B05-C5DC-69C1C25E4F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55B1297F-3ED4-5F13-E949-A3590B717A78}"/>
              </a:ext>
            </a:extLst>
          </p:cNvPr>
          <p:cNvSpPr>
            <a:spLocks noGrp="1"/>
          </p:cNvSpPr>
          <p:nvPr>
            <p:ph type="dt" sz="half" idx="10"/>
          </p:nvPr>
        </p:nvSpPr>
        <p:spPr/>
        <p:txBody>
          <a:bodyPr/>
          <a:lstStyle/>
          <a:p>
            <a:fld id="{468F594D-5781-495A-9213-131132025DAD}" type="datetime1">
              <a:rPr lang="nb-NO" smtClean="0"/>
              <a:t>09.12.2023</a:t>
            </a:fld>
            <a:endParaRPr lang="nb-NO"/>
          </a:p>
        </p:txBody>
      </p:sp>
      <p:sp>
        <p:nvSpPr>
          <p:cNvPr id="6" name="Plassholder for bunntekst 5">
            <a:extLst>
              <a:ext uri="{FF2B5EF4-FFF2-40B4-BE49-F238E27FC236}">
                <a16:creationId xmlns:a16="http://schemas.microsoft.com/office/drawing/2014/main" id="{ECE890BF-C8DA-85CD-A661-18248BCF33DB}"/>
              </a:ext>
            </a:extLst>
          </p:cNvPr>
          <p:cNvSpPr>
            <a:spLocks noGrp="1"/>
          </p:cNvSpPr>
          <p:nvPr>
            <p:ph type="ftr" sz="quarter" idx="11"/>
          </p:nvPr>
        </p:nvSpPr>
        <p:spPr/>
        <p:txBody>
          <a:bodyPr/>
          <a:lstStyle/>
          <a:p>
            <a:r>
              <a:rPr lang="nb-NO"/>
              <a:t>Eksamenstrim til kapittel 1 jegerprøvekurset.no  1/24 </a:t>
            </a:r>
          </a:p>
        </p:txBody>
      </p:sp>
      <p:sp>
        <p:nvSpPr>
          <p:cNvPr id="7" name="Plassholder for lysbildenummer 6">
            <a:extLst>
              <a:ext uri="{FF2B5EF4-FFF2-40B4-BE49-F238E27FC236}">
                <a16:creationId xmlns:a16="http://schemas.microsoft.com/office/drawing/2014/main" id="{A4774BFE-B82B-BB80-6BFF-18043AB031AE}"/>
              </a:ext>
            </a:extLst>
          </p:cNvPr>
          <p:cNvSpPr>
            <a:spLocks noGrp="1"/>
          </p:cNvSpPr>
          <p:nvPr>
            <p:ph type="sldNum" sz="quarter" idx="12"/>
          </p:nvPr>
        </p:nvSpPr>
        <p:spPr/>
        <p:txBody>
          <a:bodyPr/>
          <a:lstStyle/>
          <a:p>
            <a:fld id="{5DB9FD38-E377-4BD6-8368-A3583B8B7149}" type="slidenum">
              <a:rPr lang="nb-NO" smtClean="0"/>
              <a:t>‹#›</a:t>
            </a:fld>
            <a:endParaRPr lang="nb-NO"/>
          </a:p>
        </p:txBody>
      </p:sp>
    </p:spTree>
    <p:extLst>
      <p:ext uri="{BB962C8B-B14F-4D97-AF65-F5344CB8AC3E}">
        <p14:creationId xmlns:p14="http://schemas.microsoft.com/office/powerpoint/2010/main" val="2164654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B1876EFD-4496-AE81-4700-ADA2B57B0B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29F1CE9A-93A3-E2C0-7F85-095A5EC98D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64C30C8-2CE4-CDAB-5C1A-563B6FB09D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55E311-18E3-45B3-A44D-6C9C592BDF38}" type="datetime1">
              <a:rPr lang="nb-NO" smtClean="0"/>
              <a:t>09.12.2023</a:t>
            </a:fld>
            <a:endParaRPr lang="nb-NO"/>
          </a:p>
        </p:txBody>
      </p:sp>
      <p:sp>
        <p:nvSpPr>
          <p:cNvPr id="5" name="Plassholder for bunntekst 4">
            <a:extLst>
              <a:ext uri="{FF2B5EF4-FFF2-40B4-BE49-F238E27FC236}">
                <a16:creationId xmlns:a16="http://schemas.microsoft.com/office/drawing/2014/main" id="{8115B98F-DCF5-C77E-30E8-41542BA24E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b-NO"/>
              <a:t>Eksamenstrim til kapittel 1 jegerprøvekurset.no  1/24 </a:t>
            </a:r>
          </a:p>
        </p:txBody>
      </p:sp>
      <p:sp>
        <p:nvSpPr>
          <p:cNvPr id="6" name="Plassholder for lysbildenummer 5">
            <a:extLst>
              <a:ext uri="{FF2B5EF4-FFF2-40B4-BE49-F238E27FC236}">
                <a16:creationId xmlns:a16="http://schemas.microsoft.com/office/drawing/2014/main" id="{EFA6F197-476C-9DA8-3AE8-ECB70898FB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B9FD38-E377-4BD6-8368-A3583B8B7149}" type="slidenum">
              <a:rPr lang="nb-NO" smtClean="0"/>
              <a:t>‹#›</a:t>
            </a:fld>
            <a:endParaRPr lang="nb-NO"/>
          </a:p>
        </p:txBody>
      </p:sp>
    </p:spTree>
    <p:extLst>
      <p:ext uri="{BB962C8B-B14F-4D97-AF65-F5344CB8AC3E}">
        <p14:creationId xmlns:p14="http://schemas.microsoft.com/office/powerpoint/2010/main" val="2210701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4.xml"/><Relationship Id="rId1" Type="http://schemas.openxmlformats.org/officeDocument/2006/relationships/video" Target="https://www.youtube.com/embed/4wXMtqjovhw?feature=oembe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4.xml"/><Relationship Id="rId1" Type="http://schemas.openxmlformats.org/officeDocument/2006/relationships/video" Target="https://www.youtube.com/embed/uRHjLdaL2Ts?feature=oembe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4.xml"/><Relationship Id="rId1" Type="http://schemas.openxmlformats.org/officeDocument/2006/relationships/video" Target="https://www.youtube.com/embed/JfgjmbU7ZUY?feature=oembe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4.xml"/><Relationship Id="rId1" Type="http://schemas.openxmlformats.org/officeDocument/2006/relationships/video" Target="https://www.youtube.com/embed/s9dl9A18hKs?feature=oembe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4.xml"/><Relationship Id="rId1" Type="http://schemas.openxmlformats.org/officeDocument/2006/relationships/video" Target="https://www.youtube.com/embed/NN0nfsSK7Yc?feature=oembe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4.xml"/><Relationship Id="rId1" Type="http://schemas.openxmlformats.org/officeDocument/2006/relationships/video" Target="https://www.youtube.com/embed/Rh-GDM6IzQQ?feature=oembe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4.xml"/><Relationship Id="rId1" Type="http://schemas.openxmlformats.org/officeDocument/2006/relationships/video" Target="https://www.youtube.com/embed/iumcW5JJg0w?feature=oembed"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4.xml"/><Relationship Id="rId1" Type="http://schemas.openxmlformats.org/officeDocument/2006/relationships/video" Target="https://www.youtube.com/embed/I9QILyYSQCs?feature=oembed"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4.xml"/><Relationship Id="rId1" Type="http://schemas.openxmlformats.org/officeDocument/2006/relationships/video" Target="https://www.youtube.com/embed/fUIHBJkyWf0?feature=oembed"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4.xml"/><Relationship Id="rId1" Type="http://schemas.openxmlformats.org/officeDocument/2006/relationships/video" Target="https://www.youtube.com/embed/Fa5OVr-Kr7k?feature=oembed"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4.xml"/><Relationship Id="rId1" Type="http://schemas.openxmlformats.org/officeDocument/2006/relationships/video" Target="https://www.youtube.com/embed/UhTaq1x-IS0?feature=oembed"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4.xml"/><Relationship Id="rId1" Type="http://schemas.openxmlformats.org/officeDocument/2006/relationships/video" Target="https://www.youtube.com/embed/gKH0h1wabug?feature=oembed"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4.xml"/><Relationship Id="rId1" Type="http://schemas.openxmlformats.org/officeDocument/2006/relationships/video" Target="https://www.youtube.com/embed/043BTbR0XEA?feature=oembed"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4.xml"/><Relationship Id="rId1" Type="http://schemas.openxmlformats.org/officeDocument/2006/relationships/video" Target="https://www.youtube.com/embed/j59d4xQWq80?feature=oembed"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4.xml"/><Relationship Id="rId1" Type="http://schemas.openxmlformats.org/officeDocument/2006/relationships/video" Target="https://www.youtube.com/embed/4-R3mm42N_Q?feature=oembed"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4.xml"/><Relationship Id="rId1" Type="http://schemas.openxmlformats.org/officeDocument/2006/relationships/video" Target="https://www.youtube.com/embed/-cYbnazss0k?feature=oembed"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4.xml"/><Relationship Id="rId1" Type="http://schemas.openxmlformats.org/officeDocument/2006/relationships/video" Target="https://www.youtube.com/embed/EEMp4rAMnPY?feature=oembed"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4.xml"/><Relationship Id="rId1" Type="http://schemas.openxmlformats.org/officeDocument/2006/relationships/video" Target="https://www.youtube.com/embed/WXDJfN_SINA?feature=oembe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4.xml"/><Relationship Id="rId1" Type="http://schemas.openxmlformats.org/officeDocument/2006/relationships/video" Target="https://www.youtube.com/embed/eIKwOOb-mkg?feature=oembe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4.xml"/><Relationship Id="rId1" Type="http://schemas.openxmlformats.org/officeDocument/2006/relationships/video" Target="https://www.youtube.com/embed/eNYcO49mEw4?feature=oembe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4.xml"/><Relationship Id="rId1" Type="http://schemas.openxmlformats.org/officeDocument/2006/relationships/video" Target="https://www.youtube.com/embed/rYkvYg9rhCQ?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7BD7CC6-2F7F-4587-8E92-D041AB2CE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E7ED1F4-19EF-4BC2-A6EA-DF1525142B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22">
            <a:extLst>
              <a:ext uri="{FF2B5EF4-FFF2-40B4-BE49-F238E27FC236}">
                <a16:creationId xmlns:a16="http://schemas.microsoft.com/office/drawing/2014/main" id="{0EE7C14F-442F-4416-A4A9-6DA10263A4B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4" name="Oval 23">
              <a:extLst>
                <a:ext uri="{FF2B5EF4-FFF2-40B4-BE49-F238E27FC236}">
                  <a16:creationId xmlns:a16="http://schemas.microsoft.com/office/drawing/2014/main" id="{97AC4CCD-70AA-4916-97EA-D9C12FED17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24">
              <a:extLst>
                <a:ext uri="{FF2B5EF4-FFF2-40B4-BE49-F238E27FC236}">
                  <a16:creationId xmlns:a16="http://schemas.microsoft.com/office/drawing/2014/main" id="{C5694289-EA59-4679-9DB4-0646321A8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2EDAD0A-6995-496D-9789-A34C66F5DC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CBBB211-248C-4F94-900A-80CD8D52F3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48DCC953-87D5-419D-A529-94A9462512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F67D0B7-A0F4-47EB-8DF7-2630C056AB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30">
            <a:extLst>
              <a:ext uri="{FF2B5EF4-FFF2-40B4-BE49-F238E27FC236}">
                <a16:creationId xmlns:a16="http://schemas.microsoft.com/office/drawing/2014/main" id="{A3919D60-F174-4FEB-9E9D-5AF6BD6597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32">
            <a:extLst>
              <a:ext uri="{FF2B5EF4-FFF2-40B4-BE49-F238E27FC236}">
                <a16:creationId xmlns:a16="http://schemas.microsoft.com/office/drawing/2014/main" id="{98EF7474-F1F7-47A7-AF33-E38A86EBF6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4" name="Straight Connector 33">
              <a:extLst>
                <a:ext uri="{FF2B5EF4-FFF2-40B4-BE49-F238E27FC236}">
                  <a16:creationId xmlns:a16="http://schemas.microsoft.com/office/drawing/2014/main" id="{8B14C3B3-01E7-4DD2-80BC-D6605BDB3AB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9E2ED25-9BE8-462A-BE54-D3E506DBA2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3E48329-07A0-4DBB-9D0C-0614AE372F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ED609B4-86D5-44D5-8511-42AE9B129B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C912E1BF-76C2-49D5-A5AC-1CE20255C4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40" name="Straight Connector 39">
              <a:extLst>
                <a:ext uri="{FF2B5EF4-FFF2-40B4-BE49-F238E27FC236}">
                  <a16:creationId xmlns:a16="http://schemas.microsoft.com/office/drawing/2014/main" id="{84E6722B-B0C0-4A43-91F6-6E2D6E2D7F2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8EAB6DA-9741-4668-8E47-957CD51511C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36EC6AA-9E44-4DD2-B718-EE041114141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8DE653-B3C7-49E5-A3B0-6C00B26083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45" name="Rectangle 44">
            <a:extLst>
              <a:ext uri="{FF2B5EF4-FFF2-40B4-BE49-F238E27FC236}">
                <a16:creationId xmlns:a16="http://schemas.microsoft.com/office/drawing/2014/main" id="{90AE89EB-4F51-4181-9475-7E1048FB3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B78285A0-9022-40FD-B520-91444BA163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8" name="Straight Connector 47">
              <a:extLst>
                <a:ext uri="{FF2B5EF4-FFF2-40B4-BE49-F238E27FC236}">
                  <a16:creationId xmlns:a16="http://schemas.microsoft.com/office/drawing/2014/main" id="{0E2EED1A-F137-41BB-A555-7CDFF9C334B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E1EC980-DEDC-41BF-995C-1D471C90EC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A2F9486-DC13-4EDD-82CE-7FFC6F48464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46A2475-19E5-46B8-B7FE-C2CF42971F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tel 1">
            <a:extLst>
              <a:ext uri="{FF2B5EF4-FFF2-40B4-BE49-F238E27FC236}">
                <a16:creationId xmlns:a16="http://schemas.microsoft.com/office/drawing/2014/main" id="{A30EB47E-9E4F-914A-1592-C2335D58E7D2}"/>
              </a:ext>
            </a:extLst>
          </p:cNvPr>
          <p:cNvSpPr>
            <a:spLocks noGrp="1"/>
          </p:cNvSpPr>
          <p:nvPr>
            <p:ph type="ctrTitle"/>
          </p:nvPr>
        </p:nvSpPr>
        <p:spPr>
          <a:xfrm>
            <a:off x="629640" y="4038037"/>
            <a:ext cx="5107366" cy="2087424"/>
          </a:xfrm>
          <a:noFill/>
        </p:spPr>
        <p:txBody>
          <a:bodyPr anchor="t">
            <a:normAutofit/>
          </a:bodyPr>
          <a:lstStyle/>
          <a:p>
            <a:pPr algn="l"/>
            <a:r>
              <a:rPr lang="nb-NO" sz="4400" b="1" dirty="0">
                <a:solidFill>
                  <a:schemeClr val="bg1"/>
                </a:solidFill>
              </a:rPr>
              <a:t>Quiz til eksamenstrim  Kapittel 1 i jegerprøvekurset.no</a:t>
            </a:r>
          </a:p>
        </p:txBody>
      </p:sp>
      <p:sp>
        <p:nvSpPr>
          <p:cNvPr id="3" name="Undertittel 2">
            <a:extLst>
              <a:ext uri="{FF2B5EF4-FFF2-40B4-BE49-F238E27FC236}">
                <a16:creationId xmlns:a16="http://schemas.microsoft.com/office/drawing/2014/main" id="{96129A27-8E32-C6A1-0E22-1AB7AE99E049}"/>
              </a:ext>
            </a:extLst>
          </p:cNvPr>
          <p:cNvSpPr>
            <a:spLocks noGrp="1"/>
          </p:cNvSpPr>
          <p:nvPr>
            <p:ph type="subTitle" idx="1"/>
          </p:nvPr>
        </p:nvSpPr>
        <p:spPr>
          <a:xfrm>
            <a:off x="6143159" y="4038037"/>
            <a:ext cx="5017030" cy="2087426"/>
          </a:xfrm>
          <a:noFill/>
        </p:spPr>
        <p:txBody>
          <a:bodyPr anchor="t">
            <a:normAutofit fontScale="92500" lnSpcReduction="20000"/>
          </a:bodyPr>
          <a:lstStyle/>
          <a:p>
            <a:pPr marL="457200" indent="-457200" algn="l">
              <a:buFont typeface="+mj-lt"/>
              <a:buAutoNum type="arabicPeriod"/>
            </a:pPr>
            <a:r>
              <a:rPr lang="nb-NO" sz="1900" dirty="0">
                <a:solidFill>
                  <a:schemeClr val="bg1"/>
                </a:solidFill>
              </a:rPr>
              <a:t>Klikk på lysbildet</a:t>
            </a:r>
          </a:p>
          <a:p>
            <a:pPr marL="457200" indent="-457200" algn="l">
              <a:buFont typeface="+mj-lt"/>
              <a:buAutoNum type="arabicPeriod"/>
            </a:pPr>
            <a:r>
              <a:rPr lang="nb-NO" sz="1900" dirty="0">
                <a:solidFill>
                  <a:schemeClr val="bg1"/>
                </a:solidFill>
              </a:rPr>
              <a:t>Se filmen.</a:t>
            </a:r>
          </a:p>
          <a:p>
            <a:pPr marL="457200" indent="-457200" algn="l">
              <a:buFont typeface="+mj-lt"/>
              <a:buAutoNum type="arabicPeriod"/>
            </a:pPr>
            <a:r>
              <a:rPr lang="nb-NO" sz="1900" dirty="0">
                <a:solidFill>
                  <a:schemeClr val="bg1"/>
                </a:solidFill>
              </a:rPr>
              <a:t>Velg et svar.</a:t>
            </a:r>
          </a:p>
          <a:p>
            <a:pPr marL="457200" indent="-457200" algn="l">
              <a:buFont typeface="+mj-lt"/>
              <a:buAutoNum type="arabicPeriod"/>
            </a:pPr>
            <a:r>
              <a:rPr lang="nb-NO" sz="1900" dirty="0">
                <a:solidFill>
                  <a:schemeClr val="bg1"/>
                </a:solidFill>
              </a:rPr>
              <a:t>Klikk på lysbildet og få min kommentar.</a:t>
            </a:r>
          </a:p>
          <a:p>
            <a:pPr algn="l"/>
            <a:r>
              <a:rPr lang="nb-NO" sz="1900" dirty="0">
                <a:solidFill>
                  <a:schemeClr val="bg1"/>
                </a:solidFill>
              </a:rPr>
              <a:t>Kommentarene er min mening,- du kan vurdere annerledes. Det viktigste er hva du tenker,- og hvorfor. </a:t>
            </a:r>
          </a:p>
        </p:txBody>
      </p:sp>
      <p:pic>
        <p:nvPicPr>
          <p:cNvPr id="5" name="Bilde 4">
            <a:extLst>
              <a:ext uri="{FF2B5EF4-FFF2-40B4-BE49-F238E27FC236}">
                <a16:creationId xmlns:a16="http://schemas.microsoft.com/office/drawing/2014/main" id="{B0484E77-31A0-19FE-B7B5-4BF79DFC45D9}"/>
              </a:ext>
            </a:extLst>
          </p:cNvPr>
          <p:cNvPicPr>
            <a:picLocks noChangeAspect="1"/>
          </p:cNvPicPr>
          <p:nvPr/>
        </p:nvPicPr>
        <p:blipFill rotWithShape="1">
          <a:blip r:embed="rId2"/>
          <a:srcRect l="8333" r="1" b="1"/>
          <a:stretch/>
        </p:blipFill>
        <p:spPr>
          <a:xfrm>
            <a:off x="631359" y="623948"/>
            <a:ext cx="10843065" cy="3252909"/>
          </a:xfrm>
          <a:prstGeom prst="rect">
            <a:avLst/>
          </a:prstGeom>
        </p:spPr>
      </p:pic>
      <p:grpSp>
        <p:nvGrpSpPr>
          <p:cNvPr id="53" name="Group 52">
            <a:extLst>
              <a:ext uri="{FF2B5EF4-FFF2-40B4-BE49-F238E27FC236}">
                <a16:creationId xmlns:a16="http://schemas.microsoft.com/office/drawing/2014/main" id="{91CD8CAA-4614-4393-ADD7-7FDFD8ABD76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776904"/>
            <a:ext cx="304800" cy="429768"/>
            <a:chOff x="215328" y="-46937"/>
            <a:chExt cx="304800" cy="2773841"/>
          </a:xfrm>
        </p:grpSpPr>
        <p:cxnSp>
          <p:nvCxnSpPr>
            <p:cNvPr id="54" name="Straight Connector 53">
              <a:extLst>
                <a:ext uri="{FF2B5EF4-FFF2-40B4-BE49-F238E27FC236}">
                  <a16:creationId xmlns:a16="http://schemas.microsoft.com/office/drawing/2014/main" id="{89F5BF84-4D12-40EB-B3CA-72B55341A8A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CF91815-2B4A-44C8-BAC2-6732AD11A92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23960DB-F7E9-40C5-BDC7-9700C71B18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5623C8-E3C3-425E-B186-ADFF5B6702A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818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2503A30-2D96-677B-7E7B-D82554CCE9D7}"/>
              </a:ext>
            </a:extLst>
          </p:cNvPr>
          <p:cNvSpPr>
            <a:spLocks noGrp="1"/>
          </p:cNvSpPr>
          <p:nvPr>
            <p:ph type="title"/>
          </p:nvPr>
        </p:nvSpPr>
        <p:spPr/>
        <p:txBody>
          <a:bodyPr/>
          <a:lstStyle/>
          <a:p>
            <a:r>
              <a:rPr lang="nb-NO" dirty="0"/>
              <a:t>9  </a:t>
            </a:r>
            <a:r>
              <a:rPr lang="nb-NO" sz="3200" dirty="0"/>
              <a:t>Det går mot kveld og denne oksen dukker opp foran posten din. Skyter du?</a:t>
            </a:r>
          </a:p>
        </p:txBody>
      </p:sp>
      <p:sp>
        <p:nvSpPr>
          <p:cNvPr id="3" name="Plassholder for innhold 2">
            <a:extLst>
              <a:ext uri="{FF2B5EF4-FFF2-40B4-BE49-F238E27FC236}">
                <a16:creationId xmlns:a16="http://schemas.microsoft.com/office/drawing/2014/main" id="{38FAA624-F520-75B6-FFAB-A9DA5B75696B}"/>
              </a:ext>
            </a:extLst>
          </p:cNvPr>
          <p:cNvSpPr>
            <a:spLocks noGrp="1"/>
          </p:cNvSpPr>
          <p:nvPr>
            <p:ph sz="half" idx="1"/>
          </p:nvPr>
        </p:nvSpPr>
        <p:spPr/>
        <p:txBody>
          <a:bodyPr>
            <a:normAutofit fontScale="62500" lnSpcReduction="20000"/>
          </a:bodyPr>
          <a:lstStyle/>
          <a:p>
            <a:pPr marL="0" indent="0">
              <a:buNone/>
            </a:pPr>
            <a:r>
              <a:rPr lang="nb-NO" dirty="0"/>
              <a:t>Se filmen.</a:t>
            </a:r>
          </a:p>
          <a:p>
            <a:pPr marL="0" indent="0">
              <a:buNone/>
            </a:pPr>
            <a:endParaRPr lang="nb-NO" dirty="0"/>
          </a:p>
        </p:txBody>
      </p:sp>
      <p:sp>
        <p:nvSpPr>
          <p:cNvPr id="4" name="Plassholder for innhold 3">
            <a:extLst>
              <a:ext uri="{FF2B5EF4-FFF2-40B4-BE49-F238E27FC236}">
                <a16:creationId xmlns:a16="http://schemas.microsoft.com/office/drawing/2014/main" id="{3C2068F3-451E-4EEB-4D99-2724E38E2AAA}"/>
              </a:ext>
            </a:extLst>
          </p:cNvPr>
          <p:cNvSpPr>
            <a:spLocks noGrp="1"/>
          </p:cNvSpPr>
          <p:nvPr>
            <p:ph sz="half" idx="2"/>
          </p:nvPr>
        </p:nvSpPr>
        <p:spPr/>
        <p:txBody>
          <a:bodyPr>
            <a:normAutofit fontScale="62500" lnSpcReduction="20000"/>
          </a:bodyPr>
          <a:lstStyle/>
          <a:p>
            <a:pPr marL="514350" indent="-514350">
              <a:buFont typeface="+mj-lt"/>
              <a:buAutoNum type="arabicPeriod"/>
            </a:pPr>
            <a:r>
              <a:rPr lang="nb-NO" b="1" i="0" dirty="0">
                <a:solidFill>
                  <a:srgbClr val="3C434A"/>
                </a:solidFill>
                <a:effectLst/>
                <a:latin typeface="-apple-system"/>
              </a:rPr>
              <a:t>Her har jeg god kontroll og skyter.</a:t>
            </a:r>
          </a:p>
          <a:p>
            <a:pPr marL="514350" indent="-514350">
              <a:buFont typeface="+mj-lt"/>
              <a:buAutoNum type="arabicPeriod"/>
            </a:pPr>
            <a:r>
              <a:rPr lang="nb-NO" b="1" i="0" dirty="0">
                <a:solidFill>
                  <a:srgbClr val="3C434A"/>
                </a:solidFill>
                <a:effectLst/>
                <a:latin typeface="-apple-system"/>
              </a:rPr>
              <a:t>Nei, oksen vinkler litt for mye. Jeg venter litt på en bedre skuddsituasjon</a:t>
            </a:r>
            <a:r>
              <a:rPr lang="nb-NO" b="1" dirty="0">
                <a:solidFill>
                  <a:srgbClr val="3C434A"/>
                </a:solidFill>
                <a:latin typeface="-apple-system"/>
              </a:rPr>
              <a:t>.</a:t>
            </a:r>
          </a:p>
          <a:p>
            <a:pPr marL="514350" indent="-514350">
              <a:buFont typeface="+mj-lt"/>
              <a:buAutoNum type="arabicPeriod"/>
            </a:pPr>
            <a:r>
              <a:rPr lang="nb-NO" b="1" i="0" dirty="0">
                <a:solidFill>
                  <a:srgbClr val="3C434A"/>
                </a:solidFill>
                <a:effectLst/>
                <a:latin typeface="-apple-system"/>
              </a:rPr>
              <a:t>Nei, her er sjansene for skadeskyting for stor.</a:t>
            </a:r>
          </a:p>
          <a:p>
            <a:endParaRPr lang="nb-NO" b="1" dirty="0">
              <a:solidFill>
                <a:srgbClr val="3C434A"/>
              </a:solidFill>
              <a:latin typeface="-apple-system"/>
            </a:endParaRPr>
          </a:p>
          <a:p>
            <a:pPr marL="0" indent="0">
              <a:buNone/>
            </a:pPr>
            <a:r>
              <a:rPr lang="nb-NO" sz="3400" dirty="0"/>
              <a:t>Du sitter på enslig post i utmarka. Oksen har ikke vært i kontakt med driver. Skuddavstanden her er 25 meter, men oksen virker rolig. Utfordringen er å få geværet til skuldra uten at oksen løper. Har du vært oppmerksom, så er geværet mot skuldra for lenge siden. Med anlegg så har du her god kontroll. Oksen har ikke spissere vinkel enn at et skudd er forsvarlig. Med en så rolig okse kan du og vente litt for å se om den kommer mer på tvers. </a:t>
            </a:r>
          </a:p>
        </p:txBody>
      </p:sp>
      <p:sp>
        <p:nvSpPr>
          <p:cNvPr id="5" name="Plassholder for bunntekst 4">
            <a:extLst>
              <a:ext uri="{FF2B5EF4-FFF2-40B4-BE49-F238E27FC236}">
                <a16:creationId xmlns:a16="http://schemas.microsoft.com/office/drawing/2014/main" id="{E0AB39A2-6D5B-90F8-6393-19F650CF4E91}"/>
              </a:ext>
            </a:extLst>
          </p:cNvPr>
          <p:cNvSpPr>
            <a:spLocks noGrp="1"/>
          </p:cNvSpPr>
          <p:nvPr>
            <p:ph type="ftr" sz="quarter" idx="11"/>
          </p:nvPr>
        </p:nvSpPr>
        <p:spPr/>
        <p:txBody>
          <a:bodyPr/>
          <a:lstStyle/>
          <a:p>
            <a:r>
              <a:rPr lang="nb-NO"/>
              <a:t>Eksamenstrim til kapittel 1 jegerprøvekurset.no  1/24 </a:t>
            </a:r>
          </a:p>
        </p:txBody>
      </p:sp>
      <p:pic>
        <p:nvPicPr>
          <p:cNvPr id="7" name="Media på Internett 6" title="Skyter du oksen?">
            <a:hlinkClick r:id="" action="ppaction://media"/>
            <a:extLst>
              <a:ext uri="{FF2B5EF4-FFF2-40B4-BE49-F238E27FC236}">
                <a16:creationId xmlns:a16="http://schemas.microsoft.com/office/drawing/2014/main" id="{4339C63C-8383-DC05-53F7-24E3CAA3460C}"/>
              </a:ext>
            </a:extLst>
          </p:cNvPr>
          <p:cNvPicPr>
            <a:picLocks noRot="1" noChangeAspect="1"/>
          </p:cNvPicPr>
          <p:nvPr>
            <a:videoFile r:link="rId1"/>
          </p:nvPr>
        </p:nvPicPr>
        <p:blipFill>
          <a:blip r:embed="rId3"/>
          <a:stretch>
            <a:fillRect/>
          </a:stretch>
        </p:blipFill>
        <p:spPr>
          <a:xfrm>
            <a:off x="960295" y="3002292"/>
            <a:ext cx="4330612" cy="2446796"/>
          </a:xfrm>
          <a:prstGeom prst="rect">
            <a:avLst/>
          </a:prstGeom>
        </p:spPr>
      </p:pic>
    </p:spTree>
    <p:extLst>
      <p:ext uri="{BB962C8B-B14F-4D97-AF65-F5344CB8AC3E}">
        <p14:creationId xmlns:p14="http://schemas.microsoft.com/office/powerpoint/2010/main" val="377387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20E774A-6067-000A-3B3B-2E1B81B6041D}"/>
              </a:ext>
            </a:extLst>
          </p:cNvPr>
          <p:cNvSpPr>
            <a:spLocks noGrp="1"/>
          </p:cNvSpPr>
          <p:nvPr>
            <p:ph type="title"/>
          </p:nvPr>
        </p:nvSpPr>
        <p:spPr/>
        <p:txBody>
          <a:bodyPr/>
          <a:lstStyle/>
          <a:p>
            <a:r>
              <a:rPr lang="nb-NO" dirty="0"/>
              <a:t>10  </a:t>
            </a:r>
            <a:r>
              <a:rPr lang="nb-NO" sz="3200" dirty="0"/>
              <a:t>Du sitter på post og elgjakta er begynt. Skuddavstand er 100 meter. Skyter du?</a:t>
            </a:r>
          </a:p>
        </p:txBody>
      </p:sp>
      <p:sp>
        <p:nvSpPr>
          <p:cNvPr id="3" name="Plassholder for innhold 2">
            <a:extLst>
              <a:ext uri="{FF2B5EF4-FFF2-40B4-BE49-F238E27FC236}">
                <a16:creationId xmlns:a16="http://schemas.microsoft.com/office/drawing/2014/main" id="{4204C26E-57A7-90B2-F46C-14A9E7EA0C8B}"/>
              </a:ext>
            </a:extLst>
          </p:cNvPr>
          <p:cNvSpPr>
            <a:spLocks noGrp="1"/>
          </p:cNvSpPr>
          <p:nvPr>
            <p:ph sz="half" idx="1"/>
          </p:nvPr>
        </p:nvSpPr>
        <p:spPr/>
        <p:txBody>
          <a:bodyPr>
            <a:normAutofit fontScale="55000" lnSpcReduction="20000"/>
          </a:bodyPr>
          <a:lstStyle/>
          <a:p>
            <a:pPr marL="0" indent="0">
              <a:buNone/>
            </a:pPr>
            <a:r>
              <a:rPr lang="nb-NO" sz="3600" dirty="0"/>
              <a:t>Se filmen.</a:t>
            </a:r>
          </a:p>
          <a:p>
            <a:pPr marL="0" indent="0">
              <a:buNone/>
            </a:pPr>
            <a:endParaRPr lang="nb-NO" dirty="0"/>
          </a:p>
          <a:p>
            <a:pPr marL="0" indent="0">
              <a:buNone/>
            </a:pPr>
            <a:endParaRPr lang="nb-NO" dirty="0"/>
          </a:p>
        </p:txBody>
      </p:sp>
      <p:sp>
        <p:nvSpPr>
          <p:cNvPr id="4" name="Plassholder for innhold 3">
            <a:extLst>
              <a:ext uri="{FF2B5EF4-FFF2-40B4-BE49-F238E27FC236}">
                <a16:creationId xmlns:a16="http://schemas.microsoft.com/office/drawing/2014/main" id="{0BAB21D7-0018-3BAB-EA5E-51D7A0A87649}"/>
              </a:ext>
            </a:extLst>
          </p:cNvPr>
          <p:cNvSpPr>
            <a:spLocks noGrp="1"/>
          </p:cNvSpPr>
          <p:nvPr>
            <p:ph sz="half" idx="2"/>
          </p:nvPr>
        </p:nvSpPr>
        <p:spPr/>
        <p:txBody>
          <a:bodyPr>
            <a:normAutofit fontScale="55000" lnSpcReduction="20000"/>
          </a:bodyPr>
          <a:lstStyle/>
          <a:p>
            <a:pPr marL="514350" indent="-514350">
              <a:buFont typeface="+mj-lt"/>
              <a:buAutoNum type="arabicPeriod"/>
            </a:pPr>
            <a:r>
              <a:rPr lang="nb-NO" b="1" i="0" dirty="0">
                <a:solidFill>
                  <a:srgbClr val="3C434A"/>
                </a:solidFill>
                <a:effectLst/>
                <a:latin typeface="-apple-system"/>
              </a:rPr>
              <a:t>Nei, her venter jeg til de kommer litt </a:t>
            </a:r>
            <a:r>
              <a:rPr lang="nb-NO" b="1" i="0" dirty="0" err="1">
                <a:solidFill>
                  <a:srgbClr val="3C434A"/>
                </a:solidFill>
                <a:effectLst/>
                <a:latin typeface="-apple-system"/>
              </a:rPr>
              <a:t>nermere</a:t>
            </a:r>
            <a:r>
              <a:rPr lang="nb-NO" b="1" i="0" dirty="0">
                <a:solidFill>
                  <a:srgbClr val="3C434A"/>
                </a:solidFill>
                <a:effectLst/>
                <a:latin typeface="-apple-system"/>
              </a:rPr>
              <a:t> og får breisida til.</a:t>
            </a:r>
          </a:p>
          <a:p>
            <a:pPr marL="514350" indent="-514350">
              <a:buFont typeface="+mj-lt"/>
              <a:buAutoNum type="arabicPeriod"/>
            </a:pPr>
            <a:r>
              <a:rPr lang="nb-NO" b="1" i="0" dirty="0">
                <a:solidFill>
                  <a:srgbClr val="3C434A"/>
                </a:solidFill>
                <a:effectLst/>
                <a:latin typeface="-apple-system"/>
              </a:rPr>
              <a:t>Ja her gjelder det å ta oksen med et kjapt skudd før den forsvinner.</a:t>
            </a:r>
            <a:endParaRPr lang="nb-NO" b="1" dirty="0">
              <a:solidFill>
                <a:srgbClr val="3C434A"/>
              </a:solidFill>
              <a:latin typeface="-apple-system"/>
            </a:endParaRPr>
          </a:p>
          <a:p>
            <a:pPr marL="514350" indent="-514350">
              <a:buFont typeface="+mj-lt"/>
              <a:buAutoNum type="arabicPeriod"/>
            </a:pPr>
            <a:r>
              <a:rPr lang="nb-NO" b="1" i="0" dirty="0">
                <a:solidFill>
                  <a:srgbClr val="3C434A"/>
                </a:solidFill>
                <a:effectLst/>
                <a:latin typeface="-apple-system"/>
              </a:rPr>
              <a:t>Ja kua står nærmest, så den skyter jeg.</a:t>
            </a:r>
          </a:p>
          <a:p>
            <a:endParaRPr lang="nb-NO" b="1" dirty="0">
              <a:solidFill>
                <a:srgbClr val="3C434A"/>
              </a:solidFill>
              <a:latin typeface="-apple-system"/>
            </a:endParaRPr>
          </a:p>
          <a:p>
            <a:pPr marL="0" indent="0">
              <a:buNone/>
            </a:pPr>
            <a:r>
              <a:rPr lang="nb-NO" sz="3200" dirty="0"/>
              <a:t>Du har både ku og okse på kvoten. Du sitter i </a:t>
            </a:r>
            <a:r>
              <a:rPr lang="nb-NO" sz="3200" dirty="0" err="1"/>
              <a:t>jaktbu</a:t>
            </a:r>
            <a:r>
              <a:rPr lang="nb-NO" sz="3200" dirty="0"/>
              <a:t> med anlegg i vindusposten. Skuddavstanden er grei nok for voksne elger med breisida til. Begge disse står en ganske spiss vinkel. Skuddet må gå gjennom begge lungene og da blir treffområdet lite. Sjekk samling 1 om skudd mot hjortevilt. Se på elgklokka.  Siktepunktet her blir nesten i forkant av bogen, og da øker sjansene mye for skadeskyting. Elgene er rolige. Atferden viser at de trolig er på veg ut på marka for å beite. Venter du litt, har du de trolig med </a:t>
            </a:r>
            <a:r>
              <a:rPr lang="nb-NO" sz="3200" dirty="0" err="1"/>
              <a:t>beisida</a:t>
            </a:r>
            <a:r>
              <a:rPr lang="nb-NO" sz="3200" dirty="0"/>
              <a:t> til etter noen minutter. Mange ganger er det viktig å ikke bruke den første mulige skuddsituasjonen, men avvente til det åpner seg en bedre sjanse. </a:t>
            </a:r>
          </a:p>
        </p:txBody>
      </p:sp>
      <p:sp>
        <p:nvSpPr>
          <p:cNvPr id="5" name="Plassholder for bunntekst 4">
            <a:extLst>
              <a:ext uri="{FF2B5EF4-FFF2-40B4-BE49-F238E27FC236}">
                <a16:creationId xmlns:a16="http://schemas.microsoft.com/office/drawing/2014/main" id="{ED7593B0-EA9C-DABA-81A9-9734F54A788F}"/>
              </a:ext>
            </a:extLst>
          </p:cNvPr>
          <p:cNvSpPr>
            <a:spLocks noGrp="1"/>
          </p:cNvSpPr>
          <p:nvPr>
            <p:ph type="ftr" sz="quarter" idx="11"/>
          </p:nvPr>
        </p:nvSpPr>
        <p:spPr/>
        <p:txBody>
          <a:bodyPr/>
          <a:lstStyle/>
          <a:p>
            <a:r>
              <a:rPr lang="nb-NO"/>
              <a:t>Eksamenstrim til kapittel 1 jegerprøvekurset.no  1/24 </a:t>
            </a:r>
          </a:p>
        </p:txBody>
      </p:sp>
      <p:pic>
        <p:nvPicPr>
          <p:cNvPr id="7" name="Media på Internett 6" title="Skyter du?">
            <a:hlinkClick r:id="" action="ppaction://media"/>
            <a:extLst>
              <a:ext uri="{FF2B5EF4-FFF2-40B4-BE49-F238E27FC236}">
                <a16:creationId xmlns:a16="http://schemas.microsoft.com/office/drawing/2014/main" id="{55333BB1-8F01-6BC1-2750-AB2E0884C1CD}"/>
              </a:ext>
            </a:extLst>
          </p:cNvPr>
          <p:cNvPicPr>
            <a:picLocks noRot="1" noChangeAspect="1"/>
          </p:cNvPicPr>
          <p:nvPr>
            <a:videoFile r:link="rId1"/>
          </p:nvPr>
        </p:nvPicPr>
        <p:blipFill>
          <a:blip r:embed="rId3"/>
          <a:stretch>
            <a:fillRect/>
          </a:stretch>
        </p:blipFill>
        <p:spPr>
          <a:xfrm>
            <a:off x="838200" y="2995448"/>
            <a:ext cx="4442249" cy="2509871"/>
          </a:xfrm>
          <a:prstGeom prst="rect">
            <a:avLst/>
          </a:prstGeom>
        </p:spPr>
      </p:pic>
    </p:spTree>
    <p:extLst>
      <p:ext uri="{BB962C8B-B14F-4D97-AF65-F5344CB8AC3E}">
        <p14:creationId xmlns:p14="http://schemas.microsoft.com/office/powerpoint/2010/main" val="403284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6490DAD-1063-4761-42BB-10B50C76E9E1}"/>
              </a:ext>
            </a:extLst>
          </p:cNvPr>
          <p:cNvSpPr>
            <a:spLocks noGrp="1"/>
          </p:cNvSpPr>
          <p:nvPr>
            <p:ph type="title"/>
          </p:nvPr>
        </p:nvSpPr>
        <p:spPr/>
        <p:txBody>
          <a:bodyPr>
            <a:normAutofit/>
          </a:bodyPr>
          <a:lstStyle/>
          <a:p>
            <a:r>
              <a:rPr lang="nb-NO" dirty="0"/>
              <a:t>11. </a:t>
            </a:r>
            <a:r>
              <a:rPr lang="nb-NO" sz="3600" dirty="0"/>
              <a:t>Du ligger på et skjær med </a:t>
            </a:r>
            <a:r>
              <a:rPr lang="nb-NO" sz="3600" dirty="0" err="1"/>
              <a:t>tofoten</a:t>
            </a:r>
            <a:r>
              <a:rPr lang="nb-NO" sz="3600" dirty="0"/>
              <a:t> på geværet. Skuddavstand er 50 meter. Skyter du?</a:t>
            </a:r>
          </a:p>
        </p:txBody>
      </p:sp>
      <p:sp>
        <p:nvSpPr>
          <p:cNvPr id="3" name="Plassholder for innhold 2">
            <a:extLst>
              <a:ext uri="{FF2B5EF4-FFF2-40B4-BE49-F238E27FC236}">
                <a16:creationId xmlns:a16="http://schemas.microsoft.com/office/drawing/2014/main" id="{33C01C1B-0B52-888F-6DB6-1FC8B924583F}"/>
              </a:ext>
            </a:extLst>
          </p:cNvPr>
          <p:cNvSpPr>
            <a:spLocks noGrp="1"/>
          </p:cNvSpPr>
          <p:nvPr>
            <p:ph sz="half" idx="1"/>
          </p:nvPr>
        </p:nvSpPr>
        <p:spPr/>
        <p:txBody>
          <a:bodyPr>
            <a:normAutofit fontScale="62500" lnSpcReduction="20000"/>
          </a:bodyPr>
          <a:lstStyle/>
          <a:p>
            <a:pPr marL="0" indent="0">
              <a:buNone/>
            </a:pPr>
            <a:r>
              <a:rPr lang="nb-NO" dirty="0"/>
              <a:t>Se filmen.</a:t>
            </a:r>
          </a:p>
          <a:p>
            <a:pPr marL="0" indent="0">
              <a:buNone/>
            </a:pPr>
            <a:endParaRPr lang="nb-NO" dirty="0"/>
          </a:p>
        </p:txBody>
      </p:sp>
      <p:sp>
        <p:nvSpPr>
          <p:cNvPr id="4" name="Plassholder for innhold 3">
            <a:extLst>
              <a:ext uri="{FF2B5EF4-FFF2-40B4-BE49-F238E27FC236}">
                <a16:creationId xmlns:a16="http://schemas.microsoft.com/office/drawing/2014/main" id="{90ED814F-6B8D-1B85-D14F-58F9F99ACA2C}"/>
              </a:ext>
            </a:extLst>
          </p:cNvPr>
          <p:cNvSpPr>
            <a:spLocks noGrp="1"/>
          </p:cNvSpPr>
          <p:nvPr>
            <p:ph sz="half" idx="2"/>
          </p:nvPr>
        </p:nvSpPr>
        <p:spPr/>
        <p:txBody>
          <a:bodyPr>
            <a:normAutofit fontScale="62500" lnSpcReduction="20000"/>
          </a:bodyPr>
          <a:lstStyle/>
          <a:p>
            <a:pPr marL="514350" indent="-514350">
              <a:buFont typeface="+mj-lt"/>
              <a:buAutoNum type="arabicPeriod"/>
            </a:pPr>
            <a:r>
              <a:rPr lang="nb-NO" b="1" i="0" dirty="0">
                <a:solidFill>
                  <a:srgbClr val="3C434A"/>
                </a:solidFill>
                <a:effectLst/>
                <a:latin typeface="-apple-system"/>
              </a:rPr>
              <a:t>Med 50 meter og 6x zoom er dette en god skuddsjanse.</a:t>
            </a:r>
          </a:p>
          <a:p>
            <a:pPr marL="514350" indent="-514350">
              <a:buFont typeface="+mj-lt"/>
              <a:buAutoNum type="arabicPeriod"/>
            </a:pPr>
            <a:r>
              <a:rPr lang="nb-NO" b="1" i="0" dirty="0">
                <a:solidFill>
                  <a:srgbClr val="3C434A"/>
                </a:solidFill>
                <a:effectLst/>
                <a:latin typeface="-apple-system"/>
              </a:rPr>
              <a:t>Jeg ville ha ventet til selen lå i ro og så skutt.</a:t>
            </a:r>
            <a:endParaRPr lang="nb-NO" b="1" dirty="0">
              <a:solidFill>
                <a:srgbClr val="3C434A"/>
              </a:solidFill>
              <a:latin typeface="-apple-system"/>
            </a:endParaRPr>
          </a:p>
          <a:p>
            <a:pPr marL="514350" indent="-514350">
              <a:buFont typeface="+mj-lt"/>
              <a:buAutoNum type="arabicPeriod"/>
            </a:pPr>
            <a:r>
              <a:rPr lang="nb-NO" b="1" i="0" dirty="0">
                <a:solidFill>
                  <a:srgbClr val="3C434A"/>
                </a:solidFill>
                <a:effectLst/>
                <a:latin typeface="-apple-system"/>
              </a:rPr>
              <a:t>Dette er en uforsvarlig skuddsituasjon. Finn en sel på land.</a:t>
            </a:r>
          </a:p>
          <a:p>
            <a:endParaRPr lang="nb-NO" b="1" dirty="0">
              <a:solidFill>
                <a:srgbClr val="3C434A"/>
              </a:solidFill>
              <a:latin typeface="-apple-system"/>
            </a:endParaRPr>
          </a:p>
          <a:p>
            <a:pPr marL="0" indent="0">
              <a:buNone/>
            </a:pPr>
            <a:r>
              <a:rPr lang="nb-NO" sz="3800" dirty="0"/>
              <a:t>Treffområdet i hodet er en sirkel på knapt 6 centimeter. Skyt like framom øret. Treffområdet er omtrent samme størrelse som tieren på en hundremeterskive. Hvor mange av skudda dine satt der når du var på skytebanen? Sjansene for skadeskyting øker alvorlig mye på skudd mot vilt i bevegelse. Dette er en skuddsituasjon du ikke må bruke. </a:t>
            </a:r>
          </a:p>
        </p:txBody>
      </p:sp>
      <p:sp>
        <p:nvSpPr>
          <p:cNvPr id="5" name="Plassholder for bunntekst 4">
            <a:extLst>
              <a:ext uri="{FF2B5EF4-FFF2-40B4-BE49-F238E27FC236}">
                <a16:creationId xmlns:a16="http://schemas.microsoft.com/office/drawing/2014/main" id="{297910E9-ED7C-ABF3-F425-24A56A918EFC}"/>
              </a:ext>
            </a:extLst>
          </p:cNvPr>
          <p:cNvSpPr>
            <a:spLocks noGrp="1"/>
          </p:cNvSpPr>
          <p:nvPr>
            <p:ph type="ftr" sz="quarter" idx="11"/>
          </p:nvPr>
        </p:nvSpPr>
        <p:spPr/>
        <p:txBody>
          <a:bodyPr/>
          <a:lstStyle/>
          <a:p>
            <a:r>
              <a:rPr lang="nb-NO"/>
              <a:t>Eksamenstrim til kapittel 1 jegerprøvekurset.no  1/24 </a:t>
            </a:r>
          </a:p>
        </p:txBody>
      </p:sp>
      <p:pic>
        <p:nvPicPr>
          <p:cNvPr id="7" name="Media på Internett 6" title="Skyter du?">
            <a:hlinkClick r:id="" action="ppaction://media"/>
            <a:extLst>
              <a:ext uri="{FF2B5EF4-FFF2-40B4-BE49-F238E27FC236}">
                <a16:creationId xmlns:a16="http://schemas.microsoft.com/office/drawing/2014/main" id="{AFAA72DE-C0C8-8196-7896-E58833680247}"/>
              </a:ext>
            </a:extLst>
          </p:cNvPr>
          <p:cNvPicPr>
            <a:picLocks noRot="1" noChangeAspect="1"/>
          </p:cNvPicPr>
          <p:nvPr>
            <a:videoFile r:link="rId1"/>
          </p:nvPr>
        </p:nvPicPr>
        <p:blipFill>
          <a:blip r:embed="rId3"/>
          <a:stretch>
            <a:fillRect/>
          </a:stretch>
        </p:blipFill>
        <p:spPr>
          <a:xfrm>
            <a:off x="838200" y="2847570"/>
            <a:ext cx="4295052" cy="2426704"/>
          </a:xfrm>
          <a:prstGeom prst="rect">
            <a:avLst/>
          </a:prstGeom>
        </p:spPr>
      </p:pic>
    </p:spTree>
    <p:extLst>
      <p:ext uri="{BB962C8B-B14F-4D97-AF65-F5344CB8AC3E}">
        <p14:creationId xmlns:p14="http://schemas.microsoft.com/office/powerpoint/2010/main" val="175370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962556-2D7B-6EAF-0517-E44F4A807650}"/>
              </a:ext>
            </a:extLst>
          </p:cNvPr>
          <p:cNvSpPr>
            <a:spLocks noGrp="1"/>
          </p:cNvSpPr>
          <p:nvPr>
            <p:ph type="title"/>
          </p:nvPr>
        </p:nvSpPr>
        <p:spPr/>
        <p:txBody>
          <a:bodyPr/>
          <a:lstStyle/>
          <a:p>
            <a:r>
              <a:rPr lang="nb-NO" dirty="0"/>
              <a:t>12  </a:t>
            </a:r>
            <a:r>
              <a:rPr lang="nb-NO" sz="3600" dirty="0"/>
              <a:t>Du sitter på post i drivjakt. Skuddavstand 60 meter. Skyter du på disse dyra?</a:t>
            </a:r>
          </a:p>
        </p:txBody>
      </p:sp>
      <p:sp>
        <p:nvSpPr>
          <p:cNvPr id="3" name="Plassholder for innhold 2">
            <a:extLst>
              <a:ext uri="{FF2B5EF4-FFF2-40B4-BE49-F238E27FC236}">
                <a16:creationId xmlns:a16="http://schemas.microsoft.com/office/drawing/2014/main" id="{D85ED673-3272-40B2-5EEB-9F3291FA561F}"/>
              </a:ext>
            </a:extLst>
          </p:cNvPr>
          <p:cNvSpPr>
            <a:spLocks noGrp="1"/>
          </p:cNvSpPr>
          <p:nvPr>
            <p:ph sz="half" idx="1"/>
          </p:nvPr>
        </p:nvSpPr>
        <p:spPr/>
        <p:txBody>
          <a:bodyPr>
            <a:normAutofit fontScale="55000" lnSpcReduction="20000"/>
          </a:bodyPr>
          <a:lstStyle/>
          <a:p>
            <a:pPr marL="0" indent="0">
              <a:buNone/>
            </a:pPr>
            <a:r>
              <a:rPr lang="nb-NO" sz="3600" dirty="0"/>
              <a:t>Se filmen.</a:t>
            </a:r>
          </a:p>
          <a:p>
            <a:pPr marL="0" indent="0">
              <a:buNone/>
            </a:pPr>
            <a:endParaRPr lang="nb-NO" dirty="0"/>
          </a:p>
        </p:txBody>
      </p:sp>
      <p:sp>
        <p:nvSpPr>
          <p:cNvPr id="4" name="Plassholder for innhold 3">
            <a:extLst>
              <a:ext uri="{FF2B5EF4-FFF2-40B4-BE49-F238E27FC236}">
                <a16:creationId xmlns:a16="http://schemas.microsoft.com/office/drawing/2014/main" id="{04A52689-1F5C-E9C0-9D57-693F3A9C05CC}"/>
              </a:ext>
            </a:extLst>
          </p:cNvPr>
          <p:cNvSpPr>
            <a:spLocks noGrp="1"/>
          </p:cNvSpPr>
          <p:nvPr>
            <p:ph sz="half" idx="2"/>
          </p:nvPr>
        </p:nvSpPr>
        <p:spPr/>
        <p:txBody>
          <a:bodyPr>
            <a:normAutofit fontScale="55000" lnSpcReduction="20000"/>
          </a:bodyPr>
          <a:lstStyle/>
          <a:p>
            <a:pPr marL="514350" indent="-514350">
              <a:buFont typeface="+mj-lt"/>
              <a:buAutoNum type="arabicPeriod"/>
            </a:pPr>
            <a:r>
              <a:rPr lang="nb-NO" b="1" i="0" dirty="0">
                <a:solidFill>
                  <a:srgbClr val="3C434A"/>
                </a:solidFill>
                <a:effectLst/>
                <a:latin typeface="-apple-system"/>
              </a:rPr>
              <a:t>Nei, det skal vanvittig mye trening til før en kan skyte på dyr som løper.</a:t>
            </a:r>
          </a:p>
          <a:p>
            <a:pPr marL="514350" indent="-514350">
              <a:buFont typeface="+mj-lt"/>
              <a:buAutoNum type="arabicPeriod"/>
            </a:pPr>
            <a:r>
              <a:rPr lang="nb-NO" b="1" i="0" dirty="0">
                <a:solidFill>
                  <a:srgbClr val="3C434A"/>
                </a:solidFill>
                <a:effectLst/>
                <a:latin typeface="-apple-system"/>
              </a:rPr>
              <a:t>Ja, kalven er fri fra krattet et par sekunder. Bra skuddmulighet.</a:t>
            </a:r>
            <a:endParaRPr lang="nb-NO" b="1" dirty="0">
              <a:solidFill>
                <a:srgbClr val="3C434A"/>
              </a:solidFill>
              <a:latin typeface="-apple-system"/>
            </a:endParaRPr>
          </a:p>
          <a:p>
            <a:pPr marL="514350" indent="-514350">
              <a:buFont typeface="+mj-lt"/>
              <a:buAutoNum type="arabicPeriod"/>
            </a:pPr>
            <a:r>
              <a:rPr lang="nb-NO" b="1" i="0" dirty="0">
                <a:solidFill>
                  <a:srgbClr val="3C434A"/>
                </a:solidFill>
                <a:effectLst/>
                <a:latin typeface="-apple-system"/>
              </a:rPr>
              <a:t>Kolla er størst og lettest å treffe. Hadde skutt kolle </a:t>
            </a:r>
            <a:r>
              <a:rPr lang="nb-NO" b="1" i="0" dirty="0" err="1">
                <a:solidFill>
                  <a:srgbClr val="3C434A"/>
                </a:solidFill>
                <a:effectLst/>
                <a:latin typeface="-apple-system"/>
              </a:rPr>
              <a:t>nr</a:t>
            </a:r>
            <a:r>
              <a:rPr lang="nb-NO" b="1" i="0" dirty="0">
                <a:solidFill>
                  <a:srgbClr val="3C434A"/>
                </a:solidFill>
                <a:effectLst/>
                <a:latin typeface="-apple-system"/>
              </a:rPr>
              <a:t> 2.</a:t>
            </a:r>
          </a:p>
          <a:p>
            <a:endParaRPr lang="nb-NO" b="1" dirty="0">
              <a:solidFill>
                <a:srgbClr val="3C434A"/>
              </a:solidFill>
              <a:latin typeface="-apple-system"/>
            </a:endParaRPr>
          </a:p>
          <a:p>
            <a:pPr marL="0" indent="0">
              <a:buNone/>
            </a:pPr>
            <a:r>
              <a:rPr lang="nb-NO" sz="3600" dirty="0"/>
              <a:t>Jeg sitter på post med kombigevær. Driverne har fått fart på noen dyr. Ser du art, kjønn og alder? Du må vite at de er på kvoten før det smeller. Dyrene er i trav på hele videoklippet. Innimellom er det trær og kvist i skuddretningen. I denne situasjonen med dyr som løper er sjansene for et skadeskudd femdoblet. Bare de aller dyktigste jegere med mye erfaring med felling av hjort og mange treningsskudd mot løpende vilt kunne ha skutt. Slik er det på jakt. Ikke alle kan bruke samme skuddmulighet. Ikke ta sjanser på dyras bekostning. </a:t>
            </a:r>
          </a:p>
        </p:txBody>
      </p:sp>
      <p:sp>
        <p:nvSpPr>
          <p:cNvPr id="5" name="Plassholder for bunntekst 4">
            <a:extLst>
              <a:ext uri="{FF2B5EF4-FFF2-40B4-BE49-F238E27FC236}">
                <a16:creationId xmlns:a16="http://schemas.microsoft.com/office/drawing/2014/main" id="{13250A19-E7D5-43E1-FDC7-7ED79C09CF10}"/>
              </a:ext>
            </a:extLst>
          </p:cNvPr>
          <p:cNvSpPr>
            <a:spLocks noGrp="1"/>
          </p:cNvSpPr>
          <p:nvPr>
            <p:ph type="ftr" sz="quarter" idx="11"/>
          </p:nvPr>
        </p:nvSpPr>
        <p:spPr/>
        <p:txBody>
          <a:bodyPr/>
          <a:lstStyle/>
          <a:p>
            <a:r>
              <a:rPr lang="nb-NO"/>
              <a:t>Eksamenstrim til kapittel 1 jegerprøvekurset.no  1/24 </a:t>
            </a:r>
          </a:p>
        </p:txBody>
      </p:sp>
      <p:pic>
        <p:nvPicPr>
          <p:cNvPr id="7" name="Media på Internett 6" title="Koller sniker forbi i snø">
            <a:hlinkClick r:id="" action="ppaction://media"/>
            <a:extLst>
              <a:ext uri="{FF2B5EF4-FFF2-40B4-BE49-F238E27FC236}">
                <a16:creationId xmlns:a16="http://schemas.microsoft.com/office/drawing/2014/main" id="{B2E241B1-0CF9-E476-65DC-BD77E273C445}"/>
              </a:ext>
            </a:extLst>
          </p:cNvPr>
          <p:cNvPicPr>
            <a:picLocks noRot="1" noChangeAspect="1"/>
          </p:cNvPicPr>
          <p:nvPr>
            <a:videoFile r:link="rId1"/>
          </p:nvPr>
        </p:nvPicPr>
        <p:blipFill>
          <a:blip r:embed="rId3"/>
          <a:stretch>
            <a:fillRect/>
          </a:stretch>
        </p:blipFill>
        <p:spPr>
          <a:xfrm>
            <a:off x="979214" y="3360989"/>
            <a:ext cx="3906888" cy="2207392"/>
          </a:xfrm>
          <a:prstGeom prst="rect">
            <a:avLst/>
          </a:prstGeom>
        </p:spPr>
      </p:pic>
    </p:spTree>
    <p:extLst>
      <p:ext uri="{BB962C8B-B14F-4D97-AF65-F5344CB8AC3E}">
        <p14:creationId xmlns:p14="http://schemas.microsoft.com/office/powerpoint/2010/main" val="22085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B97D3D-F9DC-265B-C883-4DBBBBCA0DDD}"/>
              </a:ext>
            </a:extLst>
          </p:cNvPr>
          <p:cNvSpPr>
            <a:spLocks noGrp="1"/>
          </p:cNvSpPr>
          <p:nvPr>
            <p:ph type="title"/>
          </p:nvPr>
        </p:nvSpPr>
        <p:spPr/>
        <p:txBody>
          <a:bodyPr/>
          <a:lstStyle/>
          <a:p>
            <a:r>
              <a:rPr lang="nb-NO" dirty="0"/>
              <a:t>13  </a:t>
            </a:r>
            <a:r>
              <a:rPr lang="nb-NO" sz="3600" dirty="0"/>
              <a:t>Skuddavstand er 50 meter og du har knestående skytestilling. Skyter du?</a:t>
            </a:r>
          </a:p>
        </p:txBody>
      </p:sp>
      <p:sp>
        <p:nvSpPr>
          <p:cNvPr id="3" name="Plassholder for innhold 2">
            <a:extLst>
              <a:ext uri="{FF2B5EF4-FFF2-40B4-BE49-F238E27FC236}">
                <a16:creationId xmlns:a16="http://schemas.microsoft.com/office/drawing/2014/main" id="{9ECE3D4E-46B1-02C1-A1FF-CBE5D59F1B05}"/>
              </a:ext>
            </a:extLst>
          </p:cNvPr>
          <p:cNvSpPr>
            <a:spLocks noGrp="1"/>
          </p:cNvSpPr>
          <p:nvPr>
            <p:ph sz="half" idx="1"/>
          </p:nvPr>
        </p:nvSpPr>
        <p:spPr/>
        <p:txBody>
          <a:bodyPr>
            <a:normAutofit fontScale="62500" lnSpcReduction="20000"/>
          </a:bodyPr>
          <a:lstStyle/>
          <a:p>
            <a:pPr marL="0" indent="0">
              <a:buNone/>
            </a:pPr>
            <a:r>
              <a:rPr lang="nb-NO" sz="3200" dirty="0"/>
              <a:t>Se filmen</a:t>
            </a:r>
            <a:endParaRPr lang="nb-NO" dirty="0"/>
          </a:p>
          <a:p>
            <a:pPr marL="0" indent="0">
              <a:buNone/>
            </a:pPr>
            <a:endParaRPr lang="nb-NO" dirty="0"/>
          </a:p>
        </p:txBody>
      </p:sp>
      <p:sp>
        <p:nvSpPr>
          <p:cNvPr id="4" name="Plassholder for innhold 3">
            <a:extLst>
              <a:ext uri="{FF2B5EF4-FFF2-40B4-BE49-F238E27FC236}">
                <a16:creationId xmlns:a16="http://schemas.microsoft.com/office/drawing/2014/main" id="{73F76751-257A-995D-826E-FFCA0596DB65}"/>
              </a:ext>
            </a:extLst>
          </p:cNvPr>
          <p:cNvSpPr>
            <a:spLocks noGrp="1"/>
          </p:cNvSpPr>
          <p:nvPr>
            <p:ph sz="half" idx="2"/>
          </p:nvPr>
        </p:nvSpPr>
        <p:spPr/>
        <p:txBody>
          <a:bodyPr>
            <a:normAutofit fontScale="62500" lnSpcReduction="20000"/>
          </a:bodyPr>
          <a:lstStyle/>
          <a:p>
            <a:pPr marL="514350" indent="-514350">
              <a:buFont typeface="+mj-lt"/>
              <a:buAutoNum type="arabicPeriod"/>
            </a:pPr>
            <a:r>
              <a:rPr lang="nb-NO" b="1" i="0" dirty="0">
                <a:solidFill>
                  <a:srgbClr val="3C434A"/>
                </a:solidFill>
                <a:effectLst/>
                <a:latin typeface="-apple-system"/>
              </a:rPr>
              <a:t>Ja. selvfølgelig. Elgen er rolig og fronten er fri.</a:t>
            </a:r>
          </a:p>
          <a:p>
            <a:pPr marL="514350" indent="-514350">
              <a:buFont typeface="+mj-lt"/>
              <a:buAutoNum type="arabicPeriod"/>
            </a:pPr>
            <a:r>
              <a:rPr lang="nb-NO" b="1" i="0" dirty="0">
                <a:solidFill>
                  <a:srgbClr val="3C434A"/>
                </a:solidFill>
                <a:effectLst/>
                <a:latin typeface="-apple-system"/>
              </a:rPr>
              <a:t>Nei dyret er litt for urolig og er enten i fart eller vinkler for mye.</a:t>
            </a:r>
            <a:endParaRPr lang="nb-NO" b="1" dirty="0">
              <a:solidFill>
                <a:srgbClr val="3C434A"/>
              </a:solidFill>
              <a:latin typeface="-apple-system"/>
            </a:endParaRPr>
          </a:p>
          <a:p>
            <a:pPr marL="514350" indent="-514350">
              <a:buFont typeface="+mj-lt"/>
              <a:buAutoNum type="arabicPeriod"/>
            </a:pPr>
            <a:r>
              <a:rPr lang="nb-NO" b="1" i="0" dirty="0">
                <a:solidFill>
                  <a:srgbClr val="3C434A"/>
                </a:solidFill>
                <a:effectLst/>
                <a:latin typeface="-apple-system"/>
              </a:rPr>
              <a:t>Med god tid til forberedelse ville jeg ha skutt like før elgen snudde og gikk mot skogen.</a:t>
            </a:r>
          </a:p>
          <a:p>
            <a:endParaRPr lang="nb-NO" b="1" dirty="0">
              <a:solidFill>
                <a:srgbClr val="3C434A"/>
              </a:solidFill>
              <a:latin typeface="-apple-system"/>
            </a:endParaRPr>
          </a:p>
          <a:p>
            <a:pPr marL="0" indent="0">
              <a:buNone/>
            </a:pPr>
            <a:r>
              <a:rPr lang="nb-NO" sz="3200" dirty="0"/>
              <a:t>På veg mot post dukker denne elgoksen opp. Det er i brunsttiden og den lurer på om jeg kan være en rival. Utenom brunsttiden ville den ha løpt før jeg dukket opp. Jeg har kamera på geværet og er </a:t>
            </a:r>
            <a:r>
              <a:rPr lang="nb-NO" sz="3200" dirty="0" err="1"/>
              <a:t>skyteklar</a:t>
            </a:r>
            <a:r>
              <a:rPr lang="nb-NO" sz="3200" dirty="0"/>
              <a:t>, men oksen er ikke på kvoten. Mot slutten av klippet står den et par sekunder med breisida til og da ville jeg ha skutt. Før det var vinkelen for dårlig. Da måtte jeg ha lagt </a:t>
            </a:r>
            <a:r>
              <a:rPr lang="nb-NO" sz="3200" dirty="0" err="1"/>
              <a:t>siktekorset</a:t>
            </a:r>
            <a:r>
              <a:rPr lang="nb-NO" sz="3200" dirty="0"/>
              <a:t> helt i framkant av bogen, og kula ville trolig ha gått inn i vomma. Se på elgklokka i Kapittel 1 og vurder selv.</a:t>
            </a:r>
          </a:p>
        </p:txBody>
      </p:sp>
      <p:sp>
        <p:nvSpPr>
          <p:cNvPr id="5" name="Plassholder for bunntekst 4">
            <a:extLst>
              <a:ext uri="{FF2B5EF4-FFF2-40B4-BE49-F238E27FC236}">
                <a16:creationId xmlns:a16="http://schemas.microsoft.com/office/drawing/2014/main" id="{092758E7-0913-F869-28A0-CF73F9A7D987}"/>
              </a:ext>
            </a:extLst>
          </p:cNvPr>
          <p:cNvSpPr>
            <a:spLocks noGrp="1"/>
          </p:cNvSpPr>
          <p:nvPr>
            <p:ph type="ftr" sz="quarter" idx="11"/>
          </p:nvPr>
        </p:nvSpPr>
        <p:spPr/>
        <p:txBody>
          <a:bodyPr/>
          <a:lstStyle/>
          <a:p>
            <a:r>
              <a:rPr lang="nb-NO"/>
              <a:t>Eksamenstrim til kapittel 1 jegerprøvekurset.no  1/24 </a:t>
            </a:r>
          </a:p>
        </p:txBody>
      </p:sp>
      <p:pic>
        <p:nvPicPr>
          <p:cNvPr id="7" name="Media på Internett 6" title="Elgokse i slutten av september">
            <a:hlinkClick r:id="" action="ppaction://media"/>
            <a:extLst>
              <a:ext uri="{FF2B5EF4-FFF2-40B4-BE49-F238E27FC236}">
                <a16:creationId xmlns:a16="http://schemas.microsoft.com/office/drawing/2014/main" id="{DAF8A0FE-2EFC-75D0-20F9-23556EFC3BB7}"/>
              </a:ext>
            </a:extLst>
          </p:cNvPr>
          <p:cNvPicPr>
            <a:picLocks noRot="1" noChangeAspect="1"/>
          </p:cNvPicPr>
          <p:nvPr>
            <a:videoFile r:link="rId1"/>
          </p:nvPr>
        </p:nvPicPr>
        <p:blipFill>
          <a:blip r:embed="rId3"/>
          <a:stretch>
            <a:fillRect/>
          </a:stretch>
        </p:blipFill>
        <p:spPr>
          <a:xfrm>
            <a:off x="838200" y="3159190"/>
            <a:ext cx="4042804" cy="2284184"/>
          </a:xfrm>
          <a:prstGeom prst="rect">
            <a:avLst/>
          </a:prstGeom>
        </p:spPr>
      </p:pic>
    </p:spTree>
    <p:extLst>
      <p:ext uri="{BB962C8B-B14F-4D97-AF65-F5344CB8AC3E}">
        <p14:creationId xmlns:p14="http://schemas.microsoft.com/office/powerpoint/2010/main" val="205370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1550FAE-14DA-93C4-9171-143A3D3CF95F}"/>
              </a:ext>
            </a:extLst>
          </p:cNvPr>
          <p:cNvSpPr>
            <a:spLocks noGrp="1"/>
          </p:cNvSpPr>
          <p:nvPr>
            <p:ph type="title"/>
          </p:nvPr>
        </p:nvSpPr>
        <p:spPr/>
        <p:txBody>
          <a:bodyPr/>
          <a:lstStyle/>
          <a:p>
            <a:r>
              <a:rPr lang="nb-NO" dirty="0"/>
              <a:t>14  Var dette skuddet forsvarlig?</a:t>
            </a:r>
          </a:p>
        </p:txBody>
      </p:sp>
      <p:pic>
        <p:nvPicPr>
          <p:cNvPr id="9" name="Media på Internett 8" title="Kolle skutt og forsvinner.">
            <a:hlinkClick r:id="" action="ppaction://media"/>
            <a:extLst>
              <a:ext uri="{FF2B5EF4-FFF2-40B4-BE49-F238E27FC236}">
                <a16:creationId xmlns:a16="http://schemas.microsoft.com/office/drawing/2014/main" id="{4283BC62-0DC5-130F-0EB6-F1B057AB8465}"/>
              </a:ext>
            </a:extLst>
          </p:cNvPr>
          <p:cNvPicPr>
            <a:picLocks noGrp="1" noRot="1" noChangeAspect="1"/>
          </p:cNvPicPr>
          <p:nvPr>
            <p:ph sz="half" idx="2"/>
            <a:videoFile r:link="rId1"/>
          </p:nvPr>
        </p:nvPicPr>
        <p:blipFill>
          <a:blip r:embed="rId3"/>
          <a:stretch>
            <a:fillRect/>
          </a:stretch>
        </p:blipFill>
        <p:spPr>
          <a:xfrm>
            <a:off x="914400" y="3000217"/>
            <a:ext cx="4355253" cy="3266440"/>
          </a:xfrm>
          <a:prstGeom prst="rect">
            <a:avLst/>
          </a:prstGeom>
        </p:spPr>
      </p:pic>
      <p:sp>
        <p:nvSpPr>
          <p:cNvPr id="5" name="Plassholder for bunntekst 4">
            <a:extLst>
              <a:ext uri="{FF2B5EF4-FFF2-40B4-BE49-F238E27FC236}">
                <a16:creationId xmlns:a16="http://schemas.microsoft.com/office/drawing/2014/main" id="{D25AAF85-85E7-C4D1-8175-71A16D25CF3A}"/>
              </a:ext>
            </a:extLst>
          </p:cNvPr>
          <p:cNvSpPr>
            <a:spLocks noGrp="1"/>
          </p:cNvSpPr>
          <p:nvPr>
            <p:ph type="ftr" sz="quarter" idx="11"/>
          </p:nvPr>
        </p:nvSpPr>
        <p:spPr/>
        <p:txBody>
          <a:bodyPr/>
          <a:lstStyle/>
          <a:p>
            <a:r>
              <a:rPr lang="nb-NO"/>
              <a:t>Eksamenstrim til kapittel 1 jegerprøvekurset.no  1/24 </a:t>
            </a:r>
          </a:p>
        </p:txBody>
      </p:sp>
      <p:sp>
        <p:nvSpPr>
          <p:cNvPr id="8" name="Plassholder for innhold 7">
            <a:extLst>
              <a:ext uri="{FF2B5EF4-FFF2-40B4-BE49-F238E27FC236}">
                <a16:creationId xmlns:a16="http://schemas.microsoft.com/office/drawing/2014/main" id="{0F390A4B-8910-C706-2D13-BD6C34BF8602}"/>
              </a:ext>
            </a:extLst>
          </p:cNvPr>
          <p:cNvSpPr>
            <a:spLocks noGrp="1"/>
          </p:cNvSpPr>
          <p:nvPr>
            <p:ph sz="half" idx="1"/>
          </p:nvPr>
        </p:nvSpPr>
        <p:spPr/>
        <p:txBody>
          <a:bodyPr/>
          <a:lstStyle/>
          <a:p>
            <a:pPr marL="0" indent="0">
              <a:buNone/>
            </a:pPr>
            <a:r>
              <a:rPr lang="nb-NO" sz="2400" dirty="0"/>
              <a:t>Se filmen.</a:t>
            </a:r>
          </a:p>
          <a:p>
            <a:endParaRPr lang="nb-NO" dirty="0"/>
          </a:p>
        </p:txBody>
      </p:sp>
      <p:sp>
        <p:nvSpPr>
          <p:cNvPr id="10" name="TekstSylinder 9">
            <a:extLst>
              <a:ext uri="{FF2B5EF4-FFF2-40B4-BE49-F238E27FC236}">
                <a16:creationId xmlns:a16="http://schemas.microsoft.com/office/drawing/2014/main" id="{06CB54DB-411A-7B3D-A47F-79D2F2C771B8}"/>
              </a:ext>
            </a:extLst>
          </p:cNvPr>
          <p:cNvSpPr txBox="1"/>
          <p:nvPr/>
        </p:nvSpPr>
        <p:spPr>
          <a:xfrm>
            <a:off x="6096000" y="1780381"/>
            <a:ext cx="5262880" cy="4247317"/>
          </a:xfrm>
          <a:prstGeom prst="rect">
            <a:avLst/>
          </a:prstGeom>
          <a:noFill/>
        </p:spPr>
        <p:txBody>
          <a:bodyPr wrap="square" rtlCol="0">
            <a:spAutoFit/>
          </a:bodyPr>
          <a:lstStyle/>
          <a:p>
            <a:pPr marL="342900" indent="-342900">
              <a:buFont typeface="+mj-lt"/>
              <a:buAutoNum type="arabicPeriod"/>
            </a:pPr>
            <a:r>
              <a:rPr lang="nb-NO" b="1" i="0" dirty="0">
                <a:solidFill>
                  <a:srgbClr val="3C434A"/>
                </a:solidFill>
                <a:effectLst/>
                <a:latin typeface="-apple-system"/>
              </a:rPr>
              <a:t>Ja, kort hold og helt greit skudd.</a:t>
            </a:r>
          </a:p>
          <a:p>
            <a:pPr marL="342900" indent="-342900">
              <a:buFont typeface="+mj-lt"/>
              <a:buAutoNum type="arabicPeriod"/>
            </a:pPr>
            <a:endParaRPr lang="nb-NO" b="1" dirty="0">
              <a:solidFill>
                <a:srgbClr val="3C434A"/>
              </a:solidFill>
              <a:latin typeface="-apple-system"/>
            </a:endParaRPr>
          </a:p>
          <a:p>
            <a:pPr marL="342900" indent="-342900">
              <a:buFont typeface="+mj-lt"/>
              <a:buAutoNum type="arabicPeriod"/>
            </a:pPr>
            <a:r>
              <a:rPr lang="nb-NO" b="1" i="0" dirty="0">
                <a:solidFill>
                  <a:srgbClr val="3C434A"/>
                </a:solidFill>
                <a:effectLst/>
                <a:latin typeface="-apple-system"/>
              </a:rPr>
              <a:t>Nei, kolla var i fart og da øker risikoen for skadeskyting for mye.</a:t>
            </a:r>
          </a:p>
          <a:p>
            <a:pPr marL="342900" indent="-342900">
              <a:buFont typeface="+mj-lt"/>
              <a:buAutoNum type="arabicPeriod"/>
            </a:pPr>
            <a:endParaRPr lang="nb-NO" b="1" dirty="0">
              <a:solidFill>
                <a:srgbClr val="3C434A"/>
              </a:solidFill>
              <a:latin typeface="-apple-system"/>
            </a:endParaRPr>
          </a:p>
          <a:p>
            <a:pPr marL="342900" indent="-342900">
              <a:buFont typeface="+mj-lt"/>
              <a:buAutoNum type="arabicPeriod"/>
            </a:pPr>
            <a:r>
              <a:rPr lang="nb-NO" b="1" i="0" dirty="0">
                <a:solidFill>
                  <a:srgbClr val="3C434A"/>
                </a:solidFill>
                <a:effectLst/>
                <a:latin typeface="-apple-system"/>
              </a:rPr>
              <a:t>Nei kolle burde vært sluppet noen meter lengre fram og der stoppet med plystring.</a:t>
            </a:r>
          </a:p>
          <a:p>
            <a:endParaRPr lang="nb-NO" b="1" dirty="0">
              <a:solidFill>
                <a:srgbClr val="3C434A"/>
              </a:solidFill>
              <a:latin typeface="-apple-system"/>
            </a:endParaRPr>
          </a:p>
          <a:p>
            <a:r>
              <a:rPr lang="nb-NO" sz="1400" dirty="0"/>
              <a:t>To koller kommer ut av et drev. Jeg sitter på post med en liten åpen klaring mot dyretråkket, Skuddavstand er </a:t>
            </a:r>
            <a:r>
              <a:rPr lang="nb-NO" sz="1400" dirty="0" err="1"/>
              <a:t>ca</a:t>
            </a:r>
            <a:r>
              <a:rPr lang="nb-NO" sz="1400" dirty="0"/>
              <a:t> 20 meter. Jeg skyter i det den bakerste kolla slakker av på farten i det den kommer ut av krattet. Begge forsvinner tilbake i drevet etter skuddet. Jeg burde sluppet kolla noen meter lengre fram og plystret på henne slik at hun kunne stoppet. I stedet ble det skutt mot et dyr i fart. Som jegere flest glemmer jeg </a:t>
            </a:r>
            <a:r>
              <a:rPr lang="nb-NO" sz="1400" dirty="0" err="1"/>
              <a:t>foranholdet</a:t>
            </a:r>
            <a:r>
              <a:rPr lang="nb-NO" sz="1400" dirty="0"/>
              <a:t> og kula går inn for langt bak. Kula går gjennom lungelappen og inn i vomma.  Vi fant henne et par hundre meter fra skuddstedet. Der ble hun avlivet.</a:t>
            </a:r>
          </a:p>
        </p:txBody>
      </p:sp>
    </p:spTree>
    <p:extLst>
      <p:ext uri="{BB962C8B-B14F-4D97-AF65-F5344CB8AC3E}">
        <p14:creationId xmlns:p14="http://schemas.microsoft.com/office/powerpoint/2010/main" val="309274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6707CC-B4AF-76A6-1802-5E0A0748CCAB}"/>
              </a:ext>
            </a:extLst>
          </p:cNvPr>
          <p:cNvSpPr>
            <a:spLocks noGrp="1"/>
          </p:cNvSpPr>
          <p:nvPr>
            <p:ph type="title"/>
          </p:nvPr>
        </p:nvSpPr>
        <p:spPr/>
        <p:txBody>
          <a:bodyPr/>
          <a:lstStyle/>
          <a:p>
            <a:r>
              <a:rPr lang="nb-NO" dirty="0"/>
              <a:t>15. </a:t>
            </a:r>
            <a:r>
              <a:rPr lang="nb-NO" sz="3600" dirty="0"/>
              <a:t>Ville du ha skutt denne elgen?</a:t>
            </a:r>
          </a:p>
        </p:txBody>
      </p:sp>
      <p:pic>
        <p:nvPicPr>
          <p:cNvPr id="6" name="Media på Internett 5" title="Elg passerer posten.">
            <a:hlinkClick r:id="" action="ppaction://media"/>
            <a:extLst>
              <a:ext uri="{FF2B5EF4-FFF2-40B4-BE49-F238E27FC236}">
                <a16:creationId xmlns:a16="http://schemas.microsoft.com/office/drawing/2014/main" id="{40D800E9-D4DD-065C-D123-6C868481D69E}"/>
              </a:ext>
            </a:extLst>
          </p:cNvPr>
          <p:cNvPicPr>
            <a:picLocks noGrp="1" noRot="1" noChangeAspect="1"/>
          </p:cNvPicPr>
          <p:nvPr>
            <p:ph sz="half" idx="1"/>
            <a:videoFile r:link="rId1"/>
          </p:nvPr>
        </p:nvPicPr>
        <p:blipFill>
          <a:blip r:embed="rId3"/>
          <a:stretch>
            <a:fillRect/>
          </a:stretch>
        </p:blipFill>
        <p:spPr>
          <a:xfrm>
            <a:off x="1158240" y="2915391"/>
            <a:ext cx="4265507" cy="3199130"/>
          </a:xfrm>
          <a:prstGeom prst="rect">
            <a:avLst/>
          </a:prstGeom>
        </p:spPr>
      </p:pic>
      <p:sp>
        <p:nvSpPr>
          <p:cNvPr id="4" name="Plassholder for innhold 3">
            <a:extLst>
              <a:ext uri="{FF2B5EF4-FFF2-40B4-BE49-F238E27FC236}">
                <a16:creationId xmlns:a16="http://schemas.microsoft.com/office/drawing/2014/main" id="{1CF43F1D-90BF-B6C7-1F58-F3BB05B957D8}"/>
              </a:ext>
            </a:extLst>
          </p:cNvPr>
          <p:cNvSpPr>
            <a:spLocks noGrp="1"/>
          </p:cNvSpPr>
          <p:nvPr>
            <p:ph sz="half" idx="2"/>
          </p:nvPr>
        </p:nvSpPr>
        <p:spPr/>
        <p:txBody>
          <a:bodyPr>
            <a:normAutofit fontScale="25000" lnSpcReduction="20000"/>
          </a:bodyPr>
          <a:lstStyle/>
          <a:p>
            <a:pPr marL="514350" indent="-514350">
              <a:buFont typeface="+mj-lt"/>
              <a:buAutoNum type="arabicPeriod"/>
            </a:pPr>
            <a:r>
              <a:rPr lang="nb-NO" sz="4900" b="1" i="0" dirty="0">
                <a:solidFill>
                  <a:srgbClr val="3C434A"/>
                </a:solidFill>
                <a:effectLst/>
                <a:latin typeface="-apple-system"/>
              </a:rPr>
              <a:t>Nei, en helt umulig skuddsituasjon.</a:t>
            </a:r>
          </a:p>
          <a:p>
            <a:pPr marL="514350" indent="-514350">
              <a:buFont typeface="+mj-lt"/>
              <a:buAutoNum type="arabicPeriod"/>
            </a:pPr>
            <a:r>
              <a:rPr lang="nb-NO" sz="4900" b="1" i="0" dirty="0">
                <a:solidFill>
                  <a:srgbClr val="3C434A"/>
                </a:solidFill>
                <a:effectLst/>
                <a:latin typeface="-apple-system"/>
              </a:rPr>
              <a:t>Ja, den kunne vært skutt i brystet på begge sider av furua</a:t>
            </a:r>
            <a:r>
              <a:rPr lang="nb-NO" sz="4900" b="1" dirty="0">
                <a:solidFill>
                  <a:srgbClr val="3C434A"/>
                </a:solidFill>
                <a:latin typeface="-apple-system"/>
              </a:rPr>
              <a:t>.</a:t>
            </a:r>
          </a:p>
          <a:p>
            <a:pPr marL="514350" indent="-514350">
              <a:buFont typeface="+mj-lt"/>
              <a:buAutoNum type="arabicPeriod"/>
            </a:pPr>
            <a:r>
              <a:rPr lang="nb-NO" sz="4900" b="1" i="0" dirty="0">
                <a:solidFill>
                  <a:srgbClr val="3C434A"/>
                </a:solidFill>
                <a:effectLst/>
                <a:latin typeface="-apple-system"/>
              </a:rPr>
              <a:t>Tja? Når jeg ser det i ettertid på video har jeg </a:t>
            </a:r>
            <a:r>
              <a:rPr lang="nb-NO" sz="4900" b="1" i="0" dirty="0" err="1">
                <a:solidFill>
                  <a:srgbClr val="3C434A"/>
                </a:solidFill>
                <a:effectLst/>
                <a:latin typeface="-apple-system"/>
              </a:rPr>
              <a:t>ca</a:t>
            </a:r>
            <a:r>
              <a:rPr lang="nb-NO" sz="4900" b="1" i="0" dirty="0">
                <a:solidFill>
                  <a:srgbClr val="3C434A"/>
                </a:solidFill>
                <a:effectLst/>
                <a:latin typeface="-apple-system"/>
              </a:rPr>
              <a:t> 1 sekund før den starter å løpe der jeg kunne ha skutt.</a:t>
            </a:r>
          </a:p>
          <a:p>
            <a:pPr marL="514350" indent="-514350">
              <a:buFont typeface="+mj-lt"/>
              <a:buAutoNum type="arabicPeriod"/>
            </a:pPr>
            <a:endParaRPr lang="nb-NO" b="1" i="0" dirty="0">
              <a:solidFill>
                <a:srgbClr val="3C434A"/>
              </a:solidFill>
              <a:effectLst/>
              <a:latin typeface="-apple-system"/>
            </a:endParaRPr>
          </a:p>
          <a:p>
            <a:pPr marL="0" indent="0">
              <a:buNone/>
            </a:pPr>
            <a:r>
              <a:rPr lang="nb-NO" sz="8000" i="0" dirty="0">
                <a:solidFill>
                  <a:srgbClr val="3C434A"/>
                </a:solidFill>
                <a:effectLst/>
                <a:latin typeface="-apple-system"/>
              </a:rPr>
              <a:t>Ser du kjønn og alder på elgen? Det må du vite før du kan skyte. Jeg sitter på post og elgen er satt i fart av drivere. Se hvor forsiktig den nærmer seg posten. Da skjønner du betydningen av å sitte stille på post. Om elgen hadde sett meg, hadde den tatt en annen veg. Jeg kunne ikke skyte før elgen forsvant bak treet. Da var vinkelen for spiss. Litt etter at den kommer fram bak furua har jeg et sekund der jeg kunne ha skutt. Vinkelen var noenlunde i sekundet før den starter å løpe. Skuddavstanden var da 10 meter. Elgen som løp var helt uforsvarlig å skyte på. </a:t>
            </a:r>
            <a:br>
              <a:rPr lang="nb-NO" sz="8000" i="0" dirty="0">
                <a:solidFill>
                  <a:srgbClr val="3C434A"/>
                </a:solidFill>
                <a:effectLst/>
                <a:latin typeface="-apple-system"/>
              </a:rPr>
            </a:br>
            <a:endParaRPr lang="nb-NO" sz="8000" dirty="0"/>
          </a:p>
        </p:txBody>
      </p:sp>
      <p:sp>
        <p:nvSpPr>
          <p:cNvPr id="5" name="Plassholder for bunntekst 4">
            <a:extLst>
              <a:ext uri="{FF2B5EF4-FFF2-40B4-BE49-F238E27FC236}">
                <a16:creationId xmlns:a16="http://schemas.microsoft.com/office/drawing/2014/main" id="{AC0115EE-0555-0684-AB87-0EBAEC34B36E}"/>
              </a:ext>
            </a:extLst>
          </p:cNvPr>
          <p:cNvSpPr>
            <a:spLocks noGrp="1"/>
          </p:cNvSpPr>
          <p:nvPr>
            <p:ph type="ftr" sz="quarter" idx="11"/>
          </p:nvPr>
        </p:nvSpPr>
        <p:spPr/>
        <p:txBody>
          <a:bodyPr/>
          <a:lstStyle/>
          <a:p>
            <a:r>
              <a:rPr lang="nb-NO"/>
              <a:t>Eksamenstrim til kapittel 1 jegerprøvekurset.no  1/24 </a:t>
            </a:r>
          </a:p>
        </p:txBody>
      </p:sp>
      <p:sp>
        <p:nvSpPr>
          <p:cNvPr id="7" name="TekstSylinder 6">
            <a:extLst>
              <a:ext uri="{FF2B5EF4-FFF2-40B4-BE49-F238E27FC236}">
                <a16:creationId xmlns:a16="http://schemas.microsoft.com/office/drawing/2014/main" id="{42A9591C-38C3-471C-159D-9BF04EC86C01}"/>
              </a:ext>
            </a:extLst>
          </p:cNvPr>
          <p:cNvSpPr txBox="1"/>
          <p:nvPr/>
        </p:nvSpPr>
        <p:spPr>
          <a:xfrm>
            <a:off x="1029547" y="1625600"/>
            <a:ext cx="4341706" cy="461665"/>
          </a:xfrm>
          <a:prstGeom prst="rect">
            <a:avLst/>
          </a:prstGeom>
          <a:noFill/>
        </p:spPr>
        <p:txBody>
          <a:bodyPr wrap="square" rtlCol="0">
            <a:spAutoFit/>
          </a:bodyPr>
          <a:lstStyle/>
          <a:p>
            <a:r>
              <a:rPr lang="nb-NO" sz="2400" dirty="0"/>
              <a:t>Se filmen.</a:t>
            </a:r>
            <a:endParaRPr lang="nb-NO" sz="1400" dirty="0"/>
          </a:p>
        </p:txBody>
      </p:sp>
    </p:spTree>
    <p:extLst>
      <p:ext uri="{BB962C8B-B14F-4D97-AF65-F5344CB8AC3E}">
        <p14:creationId xmlns:p14="http://schemas.microsoft.com/office/powerpoint/2010/main" val="402821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F949FA-180C-CD80-2EFE-740774911C1D}"/>
              </a:ext>
            </a:extLst>
          </p:cNvPr>
          <p:cNvSpPr>
            <a:spLocks noGrp="1"/>
          </p:cNvSpPr>
          <p:nvPr>
            <p:ph type="title"/>
          </p:nvPr>
        </p:nvSpPr>
        <p:spPr/>
        <p:txBody>
          <a:bodyPr>
            <a:normAutofit/>
          </a:bodyPr>
          <a:lstStyle/>
          <a:p>
            <a:r>
              <a:rPr lang="nb-NO" dirty="0"/>
              <a:t>16 </a:t>
            </a:r>
            <a:r>
              <a:rPr lang="nb-NO" sz="3600" dirty="0"/>
              <a:t>Hvor mange haglpatroner  bruker trolig jegere for å felle ett småvilt? </a:t>
            </a:r>
          </a:p>
        </p:txBody>
      </p:sp>
      <p:sp>
        <p:nvSpPr>
          <p:cNvPr id="4" name="Plassholder for innhold 3">
            <a:extLst>
              <a:ext uri="{FF2B5EF4-FFF2-40B4-BE49-F238E27FC236}">
                <a16:creationId xmlns:a16="http://schemas.microsoft.com/office/drawing/2014/main" id="{1EDAB373-02A0-9E06-72F0-66F44F8DBEE5}"/>
              </a:ext>
            </a:extLst>
          </p:cNvPr>
          <p:cNvSpPr>
            <a:spLocks noGrp="1"/>
          </p:cNvSpPr>
          <p:nvPr>
            <p:ph sz="half" idx="2"/>
          </p:nvPr>
        </p:nvSpPr>
        <p:spPr/>
        <p:txBody>
          <a:bodyPr>
            <a:normAutofit fontScale="92500"/>
          </a:bodyPr>
          <a:lstStyle/>
          <a:p>
            <a:pPr marL="514350" indent="-514350">
              <a:buFont typeface="+mj-lt"/>
              <a:buAutoNum type="arabicPeriod"/>
            </a:pPr>
            <a:r>
              <a:rPr lang="nb-NO" dirty="0"/>
              <a:t>5</a:t>
            </a:r>
          </a:p>
          <a:p>
            <a:pPr marL="514350" indent="-514350">
              <a:buFont typeface="+mj-lt"/>
              <a:buAutoNum type="arabicPeriod"/>
            </a:pPr>
            <a:r>
              <a:rPr lang="nb-NO" dirty="0"/>
              <a:t>1.5</a:t>
            </a:r>
          </a:p>
          <a:p>
            <a:pPr marL="514350" indent="-514350">
              <a:buFont typeface="+mj-lt"/>
              <a:buAutoNum type="arabicPeriod"/>
            </a:pPr>
            <a:r>
              <a:rPr lang="nb-NO" dirty="0"/>
              <a:t>8</a:t>
            </a:r>
          </a:p>
          <a:p>
            <a:pPr marL="0" indent="0">
              <a:buNone/>
            </a:pPr>
            <a:endParaRPr lang="nb-NO" dirty="0"/>
          </a:p>
          <a:p>
            <a:pPr marL="0" indent="0">
              <a:buNone/>
            </a:pPr>
            <a:r>
              <a:rPr lang="nb-NO" dirty="0"/>
              <a:t>Vi vet ikke sikkert men undersøkelser i flere land tyder på at det blir brukt 5 patroner for å felle et småvilt. Da vet vi at 1 patron traff, men vet vi at de andre 4 var bomskudd eller skadeskudd?</a:t>
            </a:r>
          </a:p>
        </p:txBody>
      </p:sp>
      <p:sp>
        <p:nvSpPr>
          <p:cNvPr id="5" name="Plassholder for bunntekst 4">
            <a:extLst>
              <a:ext uri="{FF2B5EF4-FFF2-40B4-BE49-F238E27FC236}">
                <a16:creationId xmlns:a16="http://schemas.microsoft.com/office/drawing/2014/main" id="{0356953C-8B73-6EC2-D555-AD6B000A1168}"/>
              </a:ext>
            </a:extLst>
          </p:cNvPr>
          <p:cNvSpPr>
            <a:spLocks noGrp="1"/>
          </p:cNvSpPr>
          <p:nvPr>
            <p:ph type="ftr" sz="quarter" idx="11"/>
          </p:nvPr>
        </p:nvSpPr>
        <p:spPr/>
        <p:txBody>
          <a:bodyPr/>
          <a:lstStyle/>
          <a:p>
            <a:r>
              <a:rPr lang="nb-NO"/>
              <a:t>Eksamenstrim til kapittel 1 jegerprøvekurset.no  1/24 </a:t>
            </a:r>
          </a:p>
        </p:txBody>
      </p:sp>
      <p:pic>
        <p:nvPicPr>
          <p:cNvPr id="1030" name="Picture 6">
            <a:extLst>
              <a:ext uri="{FF2B5EF4-FFF2-40B4-BE49-F238E27FC236}">
                <a16:creationId xmlns:a16="http://schemas.microsoft.com/office/drawing/2014/main" id="{4B545986-6240-E746-2802-A53DC0822D3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97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EE59082-E2D8-6320-A2C8-3A7AA34C2035}"/>
              </a:ext>
            </a:extLst>
          </p:cNvPr>
          <p:cNvSpPr>
            <a:spLocks noGrp="1"/>
          </p:cNvSpPr>
          <p:nvPr>
            <p:ph type="title"/>
          </p:nvPr>
        </p:nvSpPr>
        <p:spPr/>
        <p:txBody>
          <a:bodyPr/>
          <a:lstStyle/>
          <a:p>
            <a:r>
              <a:rPr lang="nb-NO" dirty="0"/>
              <a:t>17  </a:t>
            </a:r>
            <a:r>
              <a:rPr lang="nb-NO" sz="3600" dirty="0"/>
              <a:t>Er skog en sikker bakgrunn for et storviltskudd? </a:t>
            </a:r>
          </a:p>
        </p:txBody>
      </p:sp>
      <p:pic>
        <p:nvPicPr>
          <p:cNvPr id="7" name="Plassholder for innhold 6">
            <a:extLst>
              <a:ext uri="{FF2B5EF4-FFF2-40B4-BE49-F238E27FC236}">
                <a16:creationId xmlns:a16="http://schemas.microsoft.com/office/drawing/2014/main" id="{23BD7DB6-3FEE-60A7-DC97-087FD4B57836}"/>
              </a:ext>
            </a:extLst>
          </p:cNvPr>
          <p:cNvPicPr>
            <a:picLocks noGrp="1" noChangeAspect="1"/>
          </p:cNvPicPr>
          <p:nvPr>
            <p:ph sz="half" idx="1"/>
          </p:nvPr>
        </p:nvPicPr>
        <p:blipFill>
          <a:blip r:embed="rId2"/>
          <a:stretch>
            <a:fillRect/>
          </a:stretch>
        </p:blipFill>
        <p:spPr>
          <a:xfrm>
            <a:off x="838200" y="2499106"/>
            <a:ext cx="5181600" cy="3004376"/>
          </a:xfrm>
        </p:spPr>
      </p:pic>
      <p:sp>
        <p:nvSpPr>
          <p:cNvPr id="4" name="Plassholder for innhold 3">
            <a:extLst>
              <a:ext uri="{FF2B5EF4-FFF2-40B4-BE49-F238E27FC236}">
                <a16:creationId xmlns:a16="http://schemas.microsoft.com/office/drawing/2014/main" id="{C639E0D7-86A2-4EEB-7132-43671BEB5C91}"/>
              </a:ext>
            </a:extLst>
          </p:cNvPr>
          <p:cNvSpPr>
            <a:spLocks noGrp="1"/>
          </p:cNvSpPr>
          <p:nvPr>
            <p:ph sz="half" idx="2"/>
          </p:nvPr>
        </p:nvSpPr>
        <p:spPr/>
        <p:txBody>
          <a:bodyPr>
            <a:normAutofit lnSpcReduction="10000"/>
          </a:bodyPr>
          <a:lstStyle/>
          <a:p>
            <a:pPr marL="514350" indent="-514350">
              <a:buFont typeface="+mj-lt"/>
              <a:buAutoNum type="arabicPeriod"/>
            </a:pPr>
            <a:r>
              <a:rPr lang="nb-NO" sz="1800" b="1" i="0" dirty="0">
                <a:solidFill>
                  <a:srgbClr val="3C434A"/>
                </a:solidFill>
                <a:effectLst/>
                <a:latin typeface="-apple-system"/>
              </a:rPr>
              <a:t>Kula stopper etter en kort avstand i en skog.</a:t>
            </a:r>
          </a:p>
          <a:p>
            <a:pPr marL="514350" indent="-514350">
              <a:buFont typeface="+mj-lt"/>
              <a:buAutoNum type="arabicPeriod"/>
            </a:pPr>
            <a:r>
              <a:rPr lang="nb-NO" sz="1800" b="1" i="0" dirty="0">
                <a:solidFill>
                  <a:srgbClr val="3C434A"/>
                </a:solidFill>
                <a:effectLst/>
                <a:latin typeface="-apple-system"/>
              </a:rPr>
              <a:t>Flat skog er ikke sikker bakgrunn. Kula kan gå mer enn en kilometer innover i skogen. Du vet ikke hvem som er der</a:t>
            </a:r>
            <a:r>
              <a:rPr lang="nb-NO" sz="1800" b="1" dirty="0">
                <a:solidFill>
                  <a:srgbClr val="3C434A"/>
                </a:solidFill>
                <a:latin typeface="-apple-system"/>
              </a:rPr>
              <a:t>.</a:t>
            </a:r>
          </a:p>
          <a:p>
            <a:pPr marL="514350" indent="-514350">
              <a:buFont typeface="+mj-lt"/>
              <a:buAutoNum type="arabicPeriod"/>
            </a:pPr>
            <a:r>
              <a:rPr lang="nb-NO" sz="1800" b="1" i="0" dirty="0">
                <a:solidFill>
                  <a:srgbClr val="3C434A"/>
                </a:solidFill>
                <a:effectLst/>
                <a:latin typeface="-apple-system"/>
              </a:rPr>
              <a:t>Grove trær stopper kula etter knapt 100 meter. Småskog stopper kula før det har gått 150 meter.</a:t>
            </a:r>
          </a:p>
          <a:p>
            <a:pPr marL="0" indent="0">
              <a:buNone/>
            </a:pPr>
            <a:endParaRPr lang="nb-NO" sz="1800" b="1" i="0" dirty="0">
              <a:solidFill>
                <a:srgbClr val="3C434A"/>
              </a:solidFill>
              <a:effectLst/>
              <a:latin typeface="-apple-system"/>
            </a:endParaRPr>
          </a:p>
          <a:p>
            <a:pPr marL="0" indent="0">
              <a:buNone/>
            </a:pPr>
            <a:r>
              <a:rPr lang="nb-NO" sz="2200" dirty="0">
                <a:solidFill>
                  <a:srgbClr val="3C434A"/>
                </a:solidFill>
                <a:latin typeface="-apple-system"/>
              </a:rPr>
              <a:t>Bak elgen på bildet kan det være drivere eller turgåere. Vi har eksempler på at en </a:t>
            </a:r>
            <a:r>
              <a:rPr lang="nb-NO" sz="2200" dirty="0" err="1">
                <a:solidFill>
                  <a:srgbClr val="3C434A"/>
                </a:solidFill>
                <a:latin typeface="-apple-system"/>
              </a:rPr>
              <a:t>stoviltkule</a:t>
            </a:r>
            <a:r>
              <a:rPr lang="nb-NO" sz="2200" dirty="0">
                <a:solidFill>
                  <a:srgbClr val="3C434A"/>
                </a:solidFill>
                <a:latin typeface="-apple-system"/>
              </a:rPr>
              <a:t> kan gå 1.5 km inn gjennom en skog. Treffer kula midt på en stor furustamme stopper den vanligvis. Treffer den i kanten av et tre, endrer den vanligvis retning og fortsetter innover skogen. </a:t>
            </a:r>
          </a:p>
          <a:p>
            <a:pPr marL="0" indent="0">
              <a:buNone/>
            </a:pPr>
            <a:endParaRPr lang="nb-NO" dirty="0"/>
          </a:p>
        </p:txBody>
      </p:sp>
      <p:sp>
        <p:nvSpPr>
          <p:cNvPr id="5" name="Plassholder for bunntekst 4">
            <a:extLst>
              <a:ext uri="{FF2B5EF4-FFF2-40B4-BE49-F238E27FC236}">
                <a16:creationId xmlns:a16="http://schemas.microsoft.com/office/drawing/2014/main" id="{BF6CC118-66CE-5A4E-5765-82048E711169}"/>
              </a:ext>
            </a:extLst>
          </p:cNvPr>
          <p:cNvSpPr>
            <a:spLocks noGrp="1"/>
          </p:cNvSpPr>
          <p:nvPr>
            <p:ph type="ftr" sz="quarter" idx="11"/>
          </p:nvPr>
        </p:nvSpPr>
        <p:spPr/>
        <p:txBody>
          <a:bodyPr/>
          <a:lstStyle/>
          <a:p>
            <a:r>
              <a:rPr lang="nb-NO"/>
              <a:t>Eksamenstrim til kapittel 1 jegerprøvekurset.no  1/24 </a:t>
            </a:r>
          </a:p>
        </p:txBody>
      </p:sp>
    </p:spTree>
    <p:extLst>
      <p:ext uri="{BB962C8B-B14F-4D97-AF65-F5344CB8AC3E}">
        <p14:creationId xmlns:p14="http://schemas.microsoft.com/office/powerpoint/2010/main" val="323828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929E859-5C32-22C0-CB5F-093693DDA943}"/>
              </a:ext>
            </a:extLst>
          </p:cNvPr>
          <p:cNvSpPr>
            <a:spLocks noGrp="1"/>
          </p:cNvSpPr>
          <p:nvPr>
            <p:ph type="title"/>
          </p:nvPr>
        </p:nvSpPr>
        <p:spPr/>
        <p:txBody>
          <a:bodyPr/>
          <a:lstStyle/>
          <a:p>
            <a:r>
              <a:rPr lang="nb-NO" dirty="0"/>
              <a:t>18  </a:t>
            </a:r>
            <a:r>
              <a:rPr lang="nb-NO" sz="3600" dirty="0"/>
              <a:t>Hvor langt kan en </a:t>
            </a:r>
            <a:r>
              <a:rPr lang="nb-NO" sz="3600" dirty="0" err="1"/>
              <a:t>storviltkule</a:t>
            </a:r>
            <a:r>
              <a:rPr lang="nb-NO" sz="3600" dirty="0"/>
              <a:t> gå?</a:t>
            </a:r>
          </a:p>
        </p:txBody>
      </p:sp>
      <p:sp>
        <p:nvSpPr>
          <p:cNvPr id="4" name="Plassholder for innhold 3">
            <a:extLst>
              <a:ext uri="{FF2B5EF4-FFF2-40B4-BE49-F238E27FC236}">
                <a16:creationId xmlns:a16="http://schemas.microsoft.com/office/drawing/2014/main" id="{6C42F05E-624A-47C2-B8CA-16DE62875846}"/>
              </a:ext>
            </a:extLst>
          </p:cNvPr>
          <p:cNvSpPr>
            <a:spLocks noGrp="1"/>
          </p:cNvSpPr>
          <p:nvPr>
            <p:ph sz="half" idx="2"/>
          </p:nvPr>
        </p:nvSpPr>
        <p:spPr/>
        <p:txBody>
          <a:bodyPr/>
          <a:lstStyle/>
          <a:p>
            <a:pPr marL="514350" indent="-514350">
              <a:buFont typeface="+mj-lt"/>
              <a:buAutoNum type="arabicPeriod"/>
            </a:pPr>
            <a:r>
              <a:rPr lang="nb-NO" dirty="0"/>
              <a:t>500 meter</a:t>
            </a:r>
          </a:p>
          <a:p>
            <a:pPr marL="514350" indent="-514350">
              <a:buFont typeface="+mj-lt"/>
              <a:buAutoNum type="arabicPeriod"/>
            </a:pPr>
            <a:r>
              <a:rPr lang="nb-NO" dirty="0"/>
              <a:t>5 kilometer</a:t>
            </a:r>
          </a:p>
          <a:p>
            <a:pPr marL="514350" indent="-514350">
              <a:buFont typeface="+mj-lt"/>
              <a:buAutoNum type="arabicPeriod"/>
            </a:pPr>
            <a:r>
              <a:rPr lang="nb-NO" dirty="0"/>
              <a:t>5 mil</a:t>
            </a:r>
          </a:p>
          <a:p>
            <a:pPr marL="0" indent="0">
              <a:buNone/>
            </a:pPr>
            <a:endParaRPr lang="nb-NO" dirty="0"/>
          </a:p>
          <a:p>
            <a:pPr marL="0" indent="0">
              <a:buNone/>
            </a:pPr>
            <a:r>
              <a:rPr lang="nb-NO" dirty="0"/>
              <a:t>Vi regner at kula kan fly 5 kilometer. En kule som treffer bakken i skrå vinkel og spretter opp igjen (rikosjett) kan fly fra 1.5 km til 3.5 kilometer.</a:t>
            </a:r>
          </a:p>
        </p:txBody>
      </p:sp>
      <p:sp>
        <p:nvSpPr>
          <p:cNvPr id="5" name="Plassholder for bunntekst 4">
            <a:extLst>
              <a:ext uri="{FF2B5EF4-FFF2-40B4-BE49-F238E27FC236}">
                <a16:creationId xmlns:a16="http://schemas.microsoft.com/office/drawing/2014/main" id="{B3D7679D-64E7-7EFC-C93F-95E1ABFC32EA}"/>
              </a:ext>
            </a:extLst>
          </p:cNvPr>
          <p:cNvSpPr>
            <a:spLocks noGrp="1"/>
          </p:cNvSpPr>
          <p:nvPr>
            <p:ph type="ftr" sz="quarter" idx="11"/>
          </p:nvPr>
        </p:nvSpPr>
        <p:spPr/>
        <p:txBody>
          <a:bodyPr/>
          <a:lstStyle/>
          <a:p>
            <a:r>
              <a:rPr lang="nb-NO"/>
              <a:t>Eksamenstrim til kapittel 1 jegerprøvekurset.no  1/24 </a:t>
            </a:r>
          </a:p>
        </p:txBody>
      </p:sp>
      <p:pic>
        <p:nvPicPr>
          <p:cNvPr id="2050" name="Picture 2">
            <a:extLst>
              <a:ext uri="{FF2B5EF4-FFF2-40B4-BE49-F238E27FC236}">
                <a16:creationId xmlns:a16="http://schemas.microsoft.com/office/drawing/2014/main" id="{1553F2F9-8CFE-F6A7-8119-A949A2ABF48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54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D06196E-4302-1D52-3344-00BF17F16805}"/>
              </a:ext>
            </a:extLst>
          </p:cNvPr>
          <p:cNvSpPr>
            <a:spLocks noGrp="1"/>
          </p:cNvSpPr>
          <p:nvPr>
            <p:ph type="title"/>
          </p:nvPr>
        </p:nvSpPr>
        <p:spPr>
          <a:xfrm>
            <a:off x="838200" y="244566"/>
            <a:ext cx="10515600" cy="1325563"/>
          </a:xfrm>
        </p:spPr>
        <p:txBody>
          <a:bodyPr/>
          <a:lstStyle/>
          <a:p>
            <a:r>
              <a:rPr lang="nb-NO" dirty="0"/>
              <a:t>1  </a:t>
            </a:r>
            <a:r>
              <a:rPr lang="nb-NO" sz="3600" dirty="0"/>
              <a:t>Skyter du på dyra i skogkanten hundre meter unna?</a:t>
            </a:r>
          </a:p>
        </p:txBody>
      </p:sp>
      <p:sp>
        <p:nvSpPr>
          <p:cNvPr id="3" name="Plassholder for innhold 2">
            <a:extLst>
              <a:ext uri="{FF2B5EF4-FFF2-40B4-BE49-F238E27FC236}">
                <a16:creationId xmlns:a16="http://schemas.microsoft.com/office/drawing/2014/main" id="{D8F97FF4-FA08-50EB-2ABC-D199FD84227D}"/>
              </a:ext>
            </a:extLst>
          </p:cNvPr>
          <p:cNvSpPr>
            <a:spLocks noGrp="1"/>
          </p:cNvSpPr>
          <p:nvPr>
            <p:ph sz="half" idx="1"/>
          </p:nvPr>
        </p:nvSpPr>
        <p:spPr>
          <a:xfrm>
            <a:off x="838201" y="2099966"/>
            <a:ext cx="4459013" cy="4256383"/>
          </a:xfrm>
        </p:spPr>
        <p:txBody>
          <a:bodyPr>
            <a:normAutofit fontScale="25000" lnSpcReduction="20000"/>
          </a:bodyPr>
          <a:lstStyle/>
          <a:p>
            <a:pPr marL="0" indent="0">
              <a:buNone/>
            </a:pPr>
            <a:endParaRPr lang="nb-NO" dirty="0"/>
          </a:p>
          <a:p>
            <a:pPr marL="0" indent="0">
              <a:buNone/>
            </a:pPr>
            <a:endParaRPr lang="nb-NO" dirty="0"/>
          </a:p>
        </p:txBody>
      </p:sp>
      <p:sp>
        <p:nvSpPr>
          <p:cNvPr id="4" name="Plassholder for innhold 3">
            <a:extLst>
              <a:ext uri="{FF2B5EF4-FFF2-40B4-BE49-F238E27FC236}">
                <a16:creationId xmlns:a16="http://schemas.microsoft.com/office/drawing/2014/main" id="{A431B480-288F-CC34-016A-9D4A75944E81}"/>
              </a:ext>
            </a:extLst>
          </p:cNvPr>
          <p:cNvSpPr>
            <a:spLocks noGrp="1"/>
          </p:cNvSpPr>
          <p:nvPr>
            <p:ph sz="half" idx="2"/>
          </p:nvPr>
        </p:nvSpPr>
        <p:spPr/>
        <p:txBody>
          <a:bodyPr>
            <a:normAutofit fontScale="25000" lnSpcReduction="20000"/>
          </a:bodyPr>
          <a:lstStyle/>
          <a:p>
            <a:pPr marL="514350" indent="-514350">
              <a:buFont typeface="+mj-lt"/>
              <a:buAutoNum type="arabicPeriod"/>
            </a:pPr>
            <a:r>
              <a:rPr lang="nb-NO" sz="8000" i="0" dirty="0">
                <a:solidFill>
                  <a:srgbClr val="3C434A"/>
                </a:solidFill>
                <a:effectLst/>
                <a:latin typeface="-apple-system"/>
              </a:rPr>
              <a:t>Hjorter er større enn rådyr så her vil det mest sannsynlig bli et godt treff. Skyter</a:t>
            </a:r>
          </a:p>
          <a:p>
            <a:pPr marL="514350" indent="-514350">
              <a:buFont typeface="+mj-lt"/>
              <a:buAutoNum type="arabicPeriod"/>
            </a:pPr>
            <a:r>
              <a:rPr lang="nb-NO" sz="8000" i="0" dirty="0">
                <a:solidFill>
                  <a:srgbClr val="3C434A"/>
                </a:solidFill>
                <a:effectLst/>
                <a:latin typeface="-apple-system"/>
              </a:rPr>
              <a:t>Det er for mørkt til å se om det er fri kulebane og fritt dyr, Skyter ikke.</a:t>
            </a:r>
            <a:endParaRPr lang="nb-NO" sz="8000" dirty="0"/>
          </a:p>
          <a:p>
            <a:pPr marL="514350" indent="-514350">
              <a:buFont typeface="+mj-lt"/>
              <a:buAutoNum type="arabicPeriod"/>
            </a:pPr>
            <a:endParaRPr lang="nb-NO" sz="8000" dirty="0"/>
          </a:p>
          <a:p>
            <a:pPr marL="514350" indent="-514350">
              <a:buFont typeface="+mj-lt"/>
              <a:buAutoNum type="arabicPeriod"/>
            </a:pPr>
            <a:r>
              <a:rPr lang="nb-NO" sz="8000" i="0" dirty="0">
                <a:solidFill>
                  <a:srgbClr val="3C434A"/>
                </a:solidFill>
                <a:effectLst/>
                <a:latin typeface="-apple-system"/>
              </a:rPr>
              <a:t>Har et godt kikkertsikte med rødpunkt. Stoler på det og skyter.</a:t>
            </a:r>
            <a:endParaRPr lang="nb-NO" sz="8000" dirty="0"/>
          </a:p>
          <a:p>
            <a:endParaRPr lang="nb-NO" sz="6400" dirty="0"/>
          </a:p>
          <a:p>
            <a:endParaRPr lang="nb-NO" dirty="0"/>
          </a:p>
          <a:p>
            <a:pPr marL="0" indent="0">
              <a:buNone/>
            </a:pPr>
            <a:r>
              <a:rPr lang="nb-NO" sz="7400" dirty="0"/>
              <a:t>Det er snart slutt på skytelyset. Du poster i et tårn ved en innmark. Da ser du en bevegelse i skogkanten </a:t>
            </a:r>
            <a:r>
              <a:rPr lang="nb-NO" sz="7400" dirty="0" err="1"/>
              <a:t>ca</a:t>
            </a:r>
            <a:r>
              <a:rPr lang="nb-NO" sz="7400" dirty="0"/>
              <a:t> 100 meter fra deg. I håndkikkerten ser du at det er to hjorter, mest sannsynlig dyr du har på kvoten. Du ser omrisset av dem greit i kikkertsiktet. Litt av problemet er at lyset er så dårlig at du ikke kan være sikker på om det er kvist eller gress mellom dyra og deg. Hadde de stått fritt på marka, ville du ha sett dem klarere og kunne skutt. Slik det er nå må du ikke skyte. </a:t>
            </a:r>
          </a:p>
        </p:txBody>
      </p:sp>
      <p:sp>
        <p:nvSpPr>
          <p:cNvPr id="5" name="Plassholder for bunntekst 4">
            <a:extLst>
              <a:ext uri="{FF2B5EF4-FFF2-40B4-BE49-F238E27FC236}">
                <a16:creationId xmlns:a16="http://schemas.microsoft.com/office/drawing/2014/main" id="{489A13E6-EDA8-B158-CB43-EFC69EB8C619}"/>
              </a:ext>
            </a:extLst>
          </p:cNvPr>
          <p:cNvSpPr>
            <a:spLocks noGrp="1"/>
          </p:cNvSpPr>
          <p:nvPr>
            <p:ph type="ftr" sz="quarter" idx="11"/>
          </p:nvPr>
        </p:nvSpPr>
        <p:spPr/>
        <p:txBody>
          <a:bodyPr/>
          <a:lstStyle/>
          <a:p>
            <a:r>
              <a:rPr lang="nb-NO"/>
              <a:t>Eksamenstrim til kapittel 1 jegerprøvekurset.no  1/24 </a:t>
            </a:r>
          </a:p>
        </p:txBody>
      </p:sp>
      <p:pic>
        <p:nvPicPr>
          <p:cNvPr id="7" name="Media på Internett 6" title="Skyter du på dyra i skogkanten?">
            <a:hlinkClick r:id="" action="ppaction://media"/>
            <a:extLst>
              <a:ext uri="{FF2B5EF4-FFF2-40B4-BE49-F238E27FC236}">
                <a16:creationId xmlns:a16="http://schemas.microsoft.com/office/drawing/2014/main" id="{9B75E095-9F19-D430-2D11-F18CBACDB8CF}"/>
              </a:ext>
            </a:extLst>
          </p:cNvPr>
          <p:cNvPicPr>
            <a:picLocks noRot="1" noChangeAspect="1"/>
          </p:cNvPicPr>
          <p:nvPr>
            <a:videoFile r:link="rId1"/>
          </p:nvPr>
        </p:nvPicPr>
        <p:blipFill>
          <a:blip r:embed="rId3"/>
          <a:stretch>
            <a:fillRect/>
          </a:stretch>
        </p:blipFill>
        <p:spPr>
          <a:xfrm>
            <a:off x="1007476" y="3026294"/>
            <a:ext cx="3712595" cy="2097616"/>
          </a:xfrm>
          <a:prstGeom prst="rect">
            <a:avLst/>
          </a:prstGeom>
        </p:spPr>
      </p:pic>
      <p:sp>
        <p:nvSpPr>
          <p:cNvPr id="8" name="TekstSylinder 7">
            <a:extLst>
              <a:ext uri="{FF2B5EF4-FFF2-40B4-BE49-F238E27FC236}">
                <a16:creationId xmlns:a16="http://schemas.microsoft.com/office/drawing/2014/main" id="{0129008C-45F0-B06B-9456-4540B8ED4560}"/>
              </a:ext>
            </a:extLst>
          </p:cNvPr>
          <p:cNvSpPr txBox="1"/>
          <p:nvPr/>
        </p:nvSpPr>
        <p:spPr>
          <a:xfrm>
            <a:off x="1210792" y="2478339"/>
            <a:ext cx="1374753" cy="369332"/>
          </a:xfrm>
          <a:prstGeom prst="rect">
            <a:avLst/>
          </a:prstGeom>
          <a:noFill/>
        </p:spPr>
        <p:txBody>
          <a:bodyPr wrap="square" rtlCol="0">
            <a:spAutoFit/>
          </a:bodyPr>
          <a:lstStyle/>
          <a:p>
            <a:r>
              <a:rPr lang="nb-NO" dirty="0"/>
              <a:t>Se filmen.</a:t>
            </a:r>
          </a:p>
        </p:txBody>
      </p:sp>
    </p:spTree>
    <p:extLst>
      <p:ext uri="{BB962C8B-B14F-4D97-AF65-F5344CB8AC3E}">
        <p14:creationId xmlns:p14="http://schemas.microsoft.com/office/powerpoint/2010/main" val="213035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E11B95D-688A-582E-6502-C225E1273B2C}"/>
              </a:ext>
            </a:extLst>
          </p:cNvPr>
          <p:cNvSpPr>
            <a:spLocks noGrp="1"/>
          </p:cNvSpPr>
          <p:nvPr>
            <p:ph type="title"/>
          </p:nvPr>
        </p:nvSpPr>
        <p:spPr/>
        <p:txBody>
          <a:bodyPr/>
          <a:lstStyle/>
          <a:p>
            <a:r>
              <a:rPr lang="nb-NO" dirty="0"/>
              <a:t>19  </a:t>
            </a:r>
            <a:r>
              <a:rPr lang="nb-NO" sz="3600" dirty="0"/>
              <a:t>Hvilken hjorteviltart er det mest bom eller skadeskudd på?</a:t>
            </a:r>
          </a:p>
        </p:txBody>
      </p:sp>
      <p:sp>
        <p:nvSpPr>
          <p:cNvPr id="4" name="Plassholder for innhold 3">
            <a:extLst>
              <a:ext uri="{FF2B5EF4-FFF2-40B4-BE49-F238E27FC236}">
                <a16:creationId xmlns:a16="http://schemas.microsoft.com/office/drawing/2014/main" id="{62DBA932-FE2F-8218-3876-85B160643104}"/>
              </a:ext>
            </a:extLst>
          </p:cNvPr>
          <p:cNvSpPr>
            <a:spLocks noGrp="1"/>
          </p:cNvSpPr>
          <p:nvPr>
            <p:ph sz="half" idx="2"/>
          </p:nvPr>
        </p:nvSpPr>
        <p:spPr/>
        <p:txBody>
          <a:bodyPr>
            <a:normAutofit/>
          </a:bodyPr>
          <a:lstStyle/>
          <a:p>
            <a:pPr marL="457200" indent="-457200">
              <a:buFont typeface="+mj-lt"/>
              <a:buAutoNum type="arabicPeriod"/>
            </a:pPr>
            <a:r>
              <a:rPr lang="nb-NO" sz="2400" dirty="0"/>
              <a:t>Elg</a:t>
            </a:r>
          </a:p>
          <a:p>
            <a:pPr marL="457200" indent="-457200">
              <a:buFont typeface="+mj-lt"/>
              <a:buAutoNum type="arabicPeriod"/>
            </a:pPr>
            <a:r>
              <a:rPr lang="nb-NO" sz="2400" dirty="0"/>
              <a:t>Hjort</a:t>
            </a:r>
          </a:p>
          <a:p>
            <a:pPr marL="457200" indent="-457200">
              <a:buFont typeface="+mj-lt"/>
              <a:buAutoNum type="arabicPeriod"/>
            </a:pPr>
            <a:r>
              <a:rPr lang="nb-NO" sz="2400" dirty="0"/>
              <a:t>Villrein</a:t>
            </a:r>
          </a:p>
          <a:p>
            <a:pPr marL="457200" indent="-457200">
              <a:buFont typeface="+mj-lt"/>
              <a:buAutoNum type="arabicPeriod"/>
            </a:pPr>
            <a:r>
              <a:rPr lang="nb-NO" sz="2400" dirty="0"/>
              <a:t>Rådyr</a:t>
            </a:r>
          </a:p>
          <a:p>
            <a:pPr marL="0" indent="0">
              <a:buNone/>
            </a:pPr>
            <a:endParaRPr lang="nb-NO" sz="2400" dirty="0"/>
          </a:p>
          <a:p>
            <a:pPr marL="0" indent="0">
              <a:buNone/>
            </a:pPr>
            <a:r>
              <a:rPr lang="nb-NO" sz="2400" dirty="0"/>
              <a:t>Det er elg. Hovedårsaken er at flertallet av elger skytes mens de er i bevegelse. </a:t>
            </a:r>
          </a:p>
        </p:txBody>
      </p:sp>
      <p:sp>
        <p:nvSpPr>
          <p:cNvPr id="5" name="Plassholder for bunntekst 4">
            <a:extLst>
              <a:ext uri="{FF2B5EF4-FFF2-40B4-BE49-F238E27FC236}">
                <a16:creationId xmlns:a16="http://schemas.microsoft.com/office/drawing/2014/main" id="{FC24D5D2-3C8C-9063-F171-F761DA578BE8}"/>
              </a:ext>
            </a:extLst>
          </p:cNvPr>
          <p:cNvSpPr>
            <a:spLocks noGrp="1"/>
          </p:cNvSpPr>
          <p:nvPr>
            <p:ph type="ftr" sz="quarter" idx="11"/>
          </p:nvPr>
        </p:nvSpPr>
        <p:spPr/>
        <p:txBody>
          <a:bodyPr/>
          <a:lstStyle/>
          <a:p>
            <a:r>
              <a:rPr lang="nb-NO"/>
              <a:t>Eksamenstrim til kapittel 1 jegerprøvekurset.no  1/24 </a:t>
            </a:r>
          </a:p>
        </p:txBody>
      </p:sp>
      <p:pic>
        <p:nvPicPr>
          <p:cNvPr id="3074" name="Picture 2">
            <a:extLst>
              <a:ext uri="{FF2B5EF4-FFF2-40B4-BE49-F238E27FC236}">
                <a16:creationId xmlns:a16="http://schemas.microsoft.com/office/drawing/2014/main" id="{B2A66601-77CA-AD72-F6C7-A30E77084D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282" y="2415531"/>
            <a:ext cx="5085266" cy="3136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69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BD9AB2-3DEB-8098-C2E6-35D58616DC09}"/>
              </a:ext>
            </a:extLst>
          </p:cNvPr>
          <p:cNvSpPr>
            <a:spLocks noGrp="1"/>
          </p:cNvSpPr>
          <p:nvPr>
            <p:ph type="title"/>
          </p:nvPr>
        </p:nvSpPr>
        <p:spPr/>
        <p:txBody>
          <a:bodyPr/>
          <a:lstStyle/>
          <a:p>
            <a:r>
              <a:rPr lang="nb-NO" dirty="0"/>
              <a:t>20  </a:t>
            </a:r>
            <a:r>
              <a:rPr lang="nb-NO" sz="3600" dirty="0"/>
              <a:t>Hvor mange elger blir skutt på mens de er i fart?</a:t>
            </a:r>
          </a:p>
        </p:txBody>
      </p:sp>
      <p:sp>
        <p:nvSpPr>
          <p:cNvPr id="4" name="Plassholder for innhold 3">
            <a:extLst>
              <a:ext uri="{FF2B5EF4-FFF2-40B4-BE49-F238E27FC236}">
                <a16:creationId xmlns:a16="http://schemas.microsoft.com/office/drawing/2014/main" id="{30F7EA8F-33FC-A6D7-C42A-1AFFFB89392F}"/>
              </a:ext>
            </a:extLst>
          </p:cNvPr>
          <p:cNvSpPr>
            <a:spLocks noGrp="1"/>
          </p:cNvSpPr>
          <p:nvPr>
            <p:ph sz="half" idx="2"/>
          </p:nvPr>
        </p:nvSpPr>
        <p:spPr/>
        <p:txBody>
          <a:bodyPr/>
          <a:lstStyle/>
          <a:p>
            <a:pPr marL="514350" indent="-514350">
              <a:buFont typeface="+mj-lt"/>
              <a:buAutoNum type="arabicPeriod"/>
            </a:pPr>
            <a:r>
              <a:rPr lang="nb-NO" dirty="0"/>
              <a:t>En av ti</a:t>
            </a:r>
          </a:p>
          <a:p>
            <a:pPr marL="514350" indent="-514350">
              <a:buFont typeface="+mj-lt"/>
              <a:buAutoNum type="arabicPeriod"/>
            </a:pPr>
            <a:r>
              <a:rPr lang="nb-NO" dirty="0"/>
              <a:t>Åtte av ti</a:t>
            </a:r>
          </a:p>
          <a:p>
            <a:pPr marL="514350" indent="-514350">
              <a:buFont typeface="+mj-lt"/>
              <a:buAutoNum type="arabicPeriod"/>
            </a:pPr>
            <a:r>
              <a:rPr lang="nb-NO" dirty="0"/>
              <a:t>Fem av ti</a:t>
            </a:r>
          </a:p>
          <a:p>
            <a:pPr marL="0" indent="0">
              <a:buNone/>
            </a:pPr>
            <a:endParaRPr lang="nb-NO" dirty="0"/>
          </a:p>
          <a:p>
            <a:pPr marL="0" indent="0">
              <a:buNone/>
            </a:pPr>
            <a:r>
              <a:rPr lang="nb-NO" dirty="0"/>
              <a:t>Trolig går eller løper mer enn halvparten av elgene som blir skutt på. Skudd mot dyr som løper gir mye bom og skadeskyting.</a:t>
            </a:r>
          </a:p>
        </p:txBody>
      </p:sp>
      <p:sp>
        <p:nvSpPr>
          <p:cNvPr id="5" name="Plassholder for bunntekst 4">
            <a:extLst>
              <a:ext uri="{FF2B5EF4-FFF2-40B4-BE49-F238E27FC236}">
                <a16:creationId xmlns:a16="http://schemas.microsoft.com/office/drawing/2014/main" id="{F2076CC6-7949-2D0D-92BA-09D2D0FA5FDC}"/>
              </a:ext>
            </a:extLst>
          </p:cNvPr>
          <p:cNvSpPr>
            <a:spLocks noGrp="1"/>
          </p:cNvSpPr>
          <p:nvPr>
            <p:ph type="ftr" sz="quarter" idx="11"/>
          </p:nvPr>
        </p:nvSpPr>
        <p:spPr/>
        <p:txBody>
          <a:bodyPr/>
          <a:lstStyle/>
          <a:p>
            <a:r>
              <a:rPr lang="nb-NO"/>
              <a:t>Eksamenstrim til kapittel 1 jegerprøvekurset.no  1/24 </a:t>
            </a:r>
          </a:p>
        </p:txBody>
      </p:sp>
      <p:pic>
        <p:nvPicPr>
          <p:cNvPr id="9" name="Bilde 8">
            <a:extLst>
              <a:ext uri="{FF2B5EF4-FFF2-40B4-BE49-F238E27FC236}">
                <a16:creationId xmlns:a16="http://schemas.microsoft.com/office/drawing/2014/main" id="{97DFF158-99BA-43FA-9D26-942425F04F4A}"/>
              </a:ext>
            </a:extLst>
          </p:cNvPr>
          <p:cNvPicPr>
            <a:picLocks noChangeAspect="1"/>
          </p:cNvPicPr>
          <p:nvPr/>
        </p:nvPicPr>
        <p:blipFill>
          <a:blip r:embed="rId2"/>
          <a:stretch>
            <a:fillRect/>
          </a:stretch>
        </p:blipFill>
        <p:spPr>
          <a:xfrm>
            <a:off x="905174" y="1870075"/>
            <a:ext cx="4757334" cy="3121855"/>
          </a:xfrm>
          <a:prstGeom prst="rect">
            <a:avLst/>
          </a:prstGeom>
        </p:spPr>
      </p:pic>
    </p:spTree>
    <p:extLst>
      <p:ext uri="{BB962C8B-B14F-4D97-AF65-F5344CB8AC3E}">
        <p14:creationId xmlns:p14="http://schemas.microsoft.com/office/powerpoint/2010/main" val="151565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191A85-C699-F9F8-4670-CEF1B8B46263}"/>
              </a:ext>
            </a:extLst>
          </p:cNvPr>
          <p:cNvSpPr>
            <a:spLocks noGrp="1"/>
          </p:cNvSpPr>
          <p:nvPr>
            <p:ph type="title"/>
          </p:nvPr>
        </p:nvSpPr>
        <p:spPr/>
        <p:txBody>
          <a:bodyPr/>
          <a:lstStyle/>
          <a:p>
            <a:r>
              <a:rPr lang="nb-NO" dirty="0"/>
              <a:t>23  </a:t>
            </a:r>
            <a:r>
              <a:rPr lang="nb-NO" sz="3600" dirty="0"/>
              <a:t>Hva er den beste skuddavstanden med hagle?</a:t>
            </a:r>
          </a:p>
        </p:txBody>
      </p:sp>
      <p:sp>
        <p:nvSpPr>
          <p:cNvPr id="4" name="Plassholder for innhold 3">
            <a:extLst>
              <a:ext uri="{FF2B5EF4-FFF2-40B4-BE49-F238E27FC236}">
                <a16:creationId xmlns:a16="http://schemas.microsoft.com/office/drawing/2014/main" id="{FA250A49-B41E-F4B9-7DCC-404018CB83DD}"/>
              </a:ext>
            </a:extLst>
          </p:cNvPr>
          <p:cNvSpPr>
            <a:spLocks noGrp="1"/>
          </p:cNvSpPr>
          <p:nvPr>
            <p:ph sz="half" idx="2"/>
          </p:nvPr>
        </p:nvSpPr>
        <p:spPr/>
        <p:txBody>
          <a:bodyPr>
            <a:normAutofit/>
          </a:bodyPr>
          <a:lstStyle/>
          <a:p>
            <a:pPr marL="514350" indent="-514350">
              <a:buFont typeface="+mj-lt"/>
              <a:buAutoNum type="arabicPeriod"/>
            </a:pPr>
            <a:r>
              <a:rPr lang="nb-NO" sz="2000" b="1" i="0" dirty="0">
                <a:solidFill>
                  <a:srgbClr val="3C434A"/>
                </a:solidFill>
                <a:effectLst/>
                <a:latin typeface="-apple-system"/>
              </a:rPr>
              <a:t>Jo kortere hold jo mer dødelig er skuddet.</a:t>
            </a:r>
          </a:p>
          <a:p>
            <a:pPr marL="514350" indent="-514350">
              <a:buFont typeface="+mj-lt"/>
              <a:buAutoNum type="arabicPeriod"/>
            </a:pPr>
            <a:r>
              <a:rPr lang="nb-NO" sz="2000" b="1" i="0" dirty="0">
                <a:solidFill>
                  <a:srgbClr val="3C434A"/>
                </a:solidFill>
                <a:effectLst/>
                <a:latin typeface="-apple-system"/>
              </a:rPr>
              <a:t>Når haglene har spredd seg mest mulig, samtidig som svermen er tett nok til å drepe.</a:t>
            </a:r>
            <a:endParaRPr lang="nb-NO" sz="2000" b="1" dirty="0">
              <a:solidFill>
                <a:srgbClr val="3C434A"/>
              </a:solidFill>
              <a:latin typeface="-apple-system"/>
            </a:endParaRPr>
          </a:p>
          <a:p>
            <a:pPr marL="514350" indent="-514350">
              <a:buFont typeface="+mj-lt"/>
              <a:buAutoNum type="arabicPeriod"/>
            </a:pPr>
            <a:r>
              <a:rPr lang="nb-NO" sz="2000" b="1" i="0" dirty="0">
                <a:solidFill>
                  <a:srgbClr val="3C434A"/>
                </a:solidFill>
                <a:effectLst/>
                <a:latin typeface="-apple-system"/>
              </a:rPr>
              <a:t>På lange hold dekker haglene et større område, og det er letter å treffe</a:t>
            </a:r>
          </a:p>
          <a:p>
            <a:pPr marL="0" indent="0">
              <a:buNone/>
            </a:pPr>
            <a:r>
              <a:rPr lang="nb-NO" sz="2000" dirty="0"/>
              <a:t>På for korte hold kommer haglene nesten som en klump. Da blir viltet skutt helt i stykker. På for lange hold har haglene spredd seg så mye at det blir bom eller skadeskudd. Den </a:t>
            </a:r>
            <a:r>
              <a:rPr lang="nb-NO" sz="2000" dirty="0" err="1"/>
              <a:t>idelle</a:t>
            </a:r>
            <a:r>
              <a:rPr lang="nb-NO" sz="2000" dirty="0"/>
              <a:t> avstanden er når haglene har spredd seg akkurat så mye at nok hagl trenger inni dødelig område på viltet. </a:t>
            </a:r>
          </a:p>
        </p:txBody>
      </p:sp>
      <p:sp>
        <p:nvSpPr>
          <p:cNvPr id="5" name="Plassholder for bunntekst 4">
            <a:extLst>
              <a:ext uri="{FF2B5EF4-FFF2-40B4-BE49-F238E27FC236}">
                <a16:creationId xmlns:a16="http://schemas.microsoft.com/office/drawing/2014/main" id="{8F451D39-C837-A5F5-744A-384F8EDC0E07}"/>
              </a:ext>
            </a:extLst>
          </p:cNvPr>
          <p:cNvSpPr>
            <a:spLocks noGrp="1"/>
          </p:cNvSpPr>
          <p:nvPr>
            <p:ph type="ftr" sz="quarter" idx="11"/>
          </p:nvPr>
        </p:nvSpPr>
        <p:spPr/>
        <p:txBody>
          <a:bodyPr/>
          <a:lstStyle/>
          <a:p>
            <a:r>
              <a:rPr lang="nb-NO"/>
              <a:t>Eksamenstrim til kapittel 1 jegerprøvekurset.no  1/24 </a:t>
            </a:r>
          </a:p>
        </p:txBody>
      </p:sp>
      <p:pic>
        <p:nvPicPr>
          <p:cNvPr id="4098" name="Picture 2">
            <a:extLst>
              <a:ext uri="{FF2B5EF4-FFF2-40B4-BE49-F238E27FC236}">
                <a16:creationId xmlns:a16="http://schemas.microsoft.com/office/drawing/2014/main" id="{6D333D8B-C85A-DC88-C25C-B556131C06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649" y="2392680"/>
            <a:ext cx="549592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77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DD5F4F7-953D-3BEE-4C81-F8966B3E27FC}"/>
              </a:ext>
            </a:extLst>
          </p:cNvPr>
          <p:cNvSpPr>
            <a:spLocks noGrp="1"/>
          </p:cNvSpPr>
          <p:nvPr>
            <p:ph type="title"/>
          </p:nvPr>
        </p:nvSpPr>
        <p:spPr/>
        <p:txBody>
          <a:bodyPr/>
          <a:lstStyle/>
          <a:p>
            <a:r>
              <a:rPr lang="nb-NO" dirty="0"/>
              <a:t>22  </a:t>
            </a:r>
            <a:r>
              <a:rPr lang="nb-NO" sz="3600" dirty="0"/>
              <a:t>Hva er det ved haglskuddet som dreper småviltet?</a:t>
            </a:r>
          </a:p>
        </p:txBody>
      </p:sp>
      <p:sp>
        <p:nvSpPr>
          <p:cNvPr id="4" name="Plassholder for innhold 3">
            <a:extLst>
              <a:ext uri="{FF2B5EF4-FFF2-40B4-BE49-F238E27FC236}">
                <a16:creationId xmlns:a16="http://schemas.microsoft.com/office/drawing/2014/main" id="{557667F8-E7C3-071E-0223-E60B46AA1AF1}"/>
              </a:ext>
            </a:extLst>
          </p:cNvPr>
          <p:cNvSpPr>
            <a:spLocks noGrp="1"/>
          </p:cNvSpPr>
          <p:nvPr>
            <p:ph sz="half" idx="2"/>
          </p:nvPr>
        </p:nvSpPr>
        <p:spPr/>
        <p:txBody>
          <a:bodyPr>
            <a:normAutofit fontScale="92500" lnSpcReduction="10000"/>
          </a:bodyPr>
          <a:lstStyle/>
          <a:p>
            <a:pPr marL="457200" indent="-457200">
              <a:buFont typeface="+mj-lt"/>
              <a:buAutoNum type="arabicPeriod"/>
            </a:pPr>
            <a:r>
              <a:rPr lang="nb-NO" sz="2200" b="1" i="0" dirty="0">
                <a:solidFill>
                  <a:srgbClr val="3C434A"/>
                </a:solidFill>
                <a:effectLst/>
                <a:latin typeface="-apple-system"/>
              </a:rPr>
              <a:t>Småviltet dør av sjokket når flere hagl treffer.</a:t>
            </a:r>
          </a:p>
          <a:p>
            <a:pPr marL="457200" indent="-457200">
              <a:buFont typeface="+mj-lt"/>
              <a:buAutoNum type="arabicPeriod"/>
            </a:pPr>
            <a:r>
              <a:rPr lang="nb-NO" sz="2200" b="1" i="0" dirty="0">
                <a:solidFill>
                  <a:srgbClr val="3C434A"/>
                </a:solidFill>
                <a:effectLst/>
                <a:latin typeface="-apple-system"/>
              </a:rPr>
              <a:t>Småviltet dør av at hagl treffer hodet. Derfor er mange og små hagl best</a:t>
            </a:r>
            <a:r>
              <a:rPr lang="nb-NO" sz="2200" b="1" dirty="0">
                <a:solidFill>
                  <a:srgbClr val="3C434A"/>
                </a:solidFill>
                <a:latin typeface="-apple-system"/>
              </a:rPr>
              <a:t>.</a:t>
            </a:r>
          </a:p>
          <a:p>
            <a:pPr marL="457200" indent="-457200">
              <a:buFont typeface="+mj-lt"/>
              <a:buAutoNum type="arabicPeriod"/>
            </a:pPr>
            <a:r>
              <a:rPr lang="nb-NO" sz="2200" b="1" i="0" dirty="0">
                <a:solidFill>
                  <a:srgbClr val="3C434A"/>
                </a:solidFill>
                <a:effectLst/>
                <a:latin typeface="-apple-system"/>
              </a:rPr>
              <a:t>Småviltet dør av at hagl trenger inn i dødelig område.</a:t>
            </a:r>
          </a:p>
          <a:p>
            <a:pPr marL="0" indent="0">
              <a:buNone/>
            </a:pPr>
            <a:endParaRPr lang="nb-NO" b="1" dirty="0">
              <a:solidFill>
                <a:srgbClr val="3C434A"/>
              </a:solidFill>
              <a:latin typeface="-apple-system"/>
            </a:endParaRPr>
          </a:p>
          <a:p>
            <a:pPr marL="0" indent="0">
              <a:buNone/>
            </a:pPr>
            <a:r>
              <a:rPr lang="nb-NO" dirty="0"/>
              <a:t>Småviltet dør av at hagl trenger inn i vitale organ som lunger, hode eller sentralnervesystem. Det er ikke nok å treffe viltet med flere hagl. Du må treffe i dødelig område. </a:t>
            </a:r>
          </a:p>
        </p:txBody>
      </p:sp>
      <p:sp>
        <p:nvSpPr>
          <p:cNvPr id="5" name="Plassholder for bunntekst 4">
            <a:extLst>
              <a:ext uri="{FF2B5EF4-FFF2-40B4-BE49-F238E27FC236}">
                <a16:creationId xmlns:a16="http://schemas.microsoft.com/office/drawing/2014/main" id="{E9A69448-E208-97A4-F3AE-A7DD7092C108}"/>
              </a:ext>
            </a:extLst>
          </p:cNvPr>
          <p:cNvSpPr>
            <a:spLocks noGrp="1"/>
          </p:cNvSpPr>
          <p:nvPr>
            <p:ph type="ftr" sz="quarter" idx="11"/>
          </p:nvPr>
        </p:nvSpPr>
        <p:spPr/>
        <p:txBody>
          <a:bodyPr/>
          <a:lstStyle/>
          <a:p>
            <a:r>
              <a:rPr lang="nb-NO"/>
              <a:t>Eksamenstrim til kapittel 1 jegerprøvekurset.no  1/24 </a:t>
            </a:r>
          </a:p>
        </p:txBody>
      </p:sp>
      <p:pic>
        <p:nvPicPr>
          <p:cNvPr id="5122" name="Picture 2">
            <a:extLst>
              <a:ext uri="{FF2B5EF4-FFF2-40B4-BE49-F238E27FC236}">
                <a16:creationId xmlns:a16="http://schemas.microsoft.com/office/drawing/2014/main" id="{1BFD5DF6-CFE0-C203-8A66-FC428D0741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051" y="1825625"/>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26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31A8A26-F6B2-3878-FACE-8FCCD7B44FEC}"/>
              </a:ext>
            </a:extLst>
          </p:cNvPr>
          <p:cNvSpPr>
            <a:spLocks noGrp="1"/>
          </p:cNvSpPr>
          <p:nvPr>
            <p:ph type="title"/>
          </p:nvPr>
        </p:nvSpPr>
        <p:spPr/>
        <p:txBody>
          <a:bodyPr/>
          <a:lstStyle/>
          <a:p>
            <a:r>
              <a:rPr lang="nb-NO" dirty="0"/>
              <a:t>23  </a:t>
            </a:r>
            <a:r>
              <a:rPr lang="nb-NO" sz="3600" dirty="0"/>
              <a:t>Betyr materialet haglene er laget av mye for om skuddet er dødelig?</a:t>
            </a:r>
          </a:p>
        </p:txBody>
      </p:sp>
      <p:sp>
        <p:nvSpPr>
          <p:cNvPr id="4" name="Plassholder for innhold 3">
            <a:extLst>
              <a:ext uri="{FF2B5EF4-FFF2-40B4-BE49-F238E27FC236}">
                <a16:creationId xmlns:a16="http://schemas.microsoft.com/office/drawing/2014/main" id="{DB577CDD-57E2-13A0-5418-3D5157DCE51B}"/>
              </a:ext>
            </a:extLst>
          </p:cNvPr>
          <p:cNvSpPr>
            <a:spLocks noGrp="1"/>
          </p:cNvSpPr>
          <p:nvPr>
            <p:ph sz="half" idx="2"/>
          </p:nvPr>
        </p:nvSpPr>
        <p:spPr/>
        <p:txBody>
          <a:bodyPr>
            <a:normAutofit lnSpcReduction="10000"/>
          </a:bodyPr>
          <a:lstStyle/>
          <a:p>
            <a:pPr marL="514350" indent="-514350">
              <a:buFont typeface="+mj-lt"/>
              <a:buAutoNum type="arabicPeriod"/>
            </a:pPr>
            <a:r>
              <a:rPr lang="nb-NO" sz="2000" b="1" i="0" dirty="0">
                <a:solidFill>
                  <a:srgbClr val="3C434A"/>
                </a:solidFill>
                <a:effectLst/>
                <a:latin typeface="-apple-system"/>
              </a:rPr>
              <a:t>Det er farten på haglene som dreper, ikke vekten.</a:t>
            </a:r>
          </a:p>
          <a:p>
            <a:pPr marL="514350" indent="-514350">
              <a:buFont typeface="+mj-lt"/>
              <a:buAutoNum type="arabicPeriod"/>
            </a:pPr>
            <a:r>
              <a:rPr lang="nb-NO" sz="2000" b="1" i="0" dirty="0">
                <a:solidFill>
                  <a:srgbClr val="3C434A"/>
                </a:solidFill>
                <a:effectLst/>
                <a:latin typeface="-apple-system"/>
              </a:rPr>
              <a:t>Tunge hagl dreper best uansett.</a:t>
            </a:r>
            <a:endParaRPr lang="nb-NO" sz="2000" b="1" dirty="0">
              <a:solidFill>
                <a:srgbClr val="3C434A"/>
              </a:solidFill>
              <a:latin typeface="-apple-system"/>
            </a:endParaRPr>
          </a:p>
          <a:p>
            <a:pPr marL="514350" indent="-514350">
              <a:buFont typeface="+mj-lt"/>
              <a:buAutoNum type="arabicPeriod"/>
            </a:pPr>
            <a:r>
              <a:rPr lang="nb-NO" sz="2000" b="1" i="0" dirty="0">
                <a:solidFill>
                  <a:srgbClr val="3C434A"/>
                </a:solidFill>
                <a:effectLst/>
                <a:latin typeface="-apple-system"/>
              </a:rPr>
              <a:t>Tunge hagl dreper best på avstander over 30 meter.</a:t>
            </a:r>
          </a:p>
          <a:p>
            <a:pPr marL="514350" indent="-514350">
              <a:buFont typeface="+mj-lt"/>
              <a:buAutoNum type="arabicPeriod"/>
            </a:pPr>
            <a:endParaRPr lang="nb-NO" sz="2000" b="1" dirty="0">
              <a:solidFill>
                <a:srgbClr val="3C434A"/>
              </a:solidFill>
              <a:latin typeface="-apple-system"/>
            </a:endParaRPr>
          </a:p>
          <a:p>
            <a:pPr marL="0" indent="0">
              <a:buNone/>
            </a:pPr>
            <a:r>
              <a:rPr lang="nb-NO" sz="2000" dirty="0"/>
              <a:t>Haglmaterialene betyr lite for om skuddet dreper småviltet. Mange tror at tunge hagl (som bly) dreper bedre enn lette hagl (som stål). Lette hagl må ha litt større hastighet ut av løpet på hagla. Da dreper de like bra. Lite trening med hagla er den viktigste årsaken til mange bom og skadeskudd. Bly i ammunisjon kommer til å bli forbudt de neste åra, da bly er et giftstoff som påvirker nervesystemet.</a:t>
            </a:r>
          </a:p>
        </p:txBody>
      </p:sp>
      <p:sp>
        <p:nvSpPr>
          <p:cNvPr id="5" name="Plassholder for bunntekst 4">
            <a:extLst>
              <a:ext uri="{FF2B5EF4-FFF2-40B4-BE49-F238E27FC236}">
                <a16:creationId xmlns:a16="http://schemas.microsoft.com/office/drawing/2014/main" id="{1F067F58-5B4C-417A-65F2-FD6684F7918F}"/>
              </a:ext>
            </a:extLst>
          </p:cNvPr>
          <p:cNvSpPr>
            <a:spLocks noGrp="1"/>
          </p:cNvSpPr>
          <p:nvPr>
            <p:ph type="ftr" sz="quarter" idx="11"/>
          </p:nvPr>
        </p:nvSpPr>
        <p:spPr/>
        <p:txBody>
          <a:bodyPr/>
          <a:lstStyle/>
          <a:p>
            <a:r>
              <a:rPr lang="nb-NO"/>
              <a:t>Eksamenstrim til kapittel 1 jegerprøvekurset.no  1/24 </a:t>
            </a:r>
          </a:p>
        </p:txBody>
      </p:sp>
      <p:pic>
        <p:nvPicPr>
          <p:cNvPr id="6146" name="Picture 2">
            <a:extLst>
              <a:ext uri="{FF2B5EF4-FFF2-40B4-BE49-F238E27FC236}">
                <a16:creationId xmlns:a16="http://schemas.microsoft.com/office/drawing/2014/main" id="{3A602B0E-E577-B4A6-DF12-60A31CB07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161" y="2168525"/>
            <a:ext cx="4722706" cy="3542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18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429349A-A7FE-DC35-09A7-34F996609B52}"/>
              </a:ext>
            </a:extLst>
          </p:cNvPr>
          <p:cNvSpPr>
            <a:spLocks noGrp="1"/>
          </p:cNvSpPr>
          <p:nvPr>
            <p:ph type="title"/>
          </p:nvPr>
        </p:nvSpPr>
        <p:spPr/>
        <p:txBody>
          <a:bodyPr>
            <a:normAutofit/>
          </a:bodyPr>
          <a:lstStyle/>
          <a:p>
            <a:r>
              <a:rPr lang="nb-NO" dirty="0"/>
              <a:t>24  </a:t>
            </a:r>
            <a:r>
              <a:rPr lang="nb-NO" sz="4000" dirty="0"/>
              <a:t>Ei and flyr på tvers foran deg på 20 meter. Hvor har du haglemunningen i det du trekker av?</a:t>
            </a:r>
          </a:p>
        </p:txBody>
      </p:sp>
      <p:pic>
        <p:nvPicPr>
          <p:cNvPr id="6" name="Media på Internett 5" title="Slo mo shotgun impact - Pigeons">
            <a:hlinkClick r:id="" action="ppaction://media"/>
            <a:extLst>
              <a:ext uri="{FF2B5EF4-FFF2-40B4-BE49-F238E27FC236}">
                <a16:creationId xmlns:a16="http://schemas.microsoft.com/office/drawing/2014/main" id="{2D26A152-CB58-5691-4CE7-FF16B01E0A22}"/>
              </a:ext>
            </a:extLst>
          </p:cNvPr>
          <p:cNvPicPr>
            <a:picLocks noGrp="1" noRot="1" noChangeAspect="1"/>
          </p:cNvPicPr>
          <p:nvPr>
            <p:ph sz="half" idx="1"/>
            <a:videoFile r:link="rId1"/>
          </p:nvPr>
        </p:nvPicPr>
        <p:blipFill>
          <a:blip r:embed="rId3"/>
          <a:stretch>
            <a:fillRect/>
          </a:stretch>
        </p:blipFill>
        <p:spPr>
          <a:xfrm>
            <a:off x="838200" y="2538413"/>
            <a:ext cx="5181600" cy="2927350"/>
          </a:xfrm>
          <a:prstGeom prst="rect">
            <a:avLst/>
          </a:prstGeom>
        </p:spPr>
      </p:pic>
      <p:sp>
        <p:nvSpPr>
          <p:cNvPr id="4" name="Plassholder for innhold 3">
            <a:extLst>
              <a:ext uri="{FF2B5EF4-FFF2-40B4-BE49-F238E27FC236}">
                <a16:creationId xmlns:a16="http://schemas.microsoft.com/office/drawing/2014/main" id="{9F40C0FA-FADC-8F3C-C4AB-BDC7E9761DE8}"/>
              </a:ext>
            </a:extLst>
          </p:cNvPr>
          <p:cNvSpPr>
            <a:spLocks noGrp="1"/>
          </p:cNvSpPr>
          <p:nvPr>
            <p:ph sz="half" idx="2"/>
          </p:nvPr>
        </p:nvSpPr>
        <p:spPr/>
        <p:txBody>
          <a:bodyPr>
            <a:normAutofit/>
          </a:bodyPr>
          <a:lstStyle/>
          <a:p>
            <a:pPr marL="514350" indent="-514350">
              <a:buFont typeface="+mj-lt"/>
              <a:buAutoNum type="arabicPeriod"/>
            </a:pPr>
            <a:r>
              <a:rPr lang="nb-NO" sz="2000" dirty="0"/>
              <a:t>Rett på selvfølgelig.</a:t>
            </a:r>
          </a:p>
          <a:p>
            <a:pPr marL="514350" indent="-514350">
              <a:buFont typeface="+mj-lt"/>
              <a:buAutoNum type="arabicPeriod"/>
            </a:pPr>
            <a:r>
              <a:rPr lang="nb-NO" sz="2000" dirty="0"/>
              <a:t>Minst 5 meter foran.</a:t>
            </a:r>
          </a:p>
          <a:p>
            <a:pPr marL="514350" indent="-514350">
              <a:buFont typeface="+mj-lt"/>
              <a:buAutoNum type="arabicPeriod"/>
            </a:pPr>
            <a:r>
              <a:rPr lang="nb-NO" sz="2000" dirty="0"/>
              <a:t>En dryg meter foran.</a:t>
            </a:r>
          </a:p>
          <a:p>
            <a:pPr marL="0" indent="0">
              <a:buNone/>
            </a:pPr>
            <a:endParaRPr lang="nb-NO" sz="2000" dirty="0"/>
          </a:p>
          <a:p>
            <a:pPr marL="0" indent="0">
              <a:buNone/>
            </a:pPr>
            <a:r>
              <a:rPr lang="nb-NO" sz="2000" dirty="0"/>
              <a:t>Anda har fløyet mer enn en meter fra du bestemmer deg til å trekke av til haglene er fremme ved anda. Sikter du rett på anda og trykker, av vil haglsvermen treffe bak anda, og da blir det ingen middag. Ved skudd på dyr eller fugler i bevegelse må en sikte foran i det en trykker av. Det er vanskelig å beregne hvor mye foran du bør sikte. Derfor er skudd mot vilt i bevegelse det vanskeligste en jeger gjør. </a:t>
            </a:r>
          </a:p>
        </p:txBody>
      </p:sp>
      <p:sp>
        <p:nvSpPr>
          <p:cNvPr id="5" name="Plassholder for bunntekst 4">
            <a:extLst>
              <a:ext uri="{FF2B5EF4-FFF2-40B4-BE49-F238E27FC236}">
                <a16:creationId xmlns:a16="http://schemas.microsoft.com/office/drawing/2014/main" id="{B910C08C-AB1A-F552-4101-5B8637B0406B}"/>
              </a:ext>
            </a:extLst>
          </p:cNvPr>
          <p:cNvSpPr>
            <a:spLocks noGrp="1"/>
          </p:cNvSpPr>
          <p:nvPr>
            <p:ph type="ftr" sz="quarter" idx="11"/>
          </p:nvPr>
        </p:nvSpPr>
        <p:spPr/>
        <p:txBody>
          <a:bodyPr/>
          <a:lstStyle/>
          <a:p>
            <a:r>
              <a:rPr lang="nb-NO"/>
              <a:t>Eksamenstrim til kapittel 1 jegerprøvekurset.no  1/24 </a:t>
            </a:r>
          </a:p>
        </p:txBody>
      </p:sp>
      <p:sp>
        <p:nvSpPr>
          <p:cNvPr id="7" name="TekstSylinder 6">
            <a:extLst>
              <a:ext uri="{FF2B5EF4-FFF2-40B4-BE49-F238E27FC236}">
                <a16:creationId xmlns:a16="http://schemas.microsoft.com/office/drawing/2014/main" id="{08AE7943-DF98-1C2D-CBE7-CAF6AC5D61BE}"/>
              </a:ext>
            </a:extLst>
          </p:cNvPr>
          <p:cNvSpPr txBox="1"/>
          <p:nvPr/>
        </p:nvSpPr>
        <p:spPr>
          <a:xfrm>
            <a:off x="838200" y="1765738"/>
            <a:ext cx="4490545" cy="677108"/>
          </a:xfrm>
          <a:prstGeom prst="rect">
            <a:avLst/>
          </a:prstGeom>
          <a:noFill/>
        </p:spPr>
        <p:txBody>
          <a:bodyPr wrap="square" rtlCol="0">
            <a:spAutoFit/>
          </a:bodyPr>
          <a:lstStyle/>
          <a:p>
            <a:r>
              <a:rPr lang="nb-NO" sz="2400" dirty="0"/>
              <a:t>Se video:</a:t>
            </a:r>
          </a:p>
          <a:p>
            <a:r>
              <a:rPr lang="nb-NO" sz="1400" dirty="0"/>
              <a:t>https://youtu.be/fUIHBJkyWf0</a:t>
            </a:r>
          </a:p>
        </p:txBody>
      </p:sp>
    </p:spTree>
    <p:extLst>
      <p:ext uri="{BB962C8B-B14F-4D97-AF65-F5344CB8AC3E}">
        <p14:creationId xmlns:p14="http://schemas.microsoft.com/office/powerpoint/2010/main" val="43205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55E5753-440D-A5EC-A487-903834794AC2}"/>
              </a:ext>
            </a:extLst>
          </p:cNvPr>
          <p:cNvSpPr>
            <a:spLocks noGrp="1"/>
          </p:cNvSpPr>
          <p:nvPr>
            <p:ph type="title"/>
          </p:nvPr>
        </p:nvSpPr>
        <p:spPr/>
        <p:txBody>
          <a:bodyPr/>
          <a:lstStyle/>
          <a:p>
            <a:r>
              <a:rPr lang="nb-NO" dirty="0"/>
              <a:t>25  </a:t>
            </a:r>
            <a:r>
              <a:rPr lang="nb-NO" sz="3600" dirty="0"/>
              <a:t>Hjelper det å bruke anlegg på rifla?</a:t>
            </a:r>
          </a:p>
        </p:txBody>
      </p:sp>
      <p:sp>
        <p:nvSpPr>
          <p:cNvPr id="4" name="Plassholder for innhold 3">
            <a:extLst>
              <a:ext uri="{FF2B5EF4-FFF2-40B4-BE49-F238E27FC236}">
                <a16:creationId xmlns:a16="http://schemas.microsoft.com/office/drawing/2014/main" id="{861A57B2-6F74-0645-658C-D4AF9741472C}"/>
              </a:ext>
            </a:extLst>
          </p:cNvPr>
          <p:cNvSpPr>
            <a:spLocks noGrp="1"/>
          </p:cNvSpPr>
          <p:nvPr>
            <p:ph sz="half" idx="2"/>
          </p:nvPr>
        </p:nvSpPr>
        <p:spPr/>
        <p:txBody>
          <a:bodyPr>
            <a:normAutofit fontScale="92500" lnSpcReduction="10000"/>
          </a:bodyPr>
          <a:lstStyle/>
          <a:p>
            <a:pPr marL="514350" indent="-514350">
              <a:buFont typeface="+mj-lt"/>
              <a:buAutoNum type="arabicPeriod"/>
            </a:pPr>
            <a:r>
              <a:rPr lang="nb-NO" sz="2000" b="1" i="0" dirty="0">
                <a:solidFill>
                  <a:srgbClr val="3C434A"/>
                </a:solidFill>
                <a:effectLst/>
                <a:latin typeface="-apple-system"/>
              </a:rPr>
              <a:t>Nei det har så liten betydning at de færreste jegere bruker det på skytebanen eller på jakt,</a:t>
            </a:r>
          </a:p>
          <a:p>
            <a:pPr marL="514350" indent="-514350">
              <a:buFont typeface="+mj-lt"/>
              <a:buAutoNum type="arabicPeriod"/>
            </a:pPr>
            <a:r>
              <a:rPr lang="nb-NO" sz="2000" b="1" i="0" dirty="0">
                <a:solidFill>
                  <a:srgbClr val="3C434A"/>
                </a:solidFill>
                <a:effectLst/>
                <a:latin typeface="-apple-system"/>
              </a:rPr>
              <a:t>Ja, men bare på skudd etter fugler og hjortevilt på over 150 meter</a:t>
            </a:r>
            <a:r>
              <a:rPr lang="nb-NO" sz="2000" b="1" dirty="0">
                <a:solidFill>
                  <a:srgbClr val="3C434A"/>
                </a:solidFill>
                <a:latin typeface="-apple-system"/>
              </a:rPr>
              <a:t>.</a:t>
            </a:r>
          </a:p>
          <a:p>
            <a:pPr marL="514350" indent="-514350">
              <a:buFont typeface="+mj-lt"/>
              <a:buAutoNum type="arabicPeriod"/>
            </a:pPr>
            <a:r>
              <a:rPr lang="nb-NO" sz="2000" b="1" i="0" dirty="0">
                <a:solidFill>
                  <a:srgbClr val="3C434A"/>
                </a:solidFill>
                <a:effectLst/>
                <a:latin typeface="-apple-system"/>
              </a:rPr>
              <a:t>Ja, det har svært stor betydning i de fleste skuddsituasjoner.</a:t>
            </a:r>
          </a:p>
          <a:p>
            <a:pPr marL="0" indent="0">
              <a:buNone/>
            </a:pPr>
            <a:endParaRPr lang="nb-NO" dirty="0"/>
          </a:p>
          <a:p>
            <a:pPr marL="0" indent="0">
              <a:buNone/>
            </a:pPr>
            <a:r>
              <a:rPr lang="nb-NO" sz="2400" dirty="0"/>
              <a:t>Alle former for anlegg gir mye bedre treff. Du kan bruke </a:t>
            </a:r>
            <a:r>
              <a:rPr lang="nb-NO" sz="2400" dirty="0" err="1"/>
              <a:t>skytereim</a:t>
            </a:r>
            <a:r>
              <a:rPr lang="nb-NO" sz="2400" dirty="0"/>
              <a:t>, </a:t>
            </a:r>
            <a:r>
              <a:rPr lang="nb-NO" sz="2400" dirty="0" err="1"/>
              <a:t>enfot</a:t>
            </a:r>
            <a:r>
              <a:rPr lang="nb-NO" sz="2400" dirty="0"/>
              <a:t>, tofot, trefot, en vinduskarm eller et tre og lignende. Jegere som brukte anlegg skjøt langt flere dødelige førsteskudd. Ha med anlegget på skytebanen og venn deg til å bruke det. </a:t>
            </a:r>
          </a:p>
        </p:txBody>
      </p:sp>
      <p:sp>
        <p:nvSpPr>
          <p:cNvPr id="5" name="Plassholder for bunntekst 4">
            <a:extLst>
              <a:ext uri="{FF2B5EF4-FFF2-40B4-BE49-F238E27FC236}">
                <a16:creationId xmlns:a16="http://schemas.microsoft.com/office/drawing/2014/main" id="{99FB7773-2687-1621-BDEE-79BC063E0871}"/>
              </a:ext>
            </a:extLst>
          </p:cNvPr>
          <p:cNvSpPr>
            <a:spLocks noGrp="1"/>
          </p:cNvSpPr>
          <p:nvPr>
            <p:ph type="ftr" sz="quarter" idx="11"/>
          </p:nvPr>
        </p:nvSpPr>
        <p:spPr/>
        <p:txBody>
          <a:bodyPr/>
          <a:lstStyle/>
          <a:p>
            <a:r>
              <a:rPr lang="nb-NO"/>
              <a:t>Eksamenstrim til kapittel 1 jegerprøvekurset.no  1/24 </a:t>
            </a:r>
          </a:p>
        </p:txBody>
      </p:sp>
      <p:pic>
        <p:nvPicPr>
          <p:cNvPr id="7170" name="Picture 2">
            <a:extLst>
              <a:ext uri="{FF2B5EF4-FFF2-40B4-BE49-F238E27FC236}">
                <a16:creationId xmlns:a16="http://schemas.microsoft.com/office/drawing/2014/main" id="{817AA991-F866-C678-ABDA-0901D7F3E3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058954"/>
            <a:ext cx="4834758" cy="3626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62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3635F3B-AA7E-759E-C212-F9DBE6931A19}"/>
              </a:ext>
            </a:extLst>
          </p:cNvPr>
          <p:cNvSpPr>
            <a:spLocks noGrp="1"/>
          </p:cNvSpPr>
          <p:nvPr>
            <p:ph type="title"/>
          </p:nvPr>
        </p:nvSpPr>
        <p:spPr/>
        <p:txBody>
          <a:bodyPr/>
          <a:lstStyle/>
          <a:p>
            <a:r>
              <a:rPr lang="nb-NO" dirty="0"/>
              <a:t>26  </a:t>
            </a:r>
            <a:r>
              <a:rPr lang="nb-NO" sz="3600" dirty="0"/>
              <a:t>Må du ta hensyn til kulefallet når du jakter på hjortevilt?</a:t>
            </a:r>
          </a:p>
        </p:txBody>
      </p:sp>
      <p:sp>
        <p:nvSpPr>
          <p:cNvPr id="4" name="Plassholder for innhold 3">
            <a:extLst>
              <a:ext uri="{FF2B5EF4-FFF2-40B4-BE49-F238E27FC236}">
                <a16:creationId xmlns:a16="http://schemas.microsoft.com/office/drawing/2014/main" id="{9E562278-8F06-7461-5C23-FCE57C2F247E}"/>
              </a:ext>
            </a:extLst>
          </p:cNvPr>
          <p:cNvSpPr>
            <a:spLocks noGrp="1"/>
          </p:cNvSpPr>
          <p:nvPr>
            <p:ph sz="half" idx="2"/>
          </p:nvPr>
        </p:nvSpPr>
        <p:spPr/>
        <p:txBody>
          <a:bodyPr>
            <a:normAutofit fontScale="62500" lnSpcReduction="20000"/>
          </a:bodyPr>
          <a:lstStyle/>
          <a:p>
            <a:pPr marL="514350" indent="-514350">
              <a:buFont typeface="+mj-lt"/>
              <a:buAutoNum type="arabicPeriod"/>
            </a:pPr>
            <a:r>
              <a:rPr lang="nb-NO" sz="2900" b="1" i="0" dirty="0">
                <a:solidFill>
                  <a:srgbClr val="3C434A"/>
                </a:solidFill>
                <a:effectLst/>
                <a:latin typeface="-apple-system"/>
              </a:rPr>
              <a:t>Ja. Det er stor forskjell på hvor kula treffer på 50 meter og 100 meter.</a:t>
            </a:r>
          </a:p>
          <a:p>
            <a:pPr marL="514350" indent="-514350" algn="l" fontAlgn="ctr">
              <a:buFont typeface="+mj-lt"/>
              <a:buAutoNum type="arabicPeriod"/>
            </a:pPr>
            <a:r>
              <a:rPr lang="nb-NO" sz="2900" b="1" i="0" dirty="0">
                <a:solidFill>
                  <a:srgbClr val="3C434A"/>
                </a:solidFill>
                <a:effectLst/>
                <a:latin typeface="-apple-system"/>
              </a:rPr>
              <a:t>Nei, har du skutt inn siktet på 100 meter dekker du alle fornuftige avstander for en hjorteviltjeger.</a:t>
            </a:r>
          </a:p>
          <a:p>
            <a:pPr marL="0" indent="0">
              <a:buNone/>
            </a:pPr>
            <a:endParaRPr lang="nb-NO" b="1" i="0" dirty="0">
              <a:solidFill>
                <a:srgbClr val="3C434A"/>
              </a:solidFill>
              <a:effectLst/>
              <a:latin typeface="-apple-system"/>
            </a:endParaRPr>
          </a:p>
          <a:p>
            <a:pPr marL="0" indent="0">
              <a:buNone/>
            </a:pPr>
            <a:r>
              <a:rPr lang="nb-NO" i="0" dirty="0" err="1">
                <a:solidFill>
                  <a:srgbClr val="3C434A"/>
                </a:solidFill>
                <a:effectLst/>
                <a:latin typeface="-apple-system"/>
              </a:rPr>
              <a:t>Tygdekraften</a:t>
            </a:r>
            <a:r>
              <a:rPr lang="nb-NO" i="0" dirty="0">
                <a:solidFill>
                  <a:srgbClr val="3C434A"/>
                </a:solidFill>
                <a:effectLst/>
                <a:latin typeface="-apple-system"/>
              </a:rPr>
              <a:t> virker på kula fra den forlater rifleløpet. På avstander fra 130 meter og utover kan kula treffe noen centimeter lavere enn der du siktet. Vanligvis stiller en siktet slik at kula treffer midt i der </a:t>
            </a:r>
            <a:r>
              <a:rPr lang="nb-NO" i="0" dirty="0" err="1">
                <a:solidFill>
                  <a:srgbClr val="3C434A"/>
                </a:solidFill>
                <a:effectLst/>
                <a:latin typeface="-apple-system"/>
              </a:rPr>
              <a:t>siktekorset</a:t>
            </a:r>
            <a:r>
              <a:rPr lang="nb-NO" i="0" dirty="0">
                <a:solidFill>
                  <a:srgbClr val="3C434A"/>
                </a:solidFill>
                <a:effectLst/>
                <a:latin typeface="-apple-system"/>
              </a:rPr>
              <a:t> var på hundre meter. Vanligvis vil kula da treffe i dødelig område på et hjortevilt på alle avstander ut til </a:t>
            </a:r>
            <a:r>
              <a:rPr lang="nb-NO" i="0" dirty="0" err="1">
                <a:solidFill>
                  <a:srgbClr val="3C434A"/>
                </a:solidFill>
                <a:effectLst/>
                <a:latin typeface="-apple-system"/>
              </a:rPr>
              <a:t>ca</a:t>
            </a:r>
            <a:r>
              <a:rPr lang="nb-NO" i="0" dirty="0">
                <a:solidFill>
                  <a:srgbClr val="3C434A"/>
                </a:solidFill>
                <a:effectLst/>
                <a:latin typeface="-apple-system"/>
              </a:rPr>
              <a:t> 130 meter. Det største problemet med skudd på så lange avstander er ikke kulefallet, men at en ikke klarer å holde geværet rolig nok. Du skal ha mye trening på skytebanen for å klare skudd mot hjortevilt på lengre avstand enn 100 meter. </a:t>
            </a:r>
            <a:br>
              <a:rPr lang="nb-NO" i="0" dirty="0">
                <a:solidFill>
                  <a:srgbClr val="3C434A"/>
                </a:solidFill>
                <a:effectLst/>
                <a:latin typeface="-apple-system"/>
              </a:rPr>
            </a:br>
            <a:endParaRPr lang="nb-NO" dirty="0"/>
          </a:p>
        </p:txBody>
      </p:sp>
      <p:sp>
        <p:nvSpPr>
          <p:cNvPr id="5" name="Plassholder for bunntekst 4">
            <a:extLst>
              <a:ext uri="{FF2B5EF4-FFF2-40B4-BE49-F238E27FC236}">
                <a16:creationId xmlns:a16="http://schemas.microsoft.com/office/drawing/2014/main" id="{B7BF61FA-136A-9D71-C989-34B9F80E9171}"/>
              </a:ext>
            </a:extLst>
          </p:cNvPr>
          <p:cNvSpPr>
            <a:spLocks noGrp="1"/>
          </p:cNvSpPr>
          <p:nvPr>
            <p:ph type="ftr" sz="quarter" idx="11"/>
          </p:nvPr>
        </p:nvSpPr>
        <p:spPr/>
        <p:txBody>
          <a:bodyPr/>
          <a:lstStyle/>
          <a:p>
            <a:r>
              <a:rPr lang="nb-NO"/>
              <a:t>Eksamenstrim til kapittel 1 jegerprøvekurset.no  1/24 </a:t>
            </a:r>
          </a:p>
        </p:txBody>
      </p:sp>
      <p:pic>
        <p:nvPicPr>
          <p:cNvPr id="8194" name="Picture 2">
            <a:extLst>
              <a:ext uri="{FF2B5EF4-FFF2-40B4-BE49-F238E27FC236}">
                <a16:creationId xmlns:a16="http://schemas.microsoft.com/office/drawing/2014/main" id="{C96FED71-10E0-C33A-EB6D-5DD057EED4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581" y="2243432"/>
            <a:ext cx="4605633" cy="345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64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4ADE8E-5982-7D97-F668-AE33796EA189}"/>
              </a:ext>
            </a:extLst>
          </p:cNvPr>
          <p:cNvSpPr>
            <a:spLocks noGrp="1"/>
          </p:cNvSpPr>
          <p:nvPr>
            <p:ph type="title"/>
          </p:nvPr>
        </p:nvSpPr>
        <p:spPr/>
        <p:txBody>
          <a:bodyPr/>
          <a:lstStyle/>
          <a:p>
            <a:r>
              <a:rPr lang="nb-NO" dirty="0"/>
              <a:t>27  </a:t>
            </a:r>
            <a:r>
              <a:rPr lang="nb-NO" sz="3600" dirty="0"/>
              <a:t>Er det vanskeligst å få inn et dødelig skudd på dyr som skrår mot deg eller fra deg?</a:t>
            </a:r>
          </a:p>
        </p:txBody>
      </p:sp>
      <p:sp>
        <p:nvSpPr>
          <p:cNvPr id="3" name="Plassholder for innhold 2">
            <a:extLst>
              <a:ext uri="{FF2B5EF4-FFF2-40B4-BE49-F238E27FC236}">
                <a16:creationId xmlns:a16="http://schemas.microsoft.com/office/drawing/2014/main" id="{238E00B5-517C-A8AE-5559-7164CE1C0296}"/>
              </a:ext>
            </a:extLst>
          </p:cNvPr>
          <p:cNvSpPr>
            <a:spLocks noGrp="1"/>
          </p:cNvSpPr>
          <p:nvPr>
            <p:ph sz="half" idx="1"/>
          </p:nvPr>
        </p:nvSpPr>
        <p:spPr/>
        <p:txBody>
          <a:bodyPr/>
          <a:lstStyle/>
          <a:p>
            <a:pPr marL="0" indent="0">
              <a:buNone/>
            </a:pPr>
            <a:r>
              <a:rPr lang="nb-NO" dirty="0"/>
              <a:t>Se filmen.</a:t>
            </a:r>
            <a:endParaRPr lang="nb-NO" sz="1200" dirty="0"/>
          </a:p>
          <a:p>
            <a:pPr marL="0" indent="0">
              <a:buNone/>
            </a:pPr>
            <a:endParaRPr lang="nb-NO" sz="1200" dirty="0"/>
          </a:p>
        </p:txBody>
      </p:sp>
      <p:pic>
        <p:nvPicPr>
          <p:cNvPr id="6" name="Media på Internett 5" title="Skudd mot rådyr som vinkler med snitt gjennom kroppen.mp4">
            <a:hlinkClick r:id="" action="ppaction://media"/>
            <a:extLst>
              <a:ext uri="{FF2B5EF4-FFF2-40B4-BE49-F238E27FC236}">
                <a16:creationId xmlns:a16="http://schemas.microsoft.com/office/drawing/2014/main" id="{296AD744-6769-1022-DC98-13FECB053CEA}"/>
              </a:ext>
            </a:extLst>
          </p:cNvPr>
          <p:cNvPicPr>
            <a:picLocks noGrp="1" noRot="1" noChangeAspect="1"/>
          </p:cNvPicPr>
          <p:nvPr>
            <p:ph sz="half" idx="2"/>
            <a:videoFile r:link="rId1"/>
          </p:nvPr>
        </p:nvPicPr>
        <p:blipFill>
          <a:blip r:embed="rId3"/>
          <a:stretch>
            <a:fillRect/>
          </a:stretch>
        </p:blipFill>
        <p:spPr>
          <a:xfrm>
            <a:off x="838200" y="2860030"/>
            <a:ext cx="5181600" cy="2927350"/>
          </a:xfrm>
          <a:prstGeom prst="rect">
            <a:avLst/>
          </a:prstGeom>
        </p:spPr>
      </p:pic>
      <p:sp>
        <p:nvSpPr>
          <p:cNvPr id="5" name="Plassholder for bunntekst 4">
            <a:extLst>
              <a:ext uri="{FF2B5EF4-FFF2-40B4-BE49-F238E27FC236}">
                <a16:creationId xmlns:a16="http://schemas.microsoft.com/office/drawing/2014/main" id="{4CC91088-EF31-1B39-CD62-2B2251253ABC}"/>
              </a:ext>
            </a:extLst>
          </p:cNvPr>
          <p:cNvSpPr>
            <a:spLocks noGrp="1"/>
          </p:cNvSpPr>
          <p:nvPr>
            <p:ph type="ftr" sz="quarter" idx="11"/>
          </p:nvPr>
        </p:nvSpPr>
        <p:spPr/>
        <p:txBody>
          <a:bodyPr/>
          <a:lstStyle/>
          <a:p>
            <a:r>
              <a:rPr lang="nb-NO"/>
              <a:t>Eksamenstrim til kapittel 1 jegerprøvekurset.no  1/24 </a:t>
            </a:r>
          </a:p>
        </p:txBody>
      </p:sp>
      <p:sp>
        <p:nvSpPr>
          <p:cNvPr id="7" name="TekstSylinder 6">
            <a:extLst>
              <a:ext uri="{FF2B5EF4-FFF2-40B4-BE49-F238E27FC236}">
                <a16:creationId xmlns:a16="http://schemas.microsoft.com/office/drawing/2014/main" id="{18EE409C-8654-D2FC-F98E-A5AFAB437AF7}"/>
              </a:ext>
            </a:extLst>
          </p:cNvPr>
          <p:cNvSpPr txBox="1"/>
          <p:nvPr/>
        </p:nvSpPr>
        <p:spPr>
          <a:xfrm>
            <a:off x="6936828" y="2175641"/>
            <a:ext cx="4416972" cy="4247317"/>
          </a:xfrm>
          <a:prstGeom prst="rect">
            <a:avLst/>
          </a:prstGeom>
          <a:noFill/>
        </p:spPr>
        <p:txBody>
          <a:bodyPr wrap="square" rtlCol="0">
            <a:spAutoFit/>
          </a:bodyPr>
          <a:lstStyle/>
          <a:p>
            <a:pPr marL="342900" indent="-342900">
              <a:buFont typeface="+mj-lt"/>
              <a:buAutoNum type="arabicPeriod"/>
            </a:pPr>
            <a:r>
              <a:rPr lang="nb-NO" b="1" i="0" dirty="0">
                <a:solidFill>
                  <a:srgbClr val="3C434A"/>
                </a:solidFill>
                <a:effectLst/>
                <a:latin typeface="-apple-system"/>
              </a:rPr>
              <a:t>På dyr som skrår fra deg, for de ser i en annen retning.</a:t>
            </a:r>
          </a:p>
          <a:p>
            <a:pPr marL="342900" indent="-342900">
              <a:buFont typeface="+mj-lt"/>
              <a:buAutoNum type="arabicPeriod"/>
            </a:pPr>
            <a:endParaRPr lang="nb-NO" b="1" dirty="0">
              <a:solidFill>
                <a:srgbClr val="3C434A"/>
              </a:solidFill>
              <a:latin typeface="-apple-system"/>
            </a:endParaRPr>
          </a:p>
          <a:p>
            <a:pPr marL="342900" indent="-342900">
              <a:buFont typeface="+mj-lt"/>
              <a:buAutoNum type="arabicPeriod"/>
            </a:pPr>
            <a:r>
              <a:rPr lang="nb-NO" b="1" i="0" dirty="0">
                <a:solidFill>
                  <a:srgbClr val="3C434A"/>
                </a:solidFill>
                <a:effectLst/>
                <a:latin typeface="-apple-system"/>
              </a:rPr>
              <a:t>På dyr som skrår mot deg.</a:t>
            </a:r>
          </a:p>
          <a:p>
            <a:endParaRPr lang="nb-NO" b="1" dirty="0">
              <a:solidFill>
                <a:srgbClr val="3C434A"/>
              </a:solidFill>
              <a:latin typeface="-apple-system"/>
            </a:endParaRPr>
          </a:p>
          <a:p>
            <a:r>
              <a:rPr lang="nb-NO" dirty="0"/>
              <a:t>Det er vesentlig lettere å skyte dødelige skudd på dyr som skrår mot deg enn fra deg. Skyter du not hjortevilt som skrår fra deg, må du skyte gjennom vomma for å punktere lungene. </a:t>
            </a:r>
            <a:r>
              <a:rPr lang="nb-NO" dirty="0" err="1"/>
              <a:t>Vomskutte</a:t>
            </a:r>
            <a:r>
              <a:rPr lang="nb-NO" dirty="0"/>
              <a:t> dyr er noe griseri, og ofte lever de en god stund før de dør. Skudd mot dyr som skrår gir et svært lite treffområde. Vanligvis går det greit å vente til dyret vrir litt på seg. Sjekk " elgklokka" i  teorien til kapittel 1.4.</a:t>
            </a:r>
          </a:p>
        </p:txBody>
      </p:sp>
    </p:spTree>
    <p:extLst>
      <p:ext uri="{BB962C8B-B14F-4D97-AF65-F5344CB8AC3E}">
        <p14:creationId xmlns:p14="http://schemas.microsoft.com/office/powerpoint/2010/main" val="342763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E3028DA-72F8-2A28-D8BA-96465B3F8DE1}"/>
              </a:ext>
            </a:extLst>
          </p:cNvPr>
          <p:cNvSpPr>
            <a:spLocks noGrp="1"/>
          </p:cNvSpPr>
          <p:nvPr>
            <p:ph type="title"/>
          </p:nvPr>
        </p:nvSpPr>
        <p:spPr/>
        <p:txBody>
          <a:bodyPr>
            <a:normAutofit/>
          </a:bodyPr>
          <a:lstStyle/>
          <a:p>
            <a:r>
              <a:rPr lang="nb-NO" dirty="0"/>
              <a:t>28  </a:t>
            </a:r>
            <a:r>
              <a:rPr lang="nb-NO" sz="3600" dirty="0"/>
              <a:t>Ville du ha skutt på elgen på bildet? Skuddavstand er 75 meter.</a:t>
            </a:r>
          </a:p>
        </p:txBody>
      </p:sp>
      <p:sp>
        <p:nvSpPr>
          <p:cNvPr id="4" name="Plassholder for innhold 3">
            <a:extLst>
              <a:ext uri="{FF2B5EF4-FFF2-40B4-BE49-F238E27FC236}">
                <a16:creationId xmlns:a16="http://schemas.microsoft.com/office/drawing/2014/main" id="{38D055F7-FD35-36F0-F8C4-5A91082A2728}"/>
              </a:ext>
            </a:extLst>
          </p:cNvPr>
          <p:cNvSpPr>
            <a:spLocks noGrp="1"/>
          </p:cNvSpPr>
          <p:nvPr>
            <p:ph sz="half" idx="2"/>
          </p:nvPr>
        </p:nvSpPr>
        <p:spPr/>
        <p:txBody>
          <a:bodyPr>
            <a:normAutofit/>
          </a:bodyPr>
          <a:lstStyle/>
          <a:p>
            <a:pPr marL="457200" indent="-457200">
              <a:buFont typeface="+mj-lt"/>
              <a:buAutoNum type="arabicPeriod"/>
            </a:pPr>
            <a:r>
              <a:rPr lang="nb-NO" sz="2000" b="1" i="0" dirty="0">
                <a:solidFill>
                  <a:srgbClr val="3C434A"/>
                </a:solidFill>
                <a:effectLst/>
                <a:latin typeface="-apple-system"/>
              </a:rPr>
              <a:t>Nei, dyret vinkler for mye. Vent til det står mer på tvers.</a:t>
            </a:r>
          </a:p>
          <a:p>
            <a:pPr marL="457200" indent="-457200">
              <a:buFont typeface="+mj-lt"/>
              <a:buAutoNum type="arabicPeriod"/>
            </a:pPr>
            <a:r>
              <a:rPr lang="nb-NO" sz="2000" b="1" i="0" dirty="0">
                <a:solidFill>
                  <a:srgbClr val="3C434A"/>
                </a:solidFill>
                <a:effectLst/>
                <a:latin typeface="-apple-system"/>
              </a:rPr>
              <a:t>Ja, den fremste elgen står fri fra den bakerste.</a:t>
            </a:r>
            <a:endParaRPr lang="nb-NO" sz="2000" b="1" dirty="0">
              <a:solidFill>
                <a:srgbClr val="3C434A"/>
              </a:solidFill>
              <a:latin typeface="-apple-system"/>
            </a:endParaRPr>
          </a:p>
          <a:p>
            <a:pPr marL="457200" indent="-457200">
              <a:buFont typeface="+mj-lt"/>
              <a:buAutoNum type="arabicPeriod"/>
            </a:pPr>
            <a:r>
              <a:rPr lang="nb-NO" sz="2000" b="1" i="0" dirty="0">
                <a:solidFill>
                  <a:srgbClr val="3C434A"/>
                </a:solidFill>
                <a:effectLst/>
                <a:latin typeface="-apple-system"/>
              </a:rPr>
              <a:t>Ja, med en stødig skytestilling bør det gå bra.</a:t>
            </a:r>
          </a:p>
          <a:p>
            <a:pPr marL="457200" indent="-457200">
              <a:buFont typeface="+mj-lt"/>
              <a:buAutoNum type="arabicPeriod"/>
            </a:pPr>
            <a:endParaRPr lang="nb-NO" sz="2000" b="1" dirty="0">
              <a:solidFill>
                <a:srgbClr val="3C434A"/>
              </a:solidFill>
              <a:latin typeface="-apple-system"/>
            </a:endParaRPr>
          </a:p>
          <a:p>
            <a:pPr marL="0" indent="0">
              <a:buNone/>
            </a:pPr>
            <a:r>
              <a:rPr lang="nb-NO" sz="2000" dirty="0"/>
              <a:t>Det er et svært krevende skudd. Her er det nesten umulig å skyte gjennom begge lungene. Sjekk elgsirkelen i teorien til Kapittel 1. Du bør vente til dyret står mer på tvers. </a:t>
            </a:r>
          </a:p>
        </p:txBody>
      </p:sp>
      <p:sp>
        <p:nvSpPr>
          <p:cNvPr id="5" name="Plassholder for bunntekst 4">
            <a:extLst>
              <a:ext uri="{FF2B5EF4-FFF2-40B4-BE49-F238E27FC236}">
                <a16:creationId xmlns:a16="http://schemas.microsoft.com/office/drawing/2014/main" id="{407BC153-D482-9E64-21D0-4C8B78990FDD}"/>
              </a:ext>
            </a:extLst>
          </p:cNvPr>
          <p:cNvSpPr>
            <a:spLocks noGrp="1"/>
          </p:cNvSpPr>
          <p:nvPr>
            <p:ph type="ftr" sz="quarter" idx="11"/>
          </p:nvPr>
        </p:nvSpPr>
        <p:spPr/>
        <p:txBody>
          <a:bodyPr/>
          <a:lstStyle/>
          <a:p>
            <a:r>
              <a:rPr lang="nb-NO"/>
              <a:t>Eksamenstrim til kapittel 1 jegerprøvekurset.no  1/24 </a:t>
            </a:r>
          </a:p>
        </p:txBody>
      </p:sp>
      <p:pic>
        <p:nvPicPr>
          <p:cNvPr id="9218" name="Picture 2">
            <a:extLst>
              <a:ext uri="{FF2B5EF4-FFF2-40B4-BE49-F238E27FC236}">
                <a16:creationId xmlns:a16="http://schemas.microsoft.com/office/drawing/2014/main" id="{D4A0F3F7-373F-3D61-98A7-D56E3FDD51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854" y="2427104"/>
            <a:ext cx="5110163" cy="3376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34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AA594D2-0858-79EC-4E5C-6FB067F3BA46}"/>
              </a:ext>
            </a:extLst>
          </p:cNvPr>
          <p:cNvSpPr>
            <a:spLocks noGrp="1"/>
          </p:cNvSpPr>
          <p:nvPr>
            <p:ph type="title"/>
          </p:nvPr>
        </p:nvSpPr>
        <p:spPr/>
        <p:txBody>
          <a:bodyPr/>
          <a:lstStyle/>
          <a:p>
            <a:r>
              <a:rPr lang="nb-NO" dirty="0"/>
              <a:t>2  Skyter du på rågeit som går?</a:t>
            </a:r>
          </a:p>
        </p:txBody>
      </p:sp>
      <p:sp>
        <p:nvSpPr>
          <p:cNvPr id="3" name="Plassholder for innhold 2">
            <a:extLst>
              <a:ext uri="{FF2B5EF4-FFF2-40B4-BE49-F238E27FC236}">
                <a16:creationId xmlns:a16="http://schemas.microsoft.com/office/drawing/2014/main" id="{93B41BC3-9904-C6F8-3517-13BC761715AC}"/>
              </a:ext>
            </a:extLst>
          </p:cNvPr>
          <p:cNvSpPr>
            <a:spLocks noGrp="1"/>
          </p:cNvSpPr>
          <p:nvPr>
            <p:ph sz="half" idx="1"/>
          </p:nvPr>
        </p:nvSpPr>
        <p:spPr>
          <a:xfrm>
            <a:off x="838201" y="1825625"/>
            <a:ext cx="5181600" cy="4351338"/>
          </a:xfrm>
        </p:spPr>
        <p:txBody>
          <a:bodyPr>
            <a:normAutofit fontScale="62500" lnSpcReduction="20000"/>
          </a:bodyPr>
          <a:lstStyle/>
          <a:p>
            <a:pPr marL="0" indent="0">
              <a:buNone/>
            </a:pPr>
            <a:r>
              <a:rPr lang="nb-NO" dirty="0"/>
              <a:t>Se filmen.</a:t>
            </a:r>
          </a:p>
          <a:p>
            <a:pPr marL="0" indent="0">
              <a:buNone/>
            </a:pPr>
            <a:endParaRPr lang="nb-NO" dirty="0"/>
          </a:p>
          <a:p>
            <a:pPr marL="0" indent="0">
              <a:buNone/>
            </a:pPr>
            <a:endParaRPr lang="nb-NO" dirty="0"/>
          </a:p>
        </p:txBody>
      </p:sp>
      <p:sp>
        <p:nvSpPr>
          <p:cNvPr id="4" name="Plassholder for innhold 3">
            <a:extLst>
              <a:ext uri="{FF2B5EF4-FFF2-40B4-BE49-F238E27FC236}">
                <a16:creationId xmlns:a16="http://schemas.microsoft.com/office/drawing/2014/main" id="{51CB38EA-9607-3131-77B4-80805F1B202F}"/>
              </a:ext>
            </a:extLst>
          </p:cNvPr>
          <p:cNvSpPr>
            <a:spLocks noGrp="1"/>
          </p:cNvSpPr>
          <p:nvPr>
            <p:ph sz="half" idx="2"/>
          </p:nvPr>
        </p:nvSpPr>
        <p:spPr/>
        <p:txBody>
          <a:bodyPr>
            <a:normAutofit fontScale="62500" lnSpcReduction="20000"/>
          </a:bodyPr>
          <a:lstStyle/>
          <a:p>
            <a:pPr marL="514350" indent="-514350">
              <a:buFont typeface="+mj-lt"/>
              <a:buAutoNum type="arabicPeriod"/>
            </a:pPr>
            <a:r>
              <a:rPr lang="nb-NO" b="1" i="0" dirty="0">
                <a:solidFill>
                  <a:srgbClr val="3C434A"/>
                </a:solidFill>
                <a:effectLst/>
                <a:latin typeface="-apple-system"/>
              </a:rPr>
              <a:t>Her skyter jeg. Geita er i en jevn og rolig bevegelse. Her skyter jeg. Geita er i en jevn og rolig bevegelse.</a:t>
            </a:r>
          </a:p>
          <a:p>
            <a:pPr marL="514350" indent="-514350">
              <a:buFont typeface="+mj-lt"/>
              <a:buAutoNum type="arabicPeriod"/>
            </a:pPr>
            <a:r>
              <a:rPr lang="nb-NO" b="1" i="0" dirty="0">
                <a:solidFill>
                  <a:srgbClr val="3C434A"/>
                </a:solidFill>
                <a:effectLst/>
                <a:latin typeface="-apple-system"/>
              </a:rPr>
              <a:t>Her venter jeg for å se om det kommer en bedre skuddsituasjon seinere.</a:t>
            </a:r>
            <a:endParaRPr lang="nb-NO" b="1" dirty="0">
              <a:solidFill>
                <a:srgbClr val="3C434A"/>
              </a:solidFill>
              <a:latin typeface="-apple-system"/>
            </a:endParaRPr>
          </a:p>
          <a:p>
            <a:pPr marL="514350" indent="-514350">
              <a:buFont typeface="+mj-lt"/>
              <a:buAutoNum type="arabicPeriod"/>
            </a:pPr>
            <a:r>
              <a:rPr lang="nb-NO" b="1" i="0" dirty="0">
                <a:solidFill>
                  <a:srgbClr val="3C434A"/>
                </a:solidFill>
                <a:effectLst/>
                <a:latin typeface="-apple-system"/>
              </a:rPr>
              <a:t>Dette er for langt og </a:t>
            </a:r>
            <a:r>
              <a:rPr lang="nb-NO" b="1" i="0" dirty="0" err="1">
                <a:solidFill>
                  <a:srgbClr val="3C434A"/>
                </a:solidFill>
                <a:effectLst/>
                <a:latin typeface="-apple-system"/>
              </a:rPr>
              <a:t>skytestillingen</a:t>
            </a:r>
            <a:r>
              <a:rPr lang="nb-NO" b="1" i="0" dirty="0">
                <a:solidFill>
                  <a:srgbClr val="3C434A"/>
                </a:solidFill>
                <a:effectLst/>
                <a:latin typeface="-apple-system"/>
              </a:rPr>
              <a:t> for ustø for meg. Jeg venter.</a:t>
            </a:r>
          </a:p>
          <a:p>
            <a:pPr marL="0" indent="0">
              <a:buNone/>
            </a:pPr>
            <a:endParaRPr lang="nb-NO" b="1" i="0" dirty="0">
              <a:solidFill>
                <a:srgbClr val="3C434A"/>
              </a:solidFill>
              <a:effectLst/>
              <a:latin typeface="-apple-system"/>
            </a:endParaRPr>
          </a:p>
          <a:p>
            <a:pPr marL="0" indent="0">
              <a:buNone/>
            </a:pPr>
            <a:r>
              <a:rPr lang="nb-NO" dirty="0"/>
              <a:t>Skuddavstand er 70 meter og du skyter sittende uten anlegg. Det er forskjell på hvilke skuddsituasjoner erfarne jegere med mye skytetrening kan bruke, og hvilke en med lite erfaring kan bruke. Skudd mot hjortedyr i bevegelse gir vesentlig mere skadeskyting enn skudd mot dyr som står. Det er alltid trist å </a:t>
            </a:r>
            <a:r>
              <a:rPr lang="nb-NO" dirty="0" err="1"/>
              <a:t>skadeskyte</a:t>
            </a:r>
            <a:r>
              <a:rPr lang="nb-NO" dirty="0"/>
              <a:t> et dyr , og særlig på de første jaktene. Skyt derfor på dyr når du har full kontroll. Dyr som beiter på innmark kommer høyst sannsynlig tilbake for å beite videre en dag seinere. Det er ingen krise om du venter til dyret står i ro med breisida til. </a:t>
            </a:r>
          </a:p>
        </p:txBody>
      </p:sp>
      <p:sp>
        <p:nvSpPr>
          <p:cNvPr id="5" name="Plassholder for bunntekst 4">
            <a:extLst>
              <a:ext uri="{FF2B5EF4-FFF2-40B4-BE49-F238E27FC236}">
                <a16:creationId xmlns:a16="http://schemas.microsoft.com/office/drawing/2014/main" id="{AF96CF75-E070-9DE1-8588-7643798D7C92}"/>
              </a:ext>
            </a:extLst>
          </p:cNvPr>
          <p:cNvSpPr>
            <a:spLocks noGrp="1"/>
          </p:cNvSpPr>
          <p:nvPr>
            <p:ph type="ftr" sz="quarter" idx="11"/>
          </p:nvPr>
        </p:nvSpPr>
        <p:spPr/>
        <p:txBody>
          <a:bodyPr/>
          <a:lstStyle/>
          <a:p>
            <a:r>
              <a:rPr lang="nb-NO"/>
              <a:t>Eksamenstrim til kapittel 1 jegerprøvekurset.no  1/24 </a:t>
            </a:r>
          </a:p>
        </p:txBody>
      </p:sp>
      <p:pic>
        <p:nvPicPr>
          <p:cNvPr id="6" name="Media på Internett 5" title="Skyter du på rågeit som går?">
            <a:hlinkClick r:id="" action="ppaction://media"/>
            <a:extLst>
              <a:ext uri="{FF2B5EF4-FFF2-40B4-BE49-F238E27FC236}">
                <a16:creationId xmlns:a16="http://schemas.microsoft.com/office/drawing/2014/main" id="{E50FA090-6FDD-3AFA-BF3C-CEC1C9EABC76}"/>
              </a:ext>
            </a:extLst>
          </p:cNvPr>
          <p:cNvPicPr>
            <a:picLocks noRot="1" noChangeAspect="1"/>
          </p:cNvPicPr>
          <p:nvPr>
            <a:videoFile r:link="rId1"/>
          </p:nvPr>
        </p:nvPicPr>
        <p:blipFill>
          <a:blip r:embed="rId3"/>
          <a:stretch>
            <a:fillRect/>
          </a:stretch>
        </p:blipFill>
        <p:spPr>
          <a:xfrm>
            <a:off x="955544" y="2414736"/>
            <a:ext cx="4038972" cy="2280235"/>
          </a:xfrm>
          <a:prstGeom prst="rect">
            <a:avLst/>
          </a:prstGeom>
        </p:spPr>
      </p:pic>
    </p:spTree>
    <p:extLst>
      <p:ext uri="{BB962C8B-B14F-4D97-AF65-F5344CB8AC3E}">
        <p14:creationId xmlns:p14="http://schemas.microsoft.com/office/powerpoint/2010/main" val="339038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C8B807-29F3-1E55-129F-0FD50D1417C2}"/>
              </a:ext>
            </a:extLst>
          </p:cNvPr>
          <p:cNvSpPr>
            <a:spLocks noGrp="1"/>
          </p:cNvSpPr>
          <p:nvPr>
            <p:ph type="title"/>
          </p:nvPr>
        </p:nvSpPr>
        <p:spPr/>
        <p:txBody>
          <a:bodyPr/>
          <a:lstStyle/>
          <a:p>
            <a:r>
              <a:rPr lang="nb-NO" dirty="0"/>
              <a:t>29  </a:t>
            </a:r>
            <a:r>
              <a:rPr lang="nb-NO" sz="3600" dirty="0"/>
              <a:t>Bør du skyte på den fremste reinen på bildet?</a:t>
            </a:r>
          </a:p>
        </p:txBody>
      </p:sp>
      <p:sp>
        <p:nvSpPr>
          <p:cNvPr id="4" name="Plassholder for innhold 3">
            <a:extLst>
              <a:ext uri="{FF2B5EF4-FFF2-40B4-BE49-F238E27FC236}">
                <a16:creationId xmlns:a16="http://schemas.microsoft.com/office/drawing/2014/main" id="{DF4284A8-4AE9-ECB1-A15B-0A3E582B0625}"/>
              </a:ext>
            </a:extLst>
          </p:cNvPr>
          <p:cNvSpPr>
            <a:spLocks noGrp="1"/>
          </p:cNvSpPr>
          <p:nvPr>
            <p:ph sz="half" idx="2"/>
          </p:nvPr>
        </p:nvSpPr>
        <p:spPr/>
        <p:txBody>
          <a:bodyPr>
            <a:normAutofit/>
          </a:bodyPr>
          <a:lstStyle/>
          <a:p>
            <a:pPr marL="514350" indent="-514350">
              <a:buFont typeface="+mj-lt"/>
              <a:buAutoNum type="arabicPeriod"/>
            </a:pPr>
            <a:r>
              <a:rPr lang="nb-NO" sz="2000" b="1" i="0" dirty="0">
                <a:solidFill>
                  <a:srgbClr val="3C434A"/>
                </a:solidFill>
                <a:effectLst/>
                <a:latin typeface="-apple-system"/>
              </a:rPr>
              <a:t>Ja det går greit bare skuddavstanden er under 150 meter.</a:t>
            </a:r>
          </a:p>
          <a:p>
            <a:pPr marL="514350" indent="-514350">
              <a:buFont typeface="+mj-lt"/>
              <a:buAutoNum type="arabicPeriod"/>
            </a:pPr>
            <a:r>
              <a:rPr lang="nb-NO" sz="2000" b="1" i="0" dirty="0">
                <a:solidFill>
                  <a:srgbClr val="3C434A"/>
                </a:solidFill>
                <a:effectLst/>
                <a:latin typeface="-apple-system"/>
              </a:rPr>
              <a:t>Nei, dyret må være fritt fra andre dyr.</a:t>
            </a:r>
            <a:endParaRPr lang="nb-NO" sz="2000" b="1" dirty="0">
              <a:solidFill>
                <a:srgbClr val="3C434A"/>
              </a:solidFill>
              <a:latin typeface="-apple-system"/>
            </a:endParaRPr>
          </a:p>
          <a:p>
            <a:pPr marL="514350" indent="-514350">
              <a:buFont typeface="+mj-lt"/>
              <a:buAutoNum type="arabicPeriod"/>
            </a:pPr>
            <a:r>
              <a:rPr lang="nb-NO" sz="2000" b="1" i="0" dirty="0">
                <a:solidFill>
                  <a:srgbClr val="3C434A"/>
                </a:solidFill>
                <a:effectLst/>
                <a:latin typeface="-apple-system"/>
              </a:rPr>
              <a:t>Ja, det går greit om du skyter dyret i hodet.</a:t>
            </a:r>
          </a:p>
          <a:p>
            <a:pPr marL="514350" indent="-514350">
              <a:buFont typeface="+mj-lt"/>
              <a:buAutoNum type="arabicPeriod"/>
            </a:pPr>
            <a:endParaRPr lang="nb-NO" sz="2000" b="1" dirty="0">
              <a:solidFill>
                <a:srgbClr val="3C434A"/>
              </a:solidFill>
              <a:latin typeface="-apple-system"/>
            </a:endParaRPr>
          </a:p>
          <a:p>
            <a:pPr marL="0" indent="0">
              <a:buNone/>
            </a:pPr>
            <a:r>
              <a:rPr lang="nb-NO" sz="2000" dirty="0"/>
              <a:t>Ser du nøyere etter er det et dyr bak den reinen som står først. Jeg har flere ganger opplevd på villreinjakt at andre har skutt gjennom et dyr og truffet dyret bak. Det er dyrplageri. Dyret må stå fritt fra andre dyr dersom du skal skyte. </a:t>
            </a:r>
          </a:p>
        </p:txBody>
      </p:sp>
      <p:sp>
        <p:nvSpPr>
          <p:cNvPr id="5" name="Plassholder for bunntekst 4">
            <a:extLst>
              <a:ext uri="{FF2B5EF4-FFF2-40B4-BE49-F238E27FC236}">
                <a16:creationId xmlns:a16="http://schemas.microsoft.com/office/drawing/2014/main" id="{16974DD7-FF28-F4CA-5C89-C0BD461E9A49}"/>
              </a:ext>
            </a:extLst>
          </p:cNvPr>
          <p:cNvSpPr>
            <a:spLocks noGrp="1"/>
          </p:cNvSpPr>
          <p:nvPr>
            <p:ph type="ftr" sz="quarter" idx="11"/>
          </p:nvPr>
        </p:nvSpPr>
        <p:spPr/>
        <p:txBody>
          <a:bodyPr/>
          <a:lstStyle/>
          <a:p>
            <a:r>
              <a:rPr lang="nb-NO"/>
              <a:t>Eksamenstrim til kapittel 1 jegerprøvekurset.no  1/24 </a:t>
            </a:r>
          </a:p>
        </p:txBody>
      </p:sp>
      <p:pic>
        <p:nvPicPr>
          <p:cNvPr id="10244" name="Picture 4">
            <a:extLst>
              <a:ext uri="{FF2B5EF4-FFF2-40B4-BE49-F238E27FC236}">
                <a16:creationId xmlns:a16="http://schemas.microsoft.com/office/drawing/2014/main" id="{1E5E7FC3-CAC5-94AA-DBC6-0FA8C1C2DB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208354"/>
            <a:ext cx="4849999" cy="3637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94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6914905-E865-9820-1111-2F59455773E3}"/>
              </a:ext>
            </a:extLst>
          </p:cNvPr>
          <p:cNvSpPr>
            <a:spLocks noGrp="1"/>
          </p:cNvSpPr>
          <p:nvPr>
            <p:ph type="title"/>
          </p:nvPr>
        </p:nvSpPr>
        <p:spPr/>
        <p:txBody>
          <a:bodyPr>
            <a:noAutofit/>
          </a:bodyPr>
          <a:lstStyle/>
          <a:p>
            <a:r>
              <a:rPr lang="nb-NO" sz="3600" dirty="0"/>
              <a:t>30  En elg og et rådyr beiter sammen på en mark hundre meter fra deg. Hvor mye vanskeligere er det å få et dødelig skudd på rådyret? </a:t>
            </a:r>
          </a:p>
        </p:txBody>
      </p:sp>
      <p:sp>
        <p:nvSpPr>
          <p:cNvPr id="4" name="Plassholder for innhold 3">
            <a:extLst>
              <a:ext uri="{FF2B5EF4-FFF2-40B4-BE49-F238E27FC236}">
                <a16:creationId xmlns:a16="http://schemas.microsoft.com/office/drawing/2014/main" id="{213A7A4F-1C8A-685B-81C2-F2AD0FD32491}"/>
              </a:ext>
            </a:extLst>
          </p:cNvPr>
          <p:cNvSpPr>
            <a:spLocks noGrp="1"/>
          </p:cNvSpPr>
          <p:nvPr>
            <p:ph sz="half" idx="2"/>
          </p:nvPr>
        </p:nvSpPr>
        <p:spPr>
          <a:xfrm>
            <a:off x="6172201" y="1882512"/>
            <a:ext cx="5181600" cy="4351338"/>
          </a:xfrm>
        </p:spPr>
        <p:txBody>
          <a:bodyPr>
            <a:normAutofit/>
          </a:bodyPr>
          <a:lstStyle/>
          <a:p>
            <a:pPr marL="457200" indent="-457200">
              <a:buFont typeface="+mj-lt"/>
              <a:buAutoNum type="arabicPeriod"/>
            </a:pPr>
            <a:r>
              <a:rPr lang="nb-NO" sz="2000" b="1" i="0" dirty="0">
                <a:solidFill>
                  <a:srgbClr val="3C434A"/>
                </a:solidFill>
                <a:effectLst/>
                <a:latin typeface="-apple-system"/>
              </a:rPr>
              <a:t>Spiller ingen rolle bare du bruker anlegg på geværet.</a:t>
            </a:r>
          </a:p>
          <a:p>
            <a:pPr marL="457200" indent="-457200">
              <a:buFont typeface="+mj-lt"/>
              <a:buAutoNum type="arabicPeriod"/>
            </a:pPr>
            <a:r>
              <a:rPr lang="nb-NO" sz="2000" b="1" i="0" dirty="0">
                <a:solidFill>
                  <a:srgbClr val="3C434A"/>
                </a:solidFill>
                <a:effectLst/>
                <a:latin typeface="-apple-system"/>
              </a:rPr>
              <a:t>Dobbelt så vanskelig da diameteren på lungeområdet er dobbelt så stort.</a:t>
            </a:r>
          </a:p>
          <a:p>
            <a:pPr marL="457200" indent="-457200">
              <a:buFont typeface="+mj-lt"/>
              <a:buAutoNum type="arabicPeriod"/>
            </a:pPr>
            <a:r>
              <a:rPr lang="nb-NO" sz="2000" b="1" i="0" dirty="0">
                <a:solidFill>
                  <a:srgbClr val="3C434A"/>
                </a:solidFill>
                <a:effectLst/>
                <a:latin typeface="-apple-system"/>
              </a:rPr>
              <a:t>Fire ganger så vanskelig</a:t>
            </a:r>
            <a:r>
              <a:rPr lang="nb-NO" sz="2000" b="1" dirty="0">
                <a:solidFill>
                  <a:srgbClr val="3C434A"/>
                </a:solidFill>
                <a:latin typeface="-apple-system"/>
              </a:rPr>
              <a:t>.</a:t>
            </a:r>
          </a:p>
          <a:p>
            <a:pPr marL="0" indent="0">
              <a:buNone/>
            </a:pPr>
            <a:endParaRPr lang="nb-NO" dirty="0"/>
          </a:p>
          <a:p>
            <a:pPr marL="0" indent="0">
              <a:buNone/>
            </a:pPr>
            <a:r>
              <a:rPr lang="nb-NO" sz="2000" dirty="0"/>
              <a:t>Diameteren på lungeområdet på rådyret er </a:t>
            </a:r>
            <a:r>
              <a:rPr lang="nb-NO" sz="2000" dirty="0" err="1"/>
              <a:t>ca</a:t>
            </a:r>
            <a:r>
              <a:rPr lang="nb-NO" sz="2000" dirty="0"/>
              <a:t> 15 cm og på elgen </a:t>
            </a:r>
            <a:r>
              <a:rPr lang="nb-NO" sz="2000" dirty="0" err="1"/>
              <a:t>ca</a:t>
            </a:r>
            <a:r>
              <a:rPr lang="nb-NO" sz="2000" dirty="0"/>
              <a:t> 30 cm. Da er rådyret fire ganger så vanskelig å treffe. Et rådyr på 50 meter er like vanskelig å treffe i lungene som en elg på 100 meter. </a:t>
            </a:r>
          </a:p>
        </p:txBody>
      </p:sp>
      <p:sp>
        <p:nvSpPr>
          <p:cNvPr id="5" name="Plassholder for bunntekst 4">
            <a:extLst>
              <a:ext uri="{FF2B5EF4-FFF2-40B4-BE49-F238E27FC236}">
                <a16:creationId xmlns:a16="http://schemas.microsoft.com/office/drawing/2014/main" id="{8C92FFFB-2CFA-3CF9-8019-8C8758892800}"/>
              </a:ext>
            </a:extLst>
          </p:cNvPr>
          <p:cNvSpPr>
            <a:spLocks noGrp="1"/>
          </p:cNvSpPr>
          <p:nvPr>
            <p:ph type="ftr" sz="quarter" idx="11"/>
          </p:nvPr>
        </p:nvSpPr>
        <p:spPr/>
        <p:txBody>
          <a:bodyPr/>
          <a:lstStyle/>
          <a:p>
            <a:r>
              <a:rPr lang="nb-NO"/>
              <a:t>Eksamenstrim til kapittel 1 jegerprøvekurset.no  1/24 </a:t>
            </a:r>
          </a:p>
        </p:txBody>
      </p:sp>
      <p:pic>
        <p:nvPicPr>
          <p:cNvPr id="11270" name="Picture 6">
            <a:extLst>
              <a:ext uri="{FF2B5EF4-FFF2-40B4-BE49-F238E27FC236}">
                <a16:creationId xmlns:a16="http://schemas.microsoft.com/office/drawing/2014/main" id="{0EFC17F1-D348-0EA0-DD9B-B09F8A3349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4" y="2431627"/>
            <a:ext cx="5881816" cy="1813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57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5082D6C-B23B-DC7B-E030-268FE141D445}"/>
              </a:ext>
            </a:extLst>
          </p:cNvPr>
          <p:cNvSpPr>
            <a:spLocks noGrp="1"/>
          </p:cNvSpPr>
          <p:nvPr>
            <p:ph type="title"/>
          </p:nvPr>
        </p:nvSpPr>
        <p:spPr/>
        <p:txBody>
          <a:bodyPr/>
          <a:lstStyle/>
          <a:p>
            <a:r>
              <a:rPr lang="nb-NO" dirty="0"/>
              <a:t>31  </a:t>
            </a:r>
            <a:r>
              <a:rPr lang="nb-NO" sz="3600" dirty="0"/>
              <a:t>Hvor mye vanskeligere er det å treffe en hjort på 100 meter enn en hjort på 50 meter.</a:t>
            </a:r>
          </a:p>
        </p:txBody>
      </p:sp>
      <p:sp>
        <p:nvSpPr>
          <p:cNvPr id="4" name="Plassholder for innhold 3">
            <a:extLst>
              <a:ext uri="{FF2B5EF4-FFF2-40B4-BE49-F238E27FC236}">
                <a16:creationId xmlns:a16="http://schemas.microsoft.com/office/drawing/2014/main" id="{BB02E875-736A-A86A-315C-A93CEFED2E32}"/>
              </a:ext>
            </a:extLst>
          </p:cNvPr>
          <p:cNvSpPr>
            <a:spLocks noGrp="1"/>
          </p:cNvSpPr>
          <p:nvPr>
            <p:ph sz="half" idx="2"/>
          </p:nvPr>
        </p:nvSpPr>
        <p:spPr/>
        <p:txBody>
          <a:bodyPr/>
          <a:lstStyle/>
          <a:p>
            <a:r>
              <a:rPr lang="nb-NO" sz="2000" b="1" i="0" dirty="0">
                <a:solidFill>
                  <a:srgbClr val="3C434A"/>
                </a:solidFill>
                <a:effectLst/>
                <a:latin typeface="-apple-system"/>
              </a:rPr>
              <a:t>Dobbelt så vanskelig.</a:t>
            </a:r>
          </a:p>
          <a:p>
            <a:r>
              <a:rPr lang="nb-NO" sz="2000" b="1" i="0" dirty="0">
                <a:solidFill>
                  <a:srgbClr val="3C434A"/>
                </a:solidFill>
                <a:effectLst/>
                <a:latin typeface="-apple-system"/>
              </a:rPr>
              <a:t>Like vanskelig dersom du sikter litt grundigere.</a:t>
            </a:r>
            <a:endParaRPr lang="nb-NO" sz="2000" b="1" dirty="0">
              <a:solidFill>
                <a:srgbClr val="3C434A"/>
              </a:solidFill>
              <a:latin typeface="-apple-system"/>
            </a:endParaRPr>
          </a:p>
          <a:p>
            <a:r>
              <a:rPr lang="nb-NO" sz="2000" b="1" i="0" dirty="0">
                <a:solidFill>
                  <a:srgbClr val="3C434A"/>
                </a:solidFill>
                <a:effectLst/>
                <a:latin typeface="-apple-system"/>
              </a:rPr>
              <a:t>Fire ganger så vanskelig.</a:t>
            </a:r>
          </a:p>
          <a:p>
            <a:endParaRPr lang="nb-NO" dirty="0"/>
          </a:p>
          <a:p>
            <a:pPr marL="0" indent="0">
              <a:buNone/>
            </a:pPr>
            <a:r>
              <a:rPr lang="nb-NO" sz="2000" dirty="0"/>
              <a:t>Treffområdet i lungene på en hjort på 50 meter er 4 ganger større enn på en hjort på 100m meter. I praksis krever det av du minst er en fire ganger så god skytter. </a:t>
            </a:r>
          </a:p>
        </p:txBody>
      </p:sp>
      <p:sp>
        <p:nvSpPr>
          <p:cNvPr id="5" name="Plassholder for bunntekst 4">
            <a:extLst>
              <a:ext uri="{FF2B5EF4-FFF2-40B4-BE49-F238E27FC236}">
                <a16:creationId xmlns:a16="http://schemas.microsoft.com/office/drawing/2014/main" id="{C942E320-162D-725F-A879-6E4A18AD6429}"/>
              </a:ext>
            </a:extLst>
          </p:cNvPr>
          <p:cNvSpPr>
            <a:spLocks noGrp="1"/>
          </p:cNvSpPr>
          <p:nvPr>
            <p:ph type="ftr" sz="quarter" idx="11"/>
          </p:nvPr>
        </p:nvSpPr>
        <p:spPr/>
        <p:txBody>
          <a:bodyPr/>
          <a:lstStyle/>
          <a:p>
            <a:r>
              <a:rPr lang="nb-NO"/>
              <a:t>Eksamenstrim til kapittel 1 jegerprøvekurset.no  1/24 </a:t>
            </a:r>
          </a:p>
        </p:txBody>
      </p:sp>
      <p:pic>
        <p:nvPicPr>
          <p:cNvPr id="6" name="Bilde 5">
            <a:extLst>
              <a:ext uri="{FF2B5EF4-FFF2-40B4-BE49-F238E27FC236}">
                <a16:creationId xmlns:a16="http://schemas.microsoft.com/office/drawing/2014/main" id="{F74429D8-246E-DC99-20BC-0FD85C6E93F9}"/>
              </a:ext>
            </a:extLst>
          </p:cNvPr>
          <p:cNvPicPr>
            <a:picLocks noChangeAspect="1"/>
          </p:cNvPicPr>
          <p:nvPr/>
        </p:nvPicPr>
        <p:blipFill>
          <a:blip r:embed="rId2"/>
          <a:stretch>
            <a:fillRect/>
          </a:stretch>
        </p:blipFill>
        <p:spPr>
          <a:xfrm>
            <a:off x="670658" y="2548674"/>
            <a:ext cx="5064960" cy="1039558"/>
          </a:xfrm>
          <a:prstGeom prst="rect">
            <a:avLst/>
          </a:prstGeom>
        </p:spPr>
      </p:pic>
    </p:spTree>
    <p:extLst>
      <p:ext uri="{BB962C8B-B14F-4D97-AF65-F5344CB8AC3E}">
        <p14:creationId xmlns:p14="http://schemas.microsoft.com/office/powerpoint/2010/main" val="261846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9651844-58CD-0F0C-4BDE-497AEB9840A6}"/>
              </a:ext>
            </a:extLst>
          </p:cNvPr>
          <p:cNvSpPr>
            <a:spLocks noGrp="1"/>
          </p:cNvSpPr>
          <p:nvPr>
            <p:ph type="title"/>
          </p:nvPr>
        </p:nvSpPr>
        <p:spPr/>
        <p:txBody>
          <a:bodyPr/>
          <a:lstStyle/>
          <a:p>
            <a:r>
              <a:rPr lang="nb-NO" dirty="0"/>
              <a:t>32  Hvilken gjennomsnittlig skuddavstand er det for skudd mot elg og hjort?</a:t>
            </a:r>
          </a:p>
        </p:txBody>
      </p:sp>
      <p:sp>
        <p:nvSpPr>
          <p:cNvPr id="4" name="Plassholder for innhold 3">
            <a:extLst>
              <a:ext uri="{FF2B5EF4-FFF2-40B4-BE49-F238E27FC236}">
                <a16:creationId xmlns:a16="http://schemas.microsoft.com/office/drawing/2014/main" id="{2EC5AD3D-3240-2C28-C3AC-6223DABBDDE5}"/>
              </a:ext>
            </a:extLst>
          </p:cNvPr>
          <p:cNvSpPr>
            <a:spLocks noGrp="1"/>
          </p:cNvSpPr>
          <p:nvPr>
            <p:ph sz="half" idx="2"/>
          </p:nvPr>
        </p:nvSpPr>
        <p:spPr/>
        <p:txBody>
          <a:bodyPr>
            <a:normAutofit/>
          </a:bodyPr>
          <a:lstStyle/>
          <a:p>
            <a:pPr marL="457200" indent="-457200">
              <a:buFont typeface="+mj-lt"/>
              <a:buAutoNum type="arabicPeriod"/>
            </a:pPr>
            <a:r>
              <a:rPr lang="nb-NO" sz="2000" b="1" i="0" dirty="0">
                <a:solidFill>
                  <a:srgbClr val="3C434A"/>
                </a:solidFill>
                <a:effectLst/>
                <a:latin typeface="-apple-system"/>
              </a:rPr>
              <a:t>47 meter</a:t>
            </a:r>
          </a:p>
          <a:p>
            <a:pPr marL="457200" indent="-457200">
              <a:buFont typeface="+mj-lt"/>
              <a:buAutoNum type="arabicPeriod"/>
            </a:pPr>
            <a:r>
              <a:rPr lang="nb-NO" sz="2000" b="1" dirty="0">
                <a:solidFill>
                  <a:srgbClr val="3C434A"/>
                </a:solidFill>
                <a:latin typeface="-apple-system"/>
              </a:rPr>
              <a:t>75 meter</a:t>
            </a:r>
          </a:p>
          <a:p>
            <a:pPr marL="457200" indent="-457200">
              <a:buFont typeface="+mj-lt"/>
              <a:buAutoNum type="arabicPeriod"/>
            </a:pPr>
            <a:r>
              <a:rPr lang="nb-NO" sz="2000" b="1" dirty="0">
                <a:solidFill>
                  <a:srgbClr val="3C434A"/>
                </a:solidFill>
                <a:latin typeface="-apple-system"/>
              </a:rPr>
              <a:t>140 meter</a:t>
            </a:r>
          </a:p>
          <a:p>
            <a:pPr marL="457200" indent="-457200">
              <a:buFont typeface="+mj-lt"/>
              <a:buAutoNum type="arabicPeriod"/>
            </a:pPr>
            <a:endParaRPr lang="nb-NO" sz="2000" b="1" dirty="0">
              <a:solidFill>
                <a:srgbClr val="3C434A"/>
              </a:solidFill>
              <a:latin typeface="-apple-system"/>
            </a:endParaRPr>
          </a:p>
          <a:p>
            <a:pPr marL="0" indent="0">
              <a:buNone/>
            </a:pPr>
            <a:r>
              <a:rPr lang="nb-NO" sz="2000" dirty="0"/>
              <a:t>Gjennomsnittlig skuddavstand er </a:t>
            </a:r>
            <a:r>
              <a:rPr lang="nb-NO" sz="2000" dirty="0" err="1"/>
              <a:t>ca</a:t>
            </a:r>
            <a:r>
              <a:rPr lang="nb-NO" sz="2000" dirty="0"/>
              <a:t> 75 meter. Det klarer de fleste jeger med anlegg på dyr i ro med breisida til. Vi får en kraftig økning i bom og skadeskudd når skudavstanden øker fra 150 meter.</a:t>
            </a:r>
          </a:p>
        </p:txBody>
      </p:sp>
      <p:sp>
        <p:nvSpPr>
          <p:cNvPr id="5" name="Plassholder for bunntekst 4">
            <a:extLst>
              <a:ext uri="{FF2B5EF4-FFF2-40B4-BE49-F238E27FC236}">
                <a16:creationId xmlns:a16="http://schemas.microsoft.com/office/drawing/2014/main" id="{000E680B-27CD-F15C-FAAB-784A1E19428C}"/>
              </a:ext>
            </a:extLst>
          </p:cNvPr>
          <p:cNvSpPr>
            <a:spLocks noGrp="1"/>
          </p:cNvSpPr>
          <p:nvPr>
            <p:ph type="ftr" sz="quarter" idx="11"/>
          </p:nvPr>
        </p:nvSpPr>
        <p:spPr/>
        <p:txBody>
          <a:bodyPr/>
          <a:lstStyle/>
          <a:p>
            <a:r>
              <a:rPr lang="nb-NO"/>
              <a:t>Eksamenstrim til kapittel 1 jegerprøvekurset.no  1/24 </a:t>
            </a:r>
          </a:p>
        </p:txBody>
      </p:sp>
      <p:pic>
        <p:nvPicPr>
          <p:cNvPr id="7" name="Bilde 6" descr="Et bilde som inneholder gress, utendørs, jorde, pattedyr&#10;&#10;Automatisk generert beskrivelse">
            <a:extLst>
              <a:ext uri="{FF2B5EF4-FFF2-40B4-BE49-F238E27FC236}">
                <a16:creationId xmlns:a16="http://schemas.microsoft.com/office/drawing/2014/main" id="{CED484C7-CB97-5E2A-CBE5-46955E9F70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612" y="1982887"/>
            <a:ext cx="4597750" cy="3448312"/>
          </a:xfrm>
          <a:prstGeom prst="rect">
            <a:avLst/>
          </a:prstGeom>
        </p:spPr>
      </p:pic>
    </p:spTree>
    <p:extLst>
      <p:ext uri="{BB962C8B-B14F-4D97-AF65-F5344CB8AC3E}">
        <p14:creationId xmlns:p14="http://schemas.microsoft.com/office/powerpoint/2010/main" val="213131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1A46125-C556-15CC-36F8-E0ACA2F33D46}"/>
              </a:ext>
            </a:extLst>
          </p:cNvPr>
          <p:cNvSpPr>
            <a:spLocks noGrp="1"/>
          </p:cNvSpPr>
          <p:nvPr>
            <p:ph type="title"/>
          </p:nvPr>
        </p:nvSpPr>
        <p:spPr/>
        <p:txBody>
          <a:bodyPr/>
          <a:lstStyle/>
          <a:p>
            <a:r>
              <a:rPr lang="nb-NO" dirty="0"/>
              <a:t>33  Er det et problem om det er noen tynne kvister og strå mellom deg og dyret?</a:t>
            </a:r>
          </a:p>
        </p:txBody>
      </p:sp>
      <p:sp>
        <p:nvSpPr>
          <p:cNvPr id="4" name="Plassholder for innhold 3">
            <a:extLst>
              <a:ext uri="{FF2B5EF4-FFF2-40B4-BE49-F238E27FC236}">
                <a16:creationId xmlns:a16="http://schemas.microsoft.com/office/drawing/2014/main" id="{E266A95D-9330-DDB6-3CFD-2D0411CB65E7}"/>
              </a:ext>
            </a:extLst>
          </p:cNvPr>
          <p:cNvSpPr>
            <a:spLocks noGrp="1"/>
          </p:cNvSpPr>
          <p:nvPr>
            <p:ph sz="half" idx="2"/>
          </p:nvPr>
        </p:nvSpPr>
        <p:spPr/>
        <p:txBody>
          <a:bodyPr>
            <a:normAutofit/>
          </a:bodyPr>
          <a:lstStyle/>
          <a:p>
            <a:pPr marL="457200" indent="-457200">
              <a:buFont typeface="+mj-lt"/>
              <a:buAutoNum type="arabicPeriod"/>
            </a:pPr>
            <a:r>
              <a:rPr lang="nb-NO" sz="2000" b="1" i="0" dirty="0">
                <a:solidFill>
                  <a:srgbClr val="3C434A"/>
                </a:solidFill>
                <a:effectLst/>
                <a:latin typeface="-apple-system"/>
              </a:rPr>
              <a:t>Nei, tynne kvister går bra men tykke kvister og trær må du unngå.</a:t>
            </a:r>
          </a:p>
          <a:p>
            <a:pPr marL="457200" indent="-457200">
              <a:buFont typeface="+mj-lt"/>
              <a:buAutoNum type="arabicPeriod"/>
            </a:pPr>
            <a:r>
              <a:rPr lang="nb-NO" sz="2000" b="1" i="0" dirty="0">
                <a:solidFill>
                  <a:srgbClr val="3C434A"/>
                </a:solidFill>
                <a:effectLst/>
                <a:latin typeface="-apple-system"/>
              </a:rPr>
              <a:t>Ja, selv tynne kvister kan få kula til å ekspandere og forandre retning</a:t>
            </a:r>
            <a:r>
              <a:rPr lang="nb-NO" sz="2000" b="1" dirty="0">
                <a:solidFill>
                  <a:srgbClr val="3C434A"/>
                </a:solidFill>
                <a:latin typeface="-apple-system"/>
              </a:rPr>
              <a:t>.</a:t>
            </a:r>
          </a:p>
          <a:p>
            <a:pPr marL="457200" indent="-457200">
              <a:buFont typeface="+mj-lt"/>
              <a:buAutoNum type="arabicPeriod"/>
            </a:pPr>
            <a:r>
              <a:rPr lang="nb-NO" sz="2000" b="1" i="0" dirty="0">
                <a:solidFill>
                  <a:srgbClr val="3C434A"/>
                </a:solidFill>
                <a:effectLst/>
                <a:latin typeface="-apple-system"/>
              </a:rPr>
              <a:t>Nei, Kvister som er nær dyret går bra, men kvister som er nær geværløpet må du unngå.</a:t>
            </a:r>
          </a:p>
          <a:p>
            <a:pPr marL="0" indent="0">
              <a:buNone/>
            </a:pPr>
            <a:r>
              <a:rPr lang="nb-NO" sz="2000" b="1" dirty="0">
                <a:solidFill>
                  <a:srgbClr val="3C434A"/>
                </a:solidFill>
                <a:latin typeface="-apple-system"/>
              </a:rPr>
              <a:t> </a:t>
            </a:r>
          </a:p>
          <a:p>
            <a:pPr marL="0" indent="0">
              <a:buNone/>
            </a:pPr>
            <a:r>
              <a:rPr lang="nb-NO" sz="2000" dirty="0"/>
              <a:t>Selv tynne kvister og strå kan forandre en kules retning. Da kan det blir skadeskudd eller bomskudd. Kule som treffer kvist kan utvide seg (ekspandere) og da trenger den ikke langt nok inn i dyret.</a:t>
            </a:r>
          </a:p>
        </p:txBody>
      </p:sp>
      <p:sp>
        <p:nvSpPr>
          <p:cNvPr id="5" name="Plassholder for bunntekst 4">
            <a:extLst>
              <a:ext uri="{FF2B5EF4-FFF2-40B4-BE49-F238E27FC236}">
                <a16:creationId xmlns:a16="http://schemas.microsoft.com/office/drawing/2014/main" id="{A926ACA3-B72C-6B0E-F9C5-BC2A4127412C}"/>
              </a:ext>
            </a:extLst>
          </p:cNvPr>
          <p:cNvSpPr>
            <a:spLocks noGrp="1"/>
          </p:cNvSpPr>
          <p:nvPr>
            <p:ph type="ftr" sz="quarter" idx="11"/>
          </p:nvPr>
        </p:nvSpPr>
        <p:spPr/>
        <p:txBody>
          <a:bodyPr/>
          <a:lstStyle/>
          <a:p>
            <a:r>
              <a:rPr lang="nb-NO"/>
              <a:t>Eksamenstrim til kapittel 1 jegerprøvekurset.no  1/24 </a:t>
            </a:r>
          </a:p>
        </p:txBody>
      </p:sp>
      <p:pic>
        <p:nvPicPr>
          <p:cNvPr id="12290" name="Picture 2">
            <a:extLst>
              <a:ext uri="{FF2B5EF4-FFF2-40B4-BE49-F238E27FC236}">
                <a16:creationId xmlns:a16="http://schemas.microsoft.com/office/drawing/2014/main" id="{F0DAA3D5-B349-D6A1-6F46-1C3CC648E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307" y="2040993"/>
            <a:ext cx="3081973" cy="3598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33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66DE80-C4D7-6DA3-C937-CAE1AC57DBB3}"/>
              </a:ext>
            </a:extLst>
          </p:cNvPr>
          <p:cNvSpPr>
            <a:spLocks noGrp="1"/>
          </p:cNvSpPr>
          <p:nvPr>
            <p:ph type="title"/>
          </p:nvPr>
        </p:nvSpPr>
        <p:spPr/>
        <p:txBody>
          <a:bodyPr>
            <a:normAutofit fontScale="90000"/>
          </a:bodyPr>
          <a:lstStyle/>
          <a:p>
            <a:r>
              <a:rPr lang="nb-NO" dirty="0"/>
              <a:t>34  </a:t>
            </a:r>
            <a:r>
              <a:rPr lang="nb-NO" sz="4000" dirty="0"/>
              <a:t>Du sitter på post i en åkerkant. Da stiller et rådyr seg opp 45 meter fra deg. Hvor sikter du på dyret?</a:t>
            </a:r>
          </a:p>
        </p:txBody>
      </p:sp>
      <p:sp>
        <p:nvSpPr>
          <p:cNvPr id="3" name="Plassholder for innhold 2">
            <a:extLst>
              <a:ext uri="{FF2B5EF4-FFF2-40B4-BE49-F238E27FC236}">
                <a16:creationId xmlns:a16="http://schemas.microsoft.com/office/drawing/2014/main" id="{D4A45302-667B-1E8E-855E-59C06135AB34}"/>
              </a:ext>
            </a:extLst>
          </p:cNvPr>
          <p:cNvSpPr>
            <a:spLocks noGrp="1"/>
          </p:cNvSpPr>
          <p:nvPr>
            <p:ph sz="half" idx="1"/>
          </p:nvPr>
        </p:nvSpPr>
        <p:spPr/>
        <p:txBody>
          <a:bodyPr/>
          <a:lstStyle/>
          <a:p>
            <a:pPr marL="0" indent="0">
              <a:buNone/>
            </a:pPr>
            <a:r>
              <a:rPr lang="nb-NO" dirty="0"/>
              <a:t>Se filmen.</a:t>
            </a:r>
          </a:p>
          <a:p>
            <a:pPr marL="0" indent="0">
              <a:buNone/>
            </a:pPr>
            <a:endParaRPr lang="nb-NO" sz="1400" dirty="0"/>
          </a:p>
        </p:txBody>
      </p:sp>
      <p:pic>
        <p:nvPicPr>
          <p:cNvPr id="6" name="Media på Internett 5" title="Sikt på rådyret.mp4">
            <a:hlinkClick r:id="" action="ppaction://media"/>
            <a:extLst>
              <a:ext uri="{FF2B5EF4-FFF2-40B4-BE49-F238E27FC236}">
                <a16:creationId xmlns:a16="http://schemas.microsoft.com/office/drawing/2014/main" id="{B04C3248-1548-7A2C-DF24-5E65F491A334}"/>
              </a:ext>
            </a:extLst>
          </p:cNvPr>
          <p:cNvPicPr>
            <a:picLocks noGrp="1" noRot="1" noChangeAspect="1"/>
          </p:cNvPicPr>
          <p:nvPr>
            <p:ph sz="half" idx="2"/>
            <a:videoFile r:link="rId1"/>
          </p:nvPr>
        </p:nvPicPr>
        <p:blipFill>
          <a:blip r:embed="rId3"/>
          <a:stretch>
            <a:fillRect/>
          </a:stretch>
        </p:blipFill>
        <p:spPr>
          <a:xfrm>
            <a:off x="748862" y="3104349"/>
            <a:ext cx="4838437" cy="2733480"/>
          </a:xfrm>
          <a:prstGeom prst="rect">
            <a:avLst/>
          </a:prstGeom>
        </p:spPr>
      </p:pic>
      <p:sp>
        <p:nvSpPr>
          <p:cNvPr id="5" name="Plassholder for bunntekst 4">
            <a:extLst>
              <a:ext uri="{FF2B5EF4-FFF2-40B4-BE49-F238E27FC236}">
                <a16:creationId xmlns:a16="http://schemas.microsoft.com/office/drawing/2014/main" id="{2288F14B-0EBB-6F54-3695-0D49317C016F}"/>
              </a:ext>
            </a:extLst>
          </p:cNvPr>
          <p:cNvSpPr>
            <a:spLocks noGrp="1"/>
          </p:cNvSpPr>
          <p:nvPr>
            <p:ph type="ftr" sz="quarter" idx="11"/>
          </p:nvPr>
        </p:nvSpPr>
        <p:spPr/>
        <p:txBody>
          <a:bodyPr/>
          <a:lstStyle/>
          <a:p>
            <a:r>
              <a:rPr lang="nb-NO"/>
              <a:t>Eksamenstrim til kapittel 1 jegerprøvekurset.no  1/24 </a:t>
            </a:r>
          </a:p>
        </p:txBody>
      </p:sp>
      <p:sp>
        <p:nvSpPr>
          <p:cNvPr id="7" name="TekstSylinder 6">
            <a:extLst>
              <a:ext uri="{FF2B5EF4-FFF2-40B4-BE49-F238E27FC236}">
                <a16:creationId xmlns:a16="http://schemas.microsoft.com/office/drawing/2014/main" id="{F5EE86B8-2B9C-EFA6-6ABE-0B7BCAFAA5B6}"/>
              </a:ext>
            </a:extLst>
          </p:cNvPr>
          <p:cNvSpPr txBox="1"/>
          <p:nvPr/>
        </p:nvSpPr>
        <p:spPr>
          <a:xfrm>
            <a:off x="6236839" y="2055823"/>
            <a:ext cx="4881004" cy="3477875"/>
          </a:xfrm>
          <a:prstGeom prst="rect">
            <a:avLst/>
          </a:prstGeom>
          <a:noFill/>
        </p:spPr>
        <p:txBody>
          <a:bodyPr wrap="square" rtlCol="0">
            <a:spAutoFit/>
          </a:bodyPr>
          <a:lstStyle/>
          <a:p>
            <a:pPr marL="342900" indent="-342900">
              <a:buFont typeface="+mj-lt"/>
              <a:buAutoNum type="arabicPeriod"/>
            </a:pPr>
            <a:r>
              <a:rPr lang="nb-NO" sz="2000" b="1" i="0" dirty="0">
                <a:solidFill>
                  <a:srgbClr val="3C434A"/>
                </a:solidFill>
                <a:effectLst/>
                <a:latin typeface="-apple-system"/>
              </a:rPr>
              <a:t>Midt på, for der er sjansene for treff størst.</a:t>
            </a:r>
            <a:endParaRPr lang="nb-NO" sz="2000" b="1" dirty="0">
              <a:solidFill>
                <a:srgbClr val="3C434A"/>
              </a:solidFill>
              <a:latin typeface="-apple-system"/>
            </a:endParaRPr>
          </a:p>
          <a:p>
            <a:pPr marL="342900" indent="-342900">
              <a:buFont typeface="+mj-lt"/>
              <a:buAutoNum type="arabicPeriod"/>
            </a:pPr>
            <a:r>
              <a:rPr lang="nb-NO" sz="2000" b="1" i="0" dirty="0">
                <a:solidFill>
                  <a:srgbClr val="3C434A"/>
                </a:solidFill>
                <a:effectLst/>
                <a:latin typeface="-apple-system"/>
              </a:rPr>
              <a:t>På hjertet, for da dør dyret med en gang.</a:t>
            </a:r>
            <a:endParaRPr lang="nb-NO" sz="2000" b="1" dirty="0">
              <a:solidFill>
                <a:srgbClr val="3C434A"/>
              </a:solidFill>
              <a:latin typeface="-apple-system"/>
            </a:endParaRPr>
          </a:p>
          <a:p>
            <a:pPr marL="342900" indent="-342900">
              <a:buFont typeface="+mj-lt"/>
              <a:buAutoNum type="arabicPeriod"/>
            </a:pPr>
            <a:r>
              <a:rPr lang="nb-NO" sz="2000" b="1" i="0" dirty="0">
                <a:solidFill>
                  <a:srgbClr val="3C434A"/>
                </a:solidFill>
                <a:effectLst/>
                <a:latin typeface="-apple-system"/>
              </a:rPr>
              <a:t>Litt under midten rett opp for framfoten. Der er lungeområdet.</a:t>
            </a:r>
          </a:p>
          <a:p>
            <a:pPr marL="342900" indent="-342900">
              <a:buFont typeface="+mj-lt"/>
              <a:buAutoNum type="arabicPeriod"/>
            </a:pPr>
            <a:endParaRPr lang="nb-NO" sz="2000" b="1" dirty="0">
              <a:solidFill>
                <a:srgbClr val="3C434A"/>
              </a:solidFill>
              <a:latin typeface="-apple-system"/>
            </a:endParaRPr>
          </a:p>
          <a:p>
            <a:r>
              <a:rPr lang="nb-NO" sz="2000" dirty="0"/>
              <a:t>Prøv deg fram på rådyret i videoen. Hold musepekeren der du ville ha siktet og se hva som er bak. Treffet må være gjennom begge lungene. Andre dødelig treffområder er for små til å siktes på. </a:t>
            </a:r>
          </a:p>
        </p:txBody>
      </p:sp>
    </p:spTree>
    <p:extLst>
      <p:ext uri="{BB962C8B-B14F-4D97-AF65-F5344CB8AC3E}">
        <p14:creationId xmlns:p14="http://schemas.microsoft.com/office/powerpoint/2010/main" val="402689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441CF2-676B-BDEF-6CB6-1A511EBC4F03}"/>
              </a:ext>
            </a:extLst>
          </p:cNvPr>
          <p:cNvSpPr>
            <a:spLocks noGrp="1"/>
          </p:cNvSpPr>
          <p:nvPr>
            <p:ph type="title"/>
          </p:nvPr>
        </p:nvSpPr>
        <p:spPr/>
        <p:txBody>
          <a:bodyPr/>
          <a:lstStyle/>
          <a:p>
            <a:r>
              <a:rPr lang="nb-NO" dirty="0"/>
              <a:t>35  </a:t>
            </a:r>
            <a:r>
              <a:rPr lang="nb-NO" sz="3600" dirty="0"/>
              <a:t>Kan du skyte mot hjortevilt i fart når du skal jakte til høsten?</a:t>
            </a:r>
          </a:p>
        </p:txBody>
      </p:sp>
      <p:sp>
        <p:nvSpPr>
          <p:cNvPr id="3" name="Plassholder for innhold 2">
            <a:extLst>
              <a:ext uri="{FF2B5EF4-FFF2-40B4-BE49-F238E27FC236}">
                <a16:creationId xmlns:a16="http://schemas.microsoft.com/office/drawing/2014/main" id="{193DF0CB-E1DA-7A7B-2918-5D31A946E107}"/>
              </a:ext>
            </a:extLst>
          </p:cNvPr>
          <p:cNvSpPr>
            <a:spLocks noGrp="1"/>
          </p:cNvSpPr>
          <p:nvPr>
            <p:ph sz="half" idx="1"/>
          </p:nvPr>
        </p:nvSpPr>
        <p:spPr/>
        <p:txBody>
          <a:bodyPr/>
          <a:lstStyle/>
          <a:p>
            <a:pPr marL="0" indent="0">
              <a:buNone/>
            </a:pPr>
            <a:r>
              <a:rPr lang="nb-NO" dirty="0"/>
              <a:t>Se filmen.</a:t>
            </a:r>
            <a:endParaRPr lang="nb-NO" sz="1400" dirty="0"/>
          </a:p>
        </p:txBody>
      </p:sp>
      <p:pic>
        <p:nvPicPr>
          <p:cNvPr id="6" name="Media på Internett 5" title="1.8.1 Rein i fart.mp4">
            <a:hlinkClick r:id="" action="ppaction://media"/>
            <a:extLst>
              <a:ext uri="{FF2B5EF4-FFF2-40B4-BE49-F238E27FC236}">
                <a16:creationId xmlns:a16="http://schemas.microsoft.com/office/drawing/2014/main" id="{6D33B631-2662-D3CF-9338-463F5C445FE7}"/>
              </a:ext>
            </a:extLst>
          </p:cNvPr>
          <p:cNvPicPr>
            <a:picLocks noGrp="1" noRot="1" noChangeAspect="1"/>
          </p:cNvPicPr>
          <p:nvPr>
            <p:ph sz="half" idx="2"/>
            <a:videoFile r:link="rId1"/>
          </p:nvPr>
        </p:nvPicPr>
        <p:blipFill>
          <a:blip r:embed="rId3"/>
          <a:stretch>
            <a:fillRect/>
          </a:stretch>
        </p:blipFill>
        <p:spPr>
          <a:xfrm>
            <a:off x="838200" y="2897400"/>
            <a:ext cx="5181600" cy="2927350"/>
          </a:xfrm>
          <a:prstGeom prst="rect">
            <a:avLst/>
          </a:prstGeom>
        </p:spPr>
      </p:pic>
      <p:sp>
        <p:nvSpPr>
          <p:cNvPr id="5" name="Plassholder for bunntekst 4">
            <a:extLst>
              <a:ext uri="{FF2B5EF4-FFF2-40B4-BE49-F238E27FC236}">
                <a16:creationId xmlns:a16="http://schemas.microsoft.com/office/drawing/2014/main" id="{068BB345-F2D9-4201-EC90-7DC89D7F33B4}"/>
              </a:ext>
            </a:extLst>
          </p:cNvPr>
          <p:cNvSpPr>
            <a:spLocks noGrp="1"/>
          </p:cNvSpPr>
          <p:nvPr>
            <p:ph type="ftr" sz="quarter" idx="11"/>
          </p:nvPr>
        </p:nvSpPr>
        <p:spPr/>
        <p:txBody>
          <a:bodyPr/>
          <a:lstStyle/>
          <a:p>
            <a:r>
              <a:rPr lang="nb-NO"/>
              <a:t>Eksamenstrim til kapittel 1 jegerprøvekurset.no  1/24 </a:t>
            </a:r>
          </a:p>
        </p:txBody>
      </p:sp>
      <p:sp>
        <p:nvSpPr>
          <p:cNvPr id="7" name="TekstSylinder 6">
            <a:extLst>
              <a:ext uri="{FF2B5EF4-FFF2-40B4-BE49-F238E27FC236}">
                <a16:creationId xmlns:a16="http://schemas.microsoft.com/office/drawing/2014/main" id="{BBEB02E0-3C78-0050-9D29-41E25ED3877B}"/>
              </a:ext>
            </a:extLst>
          </p:cNvPr>
          <p:cNvSpPr txBox="1"/>
          <p:nvPr/>
        </p:nvSpPr>
        <p:spPr>
          <a:xfrm>
            <a:off x="6648844" y="1353006"/>
            <a:ext cx="5012267" cy="4862870"/>
          </a:xfrm>
          <a:prstGeom prst="rect">
            <a:avLst/>
          </a:prstGeom>
          <a:noFill/>
        </p:spPr>
        <p:txBody>
          <a:bodyPr wrap="square" rtlCol="0">
            <a:spAutoFit/>
          </a:bodyPr>
          <a:lstStyle/>
          <a:p>
            <a:pPr marL="342900" indent="-342900">
              <a:buFont typeface="+mj-lt"/>
              <a:buAutoNum type="arabicPeriod"/>
            </a:pPr>
            <a:r>
              <a:rPr lang="nb-NO" b="1" i="0" dirty="0">
                <a:solidFill>
                  <a:srgbClr val="3C434A"/>
                </a:solidFill>
                <a:effectLst/>
                <a:latin typeface="-apple-system"/>
              </a:rPr>
              <a:t>Ja, det går greit bare du er rask med å trekke av.</a:t>
            </a:r>
          </a:p>
          <a:p>
            <a:pPr marL="342900" indent="-342900">
              <a:buFont typeface="+mj-lt"/>
              <a:buAutoNum type="arabicPeriod"/>
            </a:pPr>
            <a:r>
              <a:rPr lang="nb-NO" b="1" i="0" dirty="0">
                <a:solidFill>
                  <a:srgbClr val="3C434A"/>
                </a:solidFill>
                <a:effectLst/>
                <a:latin typeface="-apple-system"/>
              </a:rPr>
              <a:t>Ja det går greit bare dyret er stort nok.</a:t>
            </a:r>
          </a:p>
          <a:p>
            <a:pPr marL="342900" indent="-342900">
              <a:buFont typeface="+mj-lt"/>
              <a:buAutoNum type="arabicPeriod"/>
            </a:pPr>
            <a:r>
              <a:rPr lang="nb-NO" b="1" i="0" dirty="0">
                <a:solidFill>
                  <a:srgbClr val="3C434A"/>
                </a:solidFill>
                <a:effectLst/>
                <a:latin typeface="-apple-system"/>
              </a:rPr>
              <a:t>Nei. Det er alt for vanskelig for en nybegynner.</a:t>
            </a:r>
          </a:p>
          <a:p>
            <a:pPr marL="342900" indent="-342900">
              <a:buFont typeface="+mj-lt"/>
              <a:buAutoNum type="arabicPeriod"/>
            </a:pPr>
            <a:endParaRPr lang="nb-NO" b="1" dirty="0">
              <a:solidFill>
                <a:srgbClr val="3C434A"/>
              </a:solidFill>
              <a:latin typeface="-apple-system"/>
            </a:endParaRPr>
          </a:p>
          <a:p>
            <a:r>
              <a:rPr lang="nb-NO" sz="2000" dirty="0"/>
              <a:t>Det vanskeligste en jeger gjør er å skyte mot vilt i fart. Vi er vant til å sikte midt i lungeområdet på dyr i ro. Dyr i fart beveger seg litt framover fra du har bestemt deg til å skyte og kula er komt fram. Det vil si at kula treffer langt bak der du siktet. På hjortevilt treffer slike skudd ofte i vomma. Det er dyrplageri. Vi må derfor sikte i lufta foran dyret, og det har de aller fleste jeger ikke trent på. Skudd mot vilt i fart gir langt flere bom og skadeskudd. </a:t>
            </a:r>
          </a:p>
        </p:txBody>
      </p:sp>
    </p:spTree>
    <p:extLst>
      <p:ext uri="{BB962C8B-B14F-4D97-AF65-F5344CB8AC3E}">
        <p14:creationId xmlns:p14="http://schemas.microsoft.com/office/powerpoint/2010/main" val="366072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3D1EE0-5478-8607-1899-5E2ACE099662}"/>
              </a:ext>
            </a:extLst>
          </p:cNvPr>
          <p:cNvSpPr>
            <a:spLocks noGrp="1"/>
          </p:cNvSpPr>
          <p:nvPr>
            <p:ph type="title"/>
          </p:nvPr>
        </p:nvSpPr>
        <p:spPr/>
        <p:txBody>
          <a:bodyPr/>
          <a:lstStyle/>
          <a:p>
            <a:r>
              <a:rPr lang="nb-NO" dirty="0"/>
              <a:t>36  </a:t>
            </a:r>
            <a:r>
              <a:rPr lang="nb-NO" sz="3600" dirty="0"/>
              <a:t>Bør du skyte på hodet til et hjortevilt?</a:t>
            </a:r>
          </a:p>
        </p:txBody>
      </p:sp>
      <p:sp>
        <p:nvSpPr>
          <p:cNvPr id="4" name="Plassholder for innhold 3">
            <a:extLst>
              <a:ext uri="{FF2B5EF4-FFF2-40B4-BE49-F238E27FC236}">
                <a16:creationId xmlns:a16="http://schemas.microsoft.com/office/drawing/2014/main" id="{F21C9544-6E92-3498-A602-DECDA3972FAC}"/>
              </a:ext>
            </a:extLst>
          </p:cNvPr>
          <p:cNvSpPr>
            <a:spLocks noGrp="1"/>
          </p:cNvSpPr>
          <p:nvPr>
            <p:ph sz="half" idx="2"/>
          </p:nvPr>
        </p:nvSpPr>
        <p:spPr/>
        <p:txBody>
          <a:bodyPr>
            <a:normAutofit lnSpcReduction="10000"/>
          </a:bodyPr>
          <a:lstStyle/>
          <a:p>
            <a:pPr marL="457200" indent="-457200">
              <a:buFont typeface="+mj-lt"/>
              <a:buAutoNum type="arabicPeriod"/>
            </a:pPr>
            <a:r>
              <a:rPr lang="nb-NO" sz="2000" b="1" i="0" dirty="0">
                <a:solidFill>
                  <a:srgbClr val="3C434A"/>
                </a:solidFill>
                <a:effectLst/>
                <a:latin typeface="-apple-system"/>
              </a:rPr>
              <a:t>Ja, det gir øyeblikkelig død. Sparer dyret for lidelse.</a:t>
            </a:r>
          </a:p>
          <a:p>
            <a:pPr marL="457200" indent="-457200">
              <a:buFont typeface="+mj-lt"/>
              <a:buAutoNum type="arabicPeriod"/>
            </a:pPr>
            <a:r>
              <a:rPr lang="nb-NO" sz="2000" b="1" i="0" dirty="0">
                <a:solidFill>
                  <a:srgbClr val="3C434A"/>
                </a:solidFill>
                <a:effectLst/>
                <a:latin typeface="-apple-system"/>
              </a:rPr>
              <a:t>Ja, dersom dyret ikke løper</a:t>
            </a:r>
            <a:r>
              <a:rPr lang="nb-NO" sz="2000" b="1" dirty="0">
                <a:solidFill>
                  <a:srgbClr val="3C434A"/>
                </a:solidFill>
                <a:latin typeface="-apple-system"/>
              </a:rPr>
              <a:t>.</a:t>
            </a:r>
          </a:p>
          <a:p>
            <a:pPr marL="457200" indent="-457200">
              <a:buFont typeface="+mj-lt"/>
              <a:buAutoNum type="arabicPeriod"/>
            </a:pPr>
            <a:r>
              <a:rPr lang="nb-NO" sz="2000" b="1" i="0" dirty="0">
                <a:solidFill>
                  <a:srgbClr val="3C434A"/>
                </a:solidFill>
                <a:effectLst/>
                <a:latin typeface="-apple-system"/>
              </a:rPr>
              <a:t>Nei, det er for vanskelig og kan ende med grovt dyrplageri.</a:t>
            </a:r>
          </a:p>
          <a:p>
            <a:pPr marL="0" indent="0">
              <a:buNone/>
            </a:pPr>
            <a:endParaRPr lang="nb-NO" sz="2000" b="1" dirty="0">
              <a:solidFill>
                <a:srgbClr val="3C434A"/>
              </a:solidFill>
              <a:latin typeface="-apple-system"/>
            </a:endParaRPr>
          </a:p>
          <a:p>
            <a:pPr marL="0" indent="0">
              <a:buNone/>
            </a:pPr>
            <a:r>
              <a:rPr lang="nb-NO" sz="2000" dirty="0"/>
              <a:t>Nei. Økokrim vurderer det til å være straffbart. Hjernen på en hjort er omtrent så stor som en plomme. Hodet er det på hjorten som beveger seg mest. Du treffer ikke en plomme som dingler i vinden, nesten uansett </a:t>
            </a:r>
            <a:r>
              <a:rPr lang="nb-NO" sz="2000" dirty="0" err="1"/>
              <a:t>skyteavstand</a:t>
            </a:r>
            <a:r>
              <a:rPr lang="nb-NO" sz="2000" dirty="0"/>
              <a:t>. Rett under hjernen sitter underkjeven. Knuser du den, så tørster og sulter dyret i hjel. Det er grovt dyrplageri. </a:t>
            </a:r>
          </a:p>
        </p:txBody>
      </p:sp>
      <p:sp>
        <p:nvSpPr>
          <p:cNvPr id="5" name="Plassholder for bunntekst 4">
            <a:extLst>
              <a:ext uri="{FF2B5EF4-FFF2-40B4-BE49-F238E27FC236}">
                <a16:creationId xmlns:a16="http://schemas.microsoft.com/office/drawing/2014/main" id="{7A95FCB8-940E-2EEE-F004-CC18700CA262}"/>
              </a:ext>
            </a:extLst>
          </p:cNvPr>
          <p:cNvSpPr>
            <a:spLocks noGrp="1"/>
          </p:cNvSpPr>
          <p:nvPr>
            <p:ph type="ftr" sz="quarter" idx="11"/>
          </p:nvPr>
        </p:nvSpPr>
        <p:spPr/>
        <p:txBody>
          <a:bodyPr/>
          <a:lstStyle/>
          <a:p>
            <a:r>
              <a:rPr lang="nb-NO"/>
              <a:t>Eksamenstrim til kapittel 1 jegerprøvekurset.no  1/24 </a:t>
            </a:r>
          </a:p>
        </p:txBody>
      </p:sp>
      <p:pic>
        <p:nvPicPr>
          <p:cNvPr id="1026" name="Picture 2">
            <a:extLst>
              <a:ext uri="{FF2B5EF4-FFF2-40B4-BE49-F238E27FC236}">
                <a16:creationId xmlns:a16="http://schemas.microsoft.com/office/drawing/2014/main" id="{8C1F4940-C7A6-22B9-504B-A1B3ACFAFD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120" y="1937173"/>
            <a:ext cx="4375573" cy="3281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34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179F91A-D052-29A9-42FE-F232B5EB029E}"/>
              </a:ext>
            </a:extLst>
          </p:cNvPr>
          <p:cNvSpPr>
            <a:spLocks noGrp="1"/>
          </p:cNvSpPr>
          <p:nvPr>
            <p:ph type="title"/>
          </p:nvPr>
        </p:nvSpPr>
        <p:spPr/>
        <p:txBody>
          <a:bodyPr/>
          <a:lstStyle/>
          <a:p>
            <a:r>
              <a:rPr lang="nb-NO" dirty="0"/>
              <a:t>37  </a:t>
            </a:r>
            <a:r>
              <a:rPr lang="nb-NO" sz="3600" dirty="0"/>
              <a:t>Hvor brei er nakkesøylen på en hjort?</a:t>
            </a:r>
          </a:p>
        </p:txBody>
      </p:sp>
      <p:sp>
        <p:nvSpPr>
          <p:cNvPr id="5" name="Plassholder for bunntekst 4">
            <a:extLst>
              <a:ext uri="{FF2B5EF4-FFF2-40B4-BE49-F238E27FC236}">
                <a16:creationId xmlns:a16="http://schemas.microsoft.com/office/drawing/2014/main" id="{3D84724F-AB62-257F-8E8D-34DB4DC64AC5}"/>
              </a:ext>
            </a:extLst>
          </p:cNvPr>
          <p:cNvSpPr>
            <a:spLocks noGrp="1"/>
          </p:cNvSpPr>
          <p:nvPr>
            <p:ph type="ftr" sz="quarter" idx="11"/>
          </p:nvPr>
        </p:nvSpPr>
        <p:spPr/>
        <p:txBody>
          <a:bodyPr/>
          <a:lstStyle/>
          <a:p>
            <a:r>
              <a:rPr lang="nb-NO"/>
              <a:t>Eksamenstrim til kapittel 1 jegerprøvekurset.no  1/24 </a:t>
            </a:r>
          </a:p>
        </p:txBody>
      </p:sp>
      <p:sp>
        <p:nvSpPr>
          <p:cNvPr id="6" name="Plassholder for innhold 5">
            <a:extLst>
              <a:ext uri="{FF2B5EF4-FFF2-40B4-BE49-F238E27FC236}">
                <a16:creationId xmlns:a16="http://schemas.microsoft.com/office/drawing/2014/main" id="{EB6F35CC-59DA-FD96-9396-F622DFA74C4E}"/>
              </a:ext>
            </a:extLst>
          </p:cNvPr>
          <p:cNvSpPr>
            <a:spLocks noGrp="1"/>
          </p:cNvSpPr>
          <p:nvPr>
            <p:ph sz="half" idx="2"/>
          </p:nvPr>
        </p:nvSpPr>
        <p:spPr/>
        <p:txBody>
          <a:bodyPr>
            <a:normAutofit lnSpcReduction="10000"/>
          </a:bodyPr>
          <a:lstStyle/>
          <a:p>
            <a:pPr marL="457200" indent="-457200">
              <a:buFont typeface="+mj-lt"/>
              <a:buAutoNum type="arabicPeriod"/>
            </a:pPr>
            <a:r>
              <a:rPr lang="nb-NO" sz="2000" dirty="0"/>
              <a:t>6 cm</a:t>
            </a:r>
          </a:p>
          <a:p>
            <a:pPr marL="457200" indent="-457200">
              <a:buFont typeface="+mj-lt"/>
              <a:buAutoNum type="arabicPeriod"/>
            </a:pPr>
            <a:r>
              <a:rPr lang="nb-NO" sz="2000" dirty="0"/>
              <a:t>10 cm</a:t>
            </a:r>
          </a:p>
          <a:p>
            <a:pPr marL="457200" indent="-457200">
              <a:buFont typeface="+mj-lt"/>
              <a:buAutoNum type="arabicPeriod"/>
            </a:pPr>
            <a:r>
              <a:rPr lang="nb-NO" sz="2000" dirty="0"/>
              <a:t>20 cm</a:t>
            </a:r>
          </a:p>
          <a:p>
            <a:pPr marL="0" indent="0">
              <a:buNone/>
            </a:pPr>
            <a:endParaRPr lang="nb-NO" sz="2000" dirty="0"/>
          </a:p>
          <a:p>
            <a:pPr marL="0" indent="0">
              <a:buNone/>
            </a:pPr>
            <a:r>
              <a:rPr lang="nb-NO" sz="2000" dirty="0"/>
              <a:t>Nakkesøylen på ei hjortekolle er knapt 6 cm brei. Det tilsvarer et treff i tieren på en hundremeterskive. Et treff øverst i nakkesøylen er drepende. Et treff nederst i nakkesøylen er bare lammende. Da må dyret få et avlivingsskudd. Hvor mange treff har du i tieren på øvelsesskyting? 6 cm tilsvarer egenspredningen på mange gevær. Sjansene for bom eller skadeskyting er alt for stor dersom du sikter på nakken. </a:t>
            </a:r>
          </a:p>
        </p:txBody>
      </p:sp>
      <p:pic>
        <p:nvPicPr>
          <p:cNvPr id="2052" name="Picture 4">
            <a:extLst>
              <a:ext uri="{FF2B5EF4-FFF2-40B4-BE49-F238E27FC236}">
                <a16:creationId xmlns:a16="http://schemas.microsoft.com/office/drawing/2014/main" id="{AF296F04-85A1-EA2C-7932-C7BB2C09C0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920470"/>
            <a:ext cx="4389646" cy="3083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31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922B1B-8B90-2182-BF4B-4B3EA0FA0337}"/>
              </a:ext>
            </a:extLst>
          </p:cNvPr>
          <p:cNvSpPr>
            <a:spLocks noGrp="1"/>
          </p:cNvSpPr>
          <p:nvPr>
            <p:ph type="title"/>
          </p:nvPr>
        </p:nvSpPr>
        <p:spPr/>
        <p:txBody>
          <a:bodyPr/>
          <a:lstStyle/>
          <a:p>
            <a:r>
              <a:rPr lang="nb-NO" dirty="0"/>
              <a:t>38  </a:t>
            </a:r>
            <a:r>
              <a:rPr lang="nb-NO" sz="3600" dirty="0"/>
              <a:t>Hvor skal kula treffe et hjortevilt?</a:t>
            </a:r>
          </a:p>
        </p:txBody>
      </p:sp>
      <p:sp>
        <p:nvSpPr>
          <p:cNvPr id="4" name="Plassholder for innhold 3">
            <a:extLst>
              <a:ext uri="{FF2B5EF4-FFF2-40B4-BE49-F238E27FC236}">
                <a16:creationId xmlns:a16="http://schemas.microsoft.com/office/drawing/2014/main" id="{7FCAB881-BAD2-792E-8373-B23BCB0AD49B}"/>
              </a:ext>
            </a:extLst>
          </p:cNvPr>
          <p:cNvSpPr>
            <a:spLocks noGrp="1"/>
          </p:cNvSpPr>
          <p:nvPr>
            <p:ph sz="half" idx="2"/>
          </p:nvPr>
        </p:nvSpPr>
        <p:spPr/>
        <p:txBody>
          <a:bodyPr>
            <a:normAutofit/>
          </a:bodyPr>
          <a:lstStyle/>
          <a:p>
            <a:pPr marL="457200" indent="-457200">
              <a:buFont typeface="+mj-lt"/>
              <a:buAutoNum type="arabicPeriod"/>
            </a:pPr>
            <a:r>
              <a:rPr lang="nb-NO" sz="2000" b="1" i="0" dirty="0">
                <a:solidFill>
                  <a:srgbClr val="3C434A"/>
                </a:solidFill>
                <a:effectLst/>
                <a:latin typeface="-apple-system"/>
              </a:rPr>
              <a:t>Du skal treffe i nakkesøylen. Der ødelegger du minst kjøtt.</a:t>
            </a:r>
          </a:p>
          <a:p>
            <a:pPr marL="457200" indent="-457200">
              <a:buFont typeface="+mj-lt"/>
              <a:buAutoNum type="arabicPeriod"/>
            </a:pPr>
            <a:r>
              <a:rPr lang="nb-NO" sz="2000" b="1" i="0" dirty="0">
                <a:solidFill>
                  <a:srgbClr val="3C434A"/>
                </a:solidFill>
                <a:effectLst/>
                <a:latin typeface="-apple-system"/>
              </a:rPr>
              <a:t>Sikt midt på dyret. Da er sjansene størst for treff</a:t>
            </a:r>
            <a:r>
              <a:rPr lang="nb-NO" sz="2000" b="1" dirty="0">
                <a:solidFill>
                  <a:srgbClr val="3C434A"/>
                </a:solidFill>
                <a:latin typeface="-apple-system"/>
              </a:rPr>
              <a:t>.</a:t>
            </a:r>
          </a:p>
          <a:p>
            <a:pPr marL="457200" indent="-457200">
              <a:buFont typeface="+mj-lt"/>
              <a:buAutoNum type="arabicPeriod"/>
            </a:pPr>
            <a:r>
              <a:rPr lang="nn-NO" sz="2000" b="1" i="0" dirty="0">
                <a:solidFill>
                  <a:srgbClr val="3C434A"/>
                </a:solidFill>
                <a:effectLst/>
                <a:latin typeface="-apple-system"/>
              </a:rPr>
              <a:t>Kula di skal gå gjennom begge lungene.</a:t>
            </a:r>
          </a:p>
          <a:p>
            <a:pPr marL="0" indent="0">
              <a:buNone/>
            </a:pPr>
            <a:endParaRPr lang="nn-NO" sz="2000" b="1" dirty="0">
              <a:solidFill>
                <a:srgbClr val="3C434A"/>
              </a:solidFill>
              <a:latin typeface="-apple-system"/>
            </a:endParaRPr>
          </a:p>
          <a:p>
            <a:pPr marL="0" indent="0">
              <a:buNone/>
            </a:pPr>
            <a:r>
              <a:rPr lang="nb-NO" sz="2000" dirty="0"/>
              <a:t>Uansett fart og vinkel på dyret så skal kula gå gjennom begge lungene. Dyret lever lenge dersom bare en av lungene er truffet. Kula skal gå gjennom det sentrale lungeområdet. Bakerst i lungelappen er det lite blod og gjør at dyret lider lenge før det dør. </a:t>
            </a:r>
          </a:p>
        </p:txBody>
      </p:sp>
      <p:sp>
        <p:nvSpPr>
          <p:cNvPr id="5" name="Plassholder for bunntekst 4">
            <a:extLst>
              <a:ext uri="{FF2B5EF4-FFF2-40B4-BE49-F238E27FC236}">
                <a16:creationId xmlns:a16="http://schemas.microsoft.com/office/drawing/2014/main" id="{F2E55FC7-9883-D3CD-3632-13FAE7C89E50}"/>
              </a:ext>
            </a:extLst>
          </p:cNvPr>
          <p:cNvSpPr>
            <a:spLocks noGrp="1"/>
          </p:cNvSpPr>
          <p:nvPr>
            <p:ph type="ftr" sz="quarter" idx="11"/>
          </p:nvPr>
        </p:nvSpPr>
        <p:spPr/>
        <p:txBody>
          <a:bodyPr/>
          <a:lstStyle/>
          <a:p>
            <a:r>
              <a:rPr lang="nb-NO"/>
              <a:t>Eksamenstrim til kapittel 1 jegerprøvekurset.no  1/24 </a:t>
            </a:r>
          </a:p>
        </p:txBody>
      </p:sp>
      <p:pic>
        <p:nvPicPr>
          <p:cNvPr id="3074" name="Picture 2">
            <a:extLst>
              <a:ext uri="{FF2B5EF4-FFF2-40B4-BE49-F238E27FC236}">
                <a16:creationId xmlns:a16="http://schemas.microsoft.com/office/drawing/2014/main" id="{B7D8C9C7-A046-7378-F920-AEAAB4D266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013" y="1825625"/>
            <a:ext cx="4609387" cy="4024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94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21B5F7D-255F-CD5A-B524-D75F191C197F}"/>
              </a:ext>
            </a:extLst>
          </p:cNvPr>
          <p:cNvSpPr>
            <a:spLocks noGrp="1"/>
          </p:cNvSpPr>
          <p:nvPr>
            <p:ph type="title"/>
          </p:nvPr>
        </p:nvSpPr>
        <p:spPr/>
        <p:txBody>
          <a:bodyPr/>
          <a:lstStyle/>
          <a:p>
            <a:r>
              <a:rPr lang="nb-NO" dirty="0"/>
              <a:t>3  Skyter du på rågeit som går 2</a:t>
            </a:r>
          </a:p>
        </p:txBody>
      </p:sp>
      <p:sp>
        <p:nvSpPr>
          <p:cNvPr id="3" name="Plassholder for innhold 2">
            <a:extLst>
              <a:ext uri="{FF2B5EF4-FFF2-40B4-BE49-F238E27FC236}">
                <a16:creationId xmlns:a16="http://schemas.microsoft.com/office/drawing/2014/main" id="{FF5A387D-8E32-7ECA-A7D7-5BA474034AEB}"/>
              </a:ext>
            </a:extLst>
          </p:cNvPr>
          <p:cNvSpPr>
            <a:spLocks noGrp="1"/>
          </p:cNvSpPr>
          <p:nvPr>
            <p:ph sz="half" idx="1"/>
          </p:nvPr>
        </p:nvSpPr>
        <p:spPr/>
        <p:txBody>
          <a:bodyPr>
            <a:normAutofit fontScale="70000" lnSpcReduction="20000"/>
          </a:bodyPr>
          <a:lstStyle/>
          <a:p>
            <a:r>
              <a:rPr lang="nb-NO" dirty="0"/>
              <a:t>Se filmen:</a:t>
            </a:r>
          </a:p>
          <a:p>
            <a:pPr marL="0" indent="0">
              <a:buNone/>
            </a:pPr>
            <a:endParaRPr lang="nb-NO" dirty="0"/>
          </a:p>
          <a:p>
            <a:pPr marL="0" indent="0">
              <a:buNone/>
            </a:pPr>
            <a:endParaRPr lang="nb-NO" dirty="0"/>
          </a:p>
        </p:txBody>
      </p:sp>
      <p:sp>
        <p:nvSpPr>
          <p:cNvPr id="4" name="Plassholder for innhold 3">
            <a:extLst>
              <a:ext uri="{FF2B5EF4-FFF2-40B4-BE49-F238E27FC236}">
                <a16:creationId xmlns:a16="http://schemas.microsoft.com/office/drawing/2014/main" id="{985B90EB-249E-041C-932D-ADB916536B04}"/>
              </a:ext>
            </a:extLst>
          </p:cNvPr>
          <p:cNvSpPr>
            <a:spLocks noGrp="1"/>
          </p:cNvSpPr>
          <p:nvPr>
            <p:ph sz="half" idx="2"/>
          </p:nvPr>
        </p:nvSpPr>
        <p:spPr/>
        <p:txBody>
          <a:bodyPr>
            <a:normAutofit fontScale="70000" lnSpcReduction="20000"/>
          </a:bodyPr>
          <a:lstStyle/>
          <a:p>
            <a:r>
              <a:rPr lang="nb-NO" b="1" i="0" dirty="0">
                <a:solidFill>
                  <a:srgbClr val="3C434A"/>
                </a:solidFill>
                <a:effectLst/>
                <a:latin typeface="-apple-system"/>
              </a:rPr>
              <a:t>Jeg har full kontroll når geita stopper opp. Da går skuddet</a:t>
            </a:r>
          </a:p>
          <a:p>
            <a:r>
              <a:rPr lang="nb-NO" b="1" i="0" dirty="0">
                <a:solidFill>
                  <a:srgbClr val="3C434A"/>
                </a:solidFill>
                <a:effectLst/>
                <a:latin typeface="-apple-system"/>
              </a:rPr>
              <a:t>Nei, dyret kan finne på å starte opp i det jeg skyter. Holder igjen.</a:t>
            </a:r>
            <a:endParaRPr lang="nb-NO" b="1" dirty="0">
              <a:solidFill>
                <a:srgbClr val="3C434A"/>
              </a:solidFill>
              <a:latin typeface="-apple-system"/>
            </a:endParaRPr>
          </a:p>
          <a:p>
            <a:r>
              <a:rPr lang="nb-NO" b="1" i="0" dirty="0">
                <a:solidFill>
                  <a:srgbClr val="3C434A"/>
                </a:solidFill>
                <a:effectLst/>
                <a:latin typeface="-apple-system"/>
              </a:rPr>
              <a:t>Kula vil ramle for mye ut til 70 meter. Må ha dyret </a:t>
            </a:r>
            <a:r>
              <a:rPr lang="nb-NO" b="1" i="0" dirty="0" err="1">
                <a:solidFill>
                  <a:srgbClr val="3C434A"/>
                </a:solidFill>
                <a:effectLst/>
                <a:latin typeface="-apple-system"/>
              </a:rPr>
              <a:t>nermer</a:t>
            </a:r>
            <a:endParaRPr lang="nb-NO" b="1" i="0" dirty="0">
              <a:solidFill>
                <a:srgbClr val="3C434A"/>
              </a:solidFill>
              <a:effectLst/>
              <a:latin typeface="-apple-system"/>
            </a:endParaRPr>
          </a:p>
          <a:p>
            <a:endParaRPr lang="nb-NO" b="1" dirty="0">
              <a:solidFill>
                <a:srgbClr val="3C434A"/>
              </a:solidFill>
              <a:latin typeface="-apple-system"/>
            </a:endParaRPr>
          </a:p>
          <a:p>
            <a:r>
              <a:rPr lang="nb-NO" dirty="0"/>
              <a:t>I videoklippet om "rågeit som går" valgte jeg å ikke skyte men heller vente på en bedre skuddsjanse. 3 minutter etter forrige klipp er situasjonen som i dette klippet. Det er 70 meter fram og nå sitter du med anlegg. Da er skuddsituasjonen slik at de aller fleste ville klart den. Dersom </a:t>
            </a:r>
            <a:r>
              <a:rPr lang="nb-NO" dirty="0" err="1"/>
              <a:t>siktekorset</a:t>
            </a:r>
            <a:r>
              <a:rPr lang="nb-NO" dirty="0"/>
              <a:t> ligger rolig mot lungeområdet mot slutten av klippet går dette bra. </a:t>
            </a:r>
          </a:p>
        </p:txBody>
      </p:sp>
      <p:sp>
        <p:nvSpPr>
          <p:cNvPr id="5" name="Plassholder for bunntekst 4">
            <a:extLst>
              <a:ext uri="{FF2B5EF4-FFF2-40B4-BE49-F238E27FC236}">
                <a16:creationId xmlns:a16="http://schemas.microsoft.com/office/drawing/2014/main" id="{8B1A8DC7-95C5-B400-C19B-A778918CE35F}"/>
              </a:ext>
            </a:extLst>
          </p:cNvPr>
          <p:cNvSpPr>
            <a:spLocks noGrp="1"/>
          </p:cNvSpPr>
          <p:nvPr>
            <p:ph type="ftr" sz="quarter" idx="11"/>
          </p:nvPr>
        </p:nvSpPr>
        <p:spPr/>
        <p:txBody>
          <a:bodyPr/>
          <a:lstStyle/>
          <a:p>
            <a:r>
              <a:rPr lang="nb-NO"/>
              <a:t>Eksamenstrim til kapittel 1 jegerprøvekurset.no  1/24 </a:t>
            </a:r>
          </a:p>
        </p:txBody>
      </p:sp>
      <p:pic>
        <p:nvPicPr>
          <p:cNvPr id="7" name="Media på Internett 6" title="Skyter du på rågeit som går 2">
            <a:hlinkClick r:id="" action="ppaction://media"/>
            <a:extLst>
              <a:ext uri="{FF2B5EF4-FFF2-40B4-BE49-F238E27FC236}">
                <a16:creationId xmlns:a16="http://schemas.microsoft.com/office/drawing/2014/main" id="{9579E198-A609-E696-88E0-1F74C5FFF7C0}"/>
              </a:ext>
            </a:extLst>
          </p:cNvPr>
          <p:cNvPicPr>
            <a:picLocks noRot="1" noChangeAspect="1"/>
          </p:cNvPicPr>
          <p:nvPr>
            <a:videoFile r:link="rId1"/>
          </p:nvPr>
        </p:nvPicPr>
        <p:blipFill>
          <a:blip r:embed="rId3"/>
          <a:stretch>
            <a:fillRect/>
          </a:stretch>
        </p:blipFill>
        <p:spPr>
          <a:xfrm>
            <a:off x="838200" y="2365256"/>
            <a:ext cx="4597750" cy="2597729"/>
          </a:xfrm>
          <a:prstGeom prst="rect">
            <a:avLst/>
          </a:prstGeom>
        </p:spPr>
      </p:pic>
    </p:spTree>
    <p:extLst>
      <p:ext uri="{BB962C8B-B14F-4D97-AF65-F5344CB8AC3E}">
        <p14:creationId xmlns:p14="http://schemas.microsoft.com/office/powerpoint/2010/main" val="243893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76C9BC5-05AC-3FD1-3DFB-09D68629D421}"/>
              </a:ext>
            </a:extLst>
          </p:cNvPr>
          <p:cNvSpPr>
            <a:spLocks noGrp="1"/>
          </p:cNvSpPr>
          <p:nvPr>
            <p:ph type="title"/>
          </p:nvPr>
        </p:nvSpPr>
        <p:spPr/>
        <p:txBody>
          <a:bodyPr>
            <a:normAutofit/>
          </a:bodyPr>
          <a:lstStyle/>
          <a:p>
            <a:r>
              <a:rPr lang="nb-NO" dirty="0"/>
              <a:t>39  </a:t>
            </a:r>
            <a:r>
              <a:rPr lang="nb-NO" sz="4000" dirty="0"/>
              <a:t>Det kommer en hjortekolle og kalv på posten din. Skal du skyte kolla eller kalven først?</a:t>
            </a:r>
          </a:p>
        </p:txBody>
      </p:sp>
      <p:sp>
        <p:nvSpPr>
          <p:cNvPr id="4" name="Plassholder for innhold 3">
            <a:extLst>
              <a:ext uri="{FF2B5EF4-FFF2-40B4-BE49-F238E27FC236}">
                <a16:creationId xmlns:a16="http://schemas.microsoft.com/office/drawing/2014/main" id="{FE1D2386-39B1-55EB-19A2-3DAA2BA723C4}"/>
              </a:ext>
            </a:extLst>
          </p:cNvPr>
          <p:cNvSpPr>
            <a:spLocks noGrp="1"/>
          </p:cNvSpPr>
          <p:nvPr>
            <p:ph sz="half" idx="2"/>
          </p:nvPr>
        </p:nvSpPr>
        <p:spPr>
          <a:xfrm>
            <a:off x="6936828" y="1953153"/>
            <a:ext cx="4761186" cy="3925147"/>
          </a:xfrm>
        </p:spPr>
        <p:txBody>
          <a:bodyPr>
            <a:normAutofit/>
          </a:bodyPr>
          <a:lstStyle/>
          <a:p>
            <a:pPr marL="457200" indent="-457200">
              <a:buFont typeface="+mj-lt"/>
              <a:buAutoNum type="arabicPeriod"/>
            </a:pPr>
            <a:r>
              <a:rPr lang="nb-NO" sz="2000" b="1" i="0" dirty="0">
                <a:solidFill>
                  <a:srgbClr val="3C434A"/>
                </a:solidFill>
                <a:effectLst/>
                <a:latin typeface="-apple-system"/>
              </a:rPr>
              <a:t>Kolla. Det gir på lang sikt mest kjøtt. Kalven vokser mye det første året.</a:t>
            </a:r>
          </a:p>
          <a:p>
            <a:pPr marL="457200" indent="-457200">
              <a:buFont typeface="+mj-lt"/>
              <a:buAutoNum type="arabicPeriod"/>
            </a:pPr>
            <a:r>
              <a:rPr lang="nb-NO" sz="2000" b="1" i="0" dirty="0">
                <a:solidFill>
                  <a:srgbClr val="3C434A"/>
                </a:solidFill>
                <a:effectLst/>
                <a:latin typeface="-apple-system"/>
              </a:rPr>
              <a:t>Kalven. Blir kolla skutt vil kalven få det vanskelig med å overleve vinteren.</a:t>
            </a:r>
          </a:p>
          <a:p>
            <a:pPr marL="0" indent="0">
              <a:buNone/>
            </a:pPr>
            <a:endParaRPr lang="nb-NO" sz="2000" b="1" dirty="0">
              <a:solidFill>
                <a:srgbClr val="3C434A"/>
              </a:solidFill>
              <a:latin typeface="-apple-system"/>
            </a:endParaRPr>
          </a:p>
          <a:p>
            <a:pPr marL="0" indent="0">
              <a:buNone/>
            </a:pPr>
            <a:r>
              <a:rPr lang="nb-NO" sz="2000" dirty="0"/>
              <a:t>Det er vanskelig for kalven å klare seg gjennom vinteren uten kolla. Derfor skyter vi den først. For kolla vil det trolig være et savn, men dyr og fugler opplever ofte at avkommet dør. </a:t>
            </a:r>
          </a:p>
        </p:txBody>
      </p:sp>
      <p:sp>
        <p:nvSpPr>
          <p:cNvPr id="5" name="Plassholder for bunntekst 4">
            <a:extLst>
              <a:ext uri="{FF2B5EF4-FFF2-40B4-BE49-F238E27FC236}">
                <a16:creationId xmlns:a16="http://schemas.microsoft.com/office/drawing/2014/main" id="{C611D84C-B873-ECBF-9966-177E630AB6A5}"/>
              </a:ext>
            </a:extLst>
          </p:cNvPr>
          <p:cNvSpPr>
            <a:spLocks noGrp="1"/>
          </p:cNvSpPr>
          <p:nvPr>
            <p:ph type="ftr" sz="quarter" idx="11"/>
          </p:nvPr>
        </p:nvSpPr>
        <p:spPr/>
        <p:txBody>
          <a:bodyPr/>
          <a:lstStyle/>
          <a:p>
            <a:r>
              <a:rPr lang="nb-NO"/>
              <a:t>Eksamenstrim til kapittel 1 jegerprøvekurset.no  1/24 </a:t>
            </a:r>
          </a:p>
        </p:txBody>
      </p:sp>
      <p:pic>
        <p:nvPicPr>
          <p:cNvPr id="4098" name="Picture 2">
            <a:extLst>
              <a:ext uri="{FF2B5EF4-FFF2-40B4-BE49-F238E27FC236}">
                <a16:creationId xmlns:a16="http://schemas.microsoft.com/office/drawing/2014/main" id="{A5DB992C-97E6-E4E1-DBFA-461271C22E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1835" y="2144077"/>
            <a:ext cx="4978965" cy="3734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152EE53-FBCC-460E-670B-2E60E75F3098}"/>
              </a:ext>
            </a:extLst>
          </p:cNvPr>
          <p:cNvSpPr>
            <a:spLocks noGrp="1"/>
          </p:cNvSpPr>
          <p:nvPr>
            <p:ph type="title"/>
          </p:nvPr>
        </p:nvSpPr>
        <p:spPr/>
        <p:txBody>
          <a:bodyPr/>
          <a:lstStyle/>
          <a:p>
            <a:r>
              <a:rPr lang="nb-NO" dirty="0"/>
              <a:t>40  </a:t>
            </a:r>
            <a:r>
              <a:rPr lang="nb-NO" sz="3600" dirty="0"/>
              <a:t>Føler dyr smerte og ubehag?</a:t>
            </a:r>
          </a:p>
        </p:txBody>
      </p:sp>
      <p:sp>
        <p:nvSpPr>
          <p:cNvPr id="4" name="Plassholder for innhold 3">
            <a:extLst>
              <a:ext uri="{FF2B5EF4-FFF2-40B4-BE49-F238E27FC236}">
                <a16:creationId xmlns:a16="http://schemas.microsoft.com/office/drawing/2014/main" id="{92A37547-D553-F80B-44F9-2876562D1456}"/>
              </a:ext>
            </a:extLst>
          </p:cNvPr>
          <p:cNvSpPr>
            <a:spLocks noGrp="1"/>
          </p:cNvSpPr>
          <p:nvPr>
            <p:ph sz="half" idx="2"/>
          </p:nvPr>
        </p:nvSpPr>
        <p:spPr>
          <a:xfrm>
            <a:off x="6337738" y="1747520"/>
            <a:ext cx="5016061" cy="4429442"/>
          </a:xfrm>
        </p:spPr>
        <p:txBody>
          <a:bodyPr>
            <a:normAutofit lnSpcReduction="10000"/>
          </a:bodyPr>
          <a:lstStyle/>
          <a:p>
            <a:pPr marL="457200" indent="-457200">
              <a:buFont typeface="+mj-lt"/>
              <a:buAutoNum type="arabicPeriod"/>
            </a:pPr>
            <a:r>
              <a:rPr lang="nb-NO" sz="2000" b="1" i="0" dirty="0">
                <a:solidFill>
                  <a:srgbClr val="3C434A"/>
                </a:solidFill>
                <a:effectLst/>
                <a:latin typeface="-apple-system"/>
              </a:rPr>
              <a:t>Nei, livet for ville dyr er så krevende at slike følelser har de i liten grad.</a:t>
            </a:r>
          </a:p>
          <a:p>
            <a:pPr marL="457200" indent="-457200">
              <a:buFont typeface="+mj-lt"/>
              <a:buAutoNum type="arabicPeriod"/>
            </a:pPr>
            <a:r>
              <a:rPr lang="nb-NO" sz="2000" b="1" i="0" dirty="0">
                <a:solidFill>
                  <a:srgbClr val="3C434A"/>
                </a:solidFill>
                <a:effectLst/>
                <a:latin typeface="-apple-system"/>
              </a:rPr>
              <a:t>Bare dersom de blir skadeskutt</a:t>
            </a:r>
            <a:r>
              <a:rPr lang="nb-NO" sz="2000" b="1" dirty="0">
                <a:solidFill>
                  <a:srgbClr val="3C434A"/>
                </a:solidFill>
                <a:latin typeface="-apple-system"/>
              </a:rPr>
              <a:t>.</a:t>
            </a:r>
          </a:p>
          <a:p>
            <a:pPr marL="457200" indent="-457200">
              <a:buFont typeface="+mj-lt"/>
              <a:buAutoNum type="arabicPeriod"/>
            </a:pPr>
            <a:r>
              <a:rPr lang="nb-NO" sz="2000" b="1" i="0" dirty="0">
                <a:solidFill>
                  <a:srgbClr val="3C434A"/>
                </a:solidFill>
                <a:effectLst/>
                <a:latin typeface="-apple-system"/>
              </a:rPr>
              <a:t>Ja, og jobben vår er å jakte slik at de kjenner så lite av dette som mulig.</a:t>
            </a:r>
          </a:p>
          <a:p>
            <a:pPr marL="457200" indent="-457200">
              <a:buFont typeface="+mj-lt"/>
              <a:buAutoNum type="arabicPeriod"/>
            </a:pPr>
            <a:endParaRPr lang="nb-NO" sz="2000" b="1" dirty="0">
              <a:solidFill>
                <a:srgbClr val="3C434A"/>
              </a:solidFill>
              <a:latin typeface="-apple-system"/>
            </a:endParaRPr>
          </a:p>
          <a:p>
            <a:pPr marL="0" indent="0">
              <a:buNone/>
            </a:pPr>
            <a:r>
              <a:rPr lang="nb-NO" sz="2000" dirty="0"/>
              <a:t>Dyr føler smerte og ubehag. Det er nødvendig for en arts overlevelse. Dyr føler smerte enten de blir jaktet på av rovvilt eller jegere. De kan oppleve smerte og ubehag på andre måter enn oss. Jeg tror elgkua føler ubehag og savn når kalven blir skutt. Et år så jeg en hjortekolle to kvelder på rad. Hun gikk rundt og kalte på kalven i området der jeg hadde skutt den kvelden før. </a:t>
            </a:r>
          </a:p>
        </p:txBody>
      </p:sp>
      <p:sp>
        <p:nvSpPr>
          <p:cNvPr id="5" name="Plassholder for bunntekst 4">
            <a:extLst>
              <a:ext uri="{FF2B5EF4-FFF2-40B4-BE49-F238E27FC236}">
                <a16:creationId xmlns:a16="http://schemas.microsoft.com/office/drawing/2014/main" id="{E3675E5A-95BC-8CDC-28D3-9E00CA82B05A}"/>
              </a:ext>
            </a:extLst>
          </p:cNvPr>
          <p:cNvSpPr>
            <a:spLocks noGrp="1"/>
          </p:cNvSpPr>
          <p:nvPr>
            <p:ph type="ftr" sz="quarter" idx="11"/>
          </p:nvPr>
        </p:nvSpPr>
        <p:spPr/>
        <p:txBody>
          <a:bodyPr/>
          <a:lstStyle/>
          <a:p>
            <a:r>
              <a:rPr lang="nb-NO"/>
              <a:t>Eksamenstrim til kapittel 1 jegerprøvekurset.no  1/24 </a:t>
            </a:r>
          </a:p>
        </p:txBody>
      </p:sp>
      <p:pic>
        <p:nvPicPr>
          <p:cNvPr id="5122" name="Picture 2">
            <a:extLst>
              <a:ext uri="{FF2B5EF4-FFF2-40B4-BE49-F238E27FC236}">
                <a16:creationId xmlns:a16="http://schemas.microsoft.com/office/drawing/2014/main" id="{770614D6-CFBA-7169-96FC-3D4F94B172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954" y="2099733"/>
            <a:ext cx="4240624" cy="3173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83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38C1C9-81D2-8512-D9B0-2F017AD379D4}"/>
              </a:ext>
            </a:extLst>
          </p:cNvPr>
          <p:cNvSpPr>
            <a:spLocks noGrp="1"/>
          </p:cNvSpPr>
          <p:nvPr>
            <p:ph type="title"/>
          </p:nvPr>
        </p:nvSpPr>
        <p:spPr/>
        <p:txBody>
          <a:bodyPr>
            <a:normAutofit/>
          </a:bodyPr>
          <a:lstStyle/>
          <a:p>
            <a:r>
              <a:rPr lang="nb-NO" dirty="0"/>
              <a:t>41  </a:t>
            </a:r>
            <a:r>
              <a:rPr lang="nb-NO" sz="4000" dirty="0"/>
              <a:t>Bør vi oppfordre turgåere og bærplukkere om å holde seg unna i et område når vi jakter der?</a:t>
            </a:r>
          </a:p>
        </p:txBody>
      </p:sp>
      <p:sp>
        <p:nvSpPr>
          <p:cNvPr id="4" name="Plassholder for innhold 3">
            <a:extLst>
              <a:ext uri="{FF2B5EF4-FFF2-40B4-BE49-F238E27FC236}">
                <a16:creationId xmlns:a16="http://schemas.microsoft.com/office/drawing/2014/main" id="{ABFAA7BD-90D9-D51C-EC5C-399A3F274CAA}"/>
              </a:ext>
            </a:extLst>
          </p:cNvPr>
          <p:cNvSpPr>
            <a:spLocks noGrp="1"/>
          </p:cNvSpPr>
          <p:nvPr>
            <p:ph sz="half" idx="2"/>
          </p:nvPr>
        </p:nvSpPr>
        <p:spPr/>
        <p:txBody>
          <a:bodyPr>
            <a:normAutofit lnSpcReduction="10000"/>
          </a:bodyPr>
          <a:lstStyle/>
          <a:p>
            <a:pPr marL="457200" indent="-457200">
              <a:buFont typeface="+mj-lt"/>
              <a:buAutoNum type="arabicPeriod"/>
            </a:pPr>
            <a:r>
              <a:rPr lang="nb-NO" sz="2000" b="1" i="0" dirty="0">
                <a:solidFill>
                  <a:srgbClr val="3C434A"/>
                </a:solidFill>
                <a:effectLst/>
                <a:latin typeface="-apple-system"/>
              </a:rPr>
              <a:t>Vi har betalt mye for jakta og når vi jakter bør andre holde seg unna.</a:t>
            </a:r>
          </a:p>
          <a:p>
            <a:pPr marL="457200" indent="-457200">
              <a:buFont typeface="+mj-lt"/>
              <a:buAutoNum type="arabicPeriod"/>
            </a:pPr>
            <a:r>
              <a:rPr lang="nb-NO" sz="2000" b="1" i="0" dirty="0">
                <a:solidFill>
                  <a:srgbClr val="3C434A"/>
                </a:solidFill>
                <a:effectLst/>
                <a:latin typeface="-apple-system"/>
              </a:rPr>
              <a:t>Dyra blir ikke skremt vekk om det kommer en turgåer. Hils vennlig på turgåere. De har rett til å være der.</a:t>
            </a:r>
          </a:p>
          <a:p>
            <a:pPr marL="457200" indent="-457200">
              <a:buFont typeface="+mj-lt"/>
              <a:buAutoNum type="arabicPeriod"/>
            </a:pPr>
            <a:endParaRPr lang="nb-NO" sz="2000" b="1" dirty="0">
              <a:solidFill>
                <a:srgbClr val="3C434A"/>
              </a:solidFill>
              <a:latin typeface="-apple-system"/>
            </a:endParaRPr>
          </a:p>
          <a:p>
            <a:pPr marL="0" indent="0">
              <a:buNone/>
            </a:pPr>
            <a:r>
              <a:rPr lang="nb-NO" sz="2000" dirty="0"/>
              <a:t>Vi skal være glad for alle som bruker naturen. Da er flere som er opptatt av naturvern og dyreliv. Dyr blir vanligvis lite skremt av turgåere. Dyret trekker seg litt unna og gjemmer seg når det kommer mennesker. Snart etter er dyra tilbake i området. Hils vennlig på turgåere og si at det ikke er et problem at de er i området. Men hils med brukket hagle eller åpent sluttstykke. </a:t>
            </a:r>
          </a:p>
        </p:txBody>
      </p:sp>
      <p:sp>
        <p:nvSpPr>
          <p:cNvPr id="5" name="Plassholder for bunntekst 4">
            <a:extLst>
              <a:ext uri="{FF2B5EF4-FFF2-40B4-BE49-F238E27FC236}">
                <a16:creationId xmlns:a16="http://schemas.microsoft.com/office/drawing/2014/main" id="{261B2414-529D-B274-62F1-8069FFADD9FE}"/>
              </a:ext>
            </a:extLst>
          </p:cNvPr>
          <p:cNvSpPr>
            <a:spLocks noGrp="1"/>
          </p:cNvSpPr>
          <p:nvPr>
            <p:ph type="ftr" sz="quarter" idx="11"/>
          </p:nvPr>
        </p:nvSpPr>
        <p:spPr/>
        <p:txBody>
          <a:bodyPr/>
          <a:lstStyle/>
          <a:p>
            <a:r>
              <a:rPr lang="nb-NO"/>
              <a:t>Eksamenstrim til kapittel 1 jegerprøvekurset.no  1/24 </a:t>
            </a:r>
          </a:p>
        </p:txBody>
      </p:sp>
      <p:pic>
        <p:nvPicPr>
          <p:cNvPr id="6146" name="Picture 2">
            <a:extLst>
              <a:ext uri="{FF2B5EF4-FFF2-40B4-BE49-F238E27FC236}">
                <a16:creationId xmlns:a16="http://schemas.microsoft.com/office/drawing/2014/main" id="{EF6E5CC6-8EB7-EE26-60CE-67A243C91F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70075"/>
            <a:ext cx="4999880" cy="4076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63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84217A3-F586-21D8-B58D-E2D929F34216}"/>
              </a:ext>
            </a:extLst>
          </p:cNvPr>
          <p:cNvSpPr>
            <a:spLocks noGrp="1"/>
          </p:cNvSpPr>
          <p:nvPr>
            <p:ph type="title"/>
          </p:nvPr>
        </p:nvSpPr>
        <p:spPr/>
        <p:txBody>
          <a:bodyPr>
            <a:normAutofit/>
          </a:bodyPr>
          <a:lstStyle/>
          <a:p>
            <a:r>
              <a:rPr lang="nb-NO" sz="3600" dirty="0"/>
              <a:t>42  Skal vi legge ut bilder fra jakta på sosiale medier? </a:t>
            </a:r>
          </a:p>
        </p:txBody>
      </p:sp>
      <p:sp>
        <p:nvSpPr>
          <p:cNvPr id="4" name="Plassholder for innhold 3">
            <a:extLst>
              <a:ext uri="{FF2B5EF4-FFF2-40B4-BE49-F238E27FC236}">
                <a16:creationId xmlns:a16="http://schemas.microsoft.com/office/drawing/2014/main" id="{2C1263AA-FDB1-86AF-6274-3EA53B9476E8}"/>
              </a:ext>
            </a:extLst>
          </p:cNvPr>
          <p:cNvSpPr>
            <a:spLocks noGrp="1"/>
          </p:cNvSpPr>
          <p:nvPr>
            <p:ph sz="half" idx="2"/>
          </p:nvPr>
        </p:nvSpPr>
        <p:spPr>
          <a:xfrm>
            <a:off x="6148552" y="1507184"/>
            <a:ext cx="5205248" cy="4650861"/>
          </a:xfrm>
        </p:spPr>
        <p:txBody>
          <a:bodyPr>
            <a:normAutofit fontScale="92500" lnSpcReduction="20000"/>
          </a:bodyPr>
          <a:lstStyle/>
          <a:p>
            <a:pPr marL="457200" indent="-457200">
              <a:buFont typeface="+mj-lt"/>
              <a:buAutoNum type="arabicPeriod"/>
            </a:pPr>
            <a:r>
              <a:rPr lang="nb-NO" sz="2000" b="1" i="0" dirty="0">
                <a:solidFill>
                  <a:srgbClr val="3C434A"/>
                </a:solidFill>
                <a:effectLst/>
                <a:latin typeface="-apple-system"/>
              </a:rPr>
              <a:t>Vi driver lovlig jakt og jeg viser fram det jeg vil.</a:t>
            </a:r>
          </a:p>
          <a:p>
            <a:pPr marL="457200" indent="-457200">
              <a:buFont typeface="+mj-lt"/>
              <a:buAutoNum type="arabicPeriod"/>
            </a:pPr>
            <a:r>
              <a:rPr lang="nb-NO" sz="2000" b="1" i="0" dirty="0">
                <a:solidFill>
                  <a:srgbClr val="3C434A"/>
                </a:solidFill>
                <a:effectLst/>
                <a:latin typeface="-apple-system"/>
              </a:rPr>
              <a:t>Bilder av fra jakt bør ikke i sosiale medier. Noen kan bli støtt.</a:t>
            </a:r>
          </a:p>
          <a:p>
            <a:pPr marL="457200" indent="-457200">
              <a:buFont typeface="+mj-lt"/>
              <a:buAutoNum type="arabicPeriod"/>
            </a:pPr>
            <a:r>
              <a:rPr lang="nb-NO" sz="2000" b="1" i="0" dirty="0">
                <a:solidFill>
                  <a:srgbClr val="3C434A"/>
                </a:solidFill>
                <a:effectLst/>
                <a:latin typeface="-apple-system"/>
              </a:rPr>
              <a:t>Bilder av fredelige døde dyr, glade jegere og fine naturopplevelser er god reklame for jakt</a:t>
            </a:r>
            <a:r>
              <a:rPr lang="nb-NO" sz="2000" b="1" dirty="0">
                <a:solidFill>
                  <a:srgbClr val="3C434A"/>
                </a:solidFill>
                <a:latin typeface="-apple-system"/>
              </a:rPr>
              <a:t>.</a:t>
            </a:r>
          </a:p>
          <a:p>
            <a:pPr marL="0" indent="0">
              <a:buNone/>
            </a:pPr>
            <a:endParaRPr lang="nb-NO" sz="2000" b="1" dirty="0">
              <a:solidFill>
                <a:srgbClr val="3C434A"/>
              </a:solidFill>
              <a:latin typeface="-apple-system"/>
            </a:endParaRPr>
          </a:p>
          <a:p>
            <a:pPr marL="0" indent="0">
              <a:buNone/>
            </a:pPr>
            <a:r>
              <a:rPr lang="nb-NO" sz="2200" dirty="0"/>
              <a:t>Jakt er en fin og positiv aktivitet. Samtidig er mange opptatt av dyrevelferd og tenker at jakt er dyrplageri. Blod, lidelse og dramatikk kan redusere den støtten jakta har i samfunnet. Bilder av glade jegere som koser seg i vakker natur er bra. Jegere som sitter triumferende oppå en hjortebukk med rifla over hodet er ikke bra. Blod og innvoller på snø vekker avsky hos mange. Bilder og fortellinger i sosiale medier kan ta av, og dine poster kan ende i helt andre sammenhenger enn du liker. </a:t>
            </a:r>
          </a:p>
        </p:txBody>
      </p:sp>
      <p:sp>
        <p:nvSpPr>
          <p:cNvPr id="5" name="Plassholder for bunntekst 4">
            <a:extLst>
              <a:ext uri="{FF2B5EF4-FFF2-40B4-BE49-F238E27FC236}">
                <a16:creationId xmlns:a16="http://schemas.microsoft.com/office/drawing/2014/main" id="{D1B9E41E-8358-BF42-3EB5-E65B3745157A}"/>
              </a:ext>
            </a:extLst>
          </p:cNvPr>
          <p:cNvSpPr>
            <a:spLocks noGrp="1"/>
          </p:cNvSpPr>
          <p:nvPr>
            <p:ph type="ftr" sz="quarter" idx="11"/>
          </p:nvPr>
        </p:nvSpPr>
        <p:spPr/>
        <p:txBody>
          <a:bodyPr/>
          <a:lstStyle/>
          <a:p>
            <a:r>
              <a:rPr lang="nb-NO"/>
              <a:t>Eksamenstrim til kapittel 1 jegerprøvekurset.no  1/24 </a:t>
            </a:r>
          </a:p>
        </p:txBody>
      </p:sp>
      <p:pic>
        <p:nvPicPr>
          <p:cNvPr id="7170" name="Picture 2">
            <a:extLst>
              <a:ext uri="{FF2B5EF4-FFF2-40B4-BE49-F238E27FC236}">
                <a16:creationId xmlns:a16="http://schemas.microsoft.com/office/drawing/2014/main" id="{A5BCC715-EA9D-312F-1961-77DCC26F77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733" y="1870075"/>
            <a:ext cx="5108786" cy="3831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84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7E30A0-4F2D-6AEF-DD6E-FB6EDF73B11F}"/>
              </a:ext>
            </a:extLst>
          </p:cNvPr>
          <p:cNvSpPr>
            <a:spLocks noGrp="1"/>
          </p:cNvSpPr>
          <p:nvPr>
            <p:ph type="title"/>
          </p:nvPr>
        </p:nvSpPr>
        <p:spPr/>
        <p:txBody>
          <a:bodyPr/>
          <a:lstStyle/>
          <a:p>
            <a:r>
              <a:rPr lang="nb-NO" dirty="0"/>
              <a:t>43  </a:t>
            </a:r>
            <a:r>
              <a:rPr lang="nb-NO" sz="3600" dirty="0"/>
              <a:t>Blir det mere småvilt om vi skyter mye rovvilt?</a:t>
            </a:r>
          </a:p>
        </p:txBody>
      </p:sp>
      <p:sp>
        <p:nvSpPr>
          <p:cNvPr id="4" name="Plassholder for innhold 3">
            <a:extLst>
              <a:ext uri="{FF2B5EF4-FFF2-40B4-BE49-F238E27FC236}">
                <a16:creationId xmlns:a16="http://schemas.microsoft.com/office/drawing/2014/main" id="{284915C5-147D-1BA9-B8A2-A8193F66E544}"/>
              </a:ext>
            </a:extLst>
          </p:cNvPr>
          <p:cNvSpPr>
            <a:spLocks noGrp="1"/>
          </p:cNvSpPr>
          <p:nvPr>
            <p:ph sz="half" idx="2"/>
          </p:nvPr>
        </p:nvSpPr>
        <p:spPr>
          <a:xfrm>
            <a:off x="5872480" y="1690688"/>
            <a:ext cx="5415630" cy="4432405"/>
          </a:xfrm>
        </p:spPr>
        <p:txBody>
          <a:bodyPr>
            <a:normAutofit fontScale="92500" lnSpcReduction="20000"/>
          </a:bodyPr>
          <a:lstStyle/>
          <a:p>
            <a:pPr marL="457200" indent="-457200">
              <a:buFont typeface="+mj-lt"/>
              <a:buAutoNum type="arabicPeriod"/>
            </a:pPr>
            <a:r>
              <a:rPr lang="nb-NO" sz="2000" b="1" i="0" dirty="0">
                <a:solidFill>
                  <a:srgbClr val="3C434A"/>
                </a:solidFill>
                <a:effectLst/>
                <a:latin typeface="-apple-system"/>
              </a:rPr>
              <a:t>Ja selvfølgelig.</a:t>
            </a:r>
          </a:p>
          <a:p>
            <a:pPr marL="457200" indent="-457200">
              <a:buFont typeface="+mj-lt"/>
              <a:buAutoNum type="arabicPeriod"/>
            </a:pPr>
            <a:r>
              <a:rPr lang="nb-NO" sz="2000" b="1" i="0" dirty="0">
                <a:solidFill>
                  <a:srgbClr val="3C434A"/>
                </a:solidFill>
                <a:effectLst/>
                <a:latin typeface="-apple-system"/>
              </a:rPr>
              <a:t>Nei, det vil nesten ikke merkes.</a:t>
            </a:r>
          </a:p>
          <a:p>
            <a:pPr marL="457200" indent="-457200">
              <a:buFont typeface="+mj-lt"/>
              <a:buAutoNum type="arabicPeriod"/>
            </a:pPr>
            <a:r>
              <a:rPr lang="nb-NO" sz="2000" b="1" i="0" dirty="0">
                <a:solidFill>
                  <a:srgbClr val="3C434A"/>
                </a:solidFill>
                <a:effectLst/>
                <a:latin typeface="-apple-system"/>
              </a:rPr>
              <a:t>Ja, dersom en jakter flere typer rovvilt over større områder og over flere år.</a:t>
            </a:r>
          </a:p>
          <a:p>
            <a:pPr marL="457200" indent="-457200">
              <a:buFont typeface="+mj-lt"/>
              <a:buAutoNum type="arabicPeriod"/>
            </a:pPr>
            <a:endParaRPr lang="nb-NO" sz="2000" b="1" dirty="0">
              <a:solidFill>
                <a:srgbClr val="3C434A"/>
              </a:solidFill>
              <a:latin typeface="-apple-system"/>
            </a:endParaRPr>
          </a:p>
          <a:p>
            <a:pPr marL="0" indent="0">
              <a:buNone/>
            </a:pPr>
            <a:r>
              <a:rPr lang="nb-NO" sz="2200" dirty="0"/>
              <a:t>For hundre år siden hadde vi en nasjonal dugnad for å avlive flest mulig rovvilt. Etter omfattende innsats over store deler av landet ble det en stor økning i småviltstammene. På 1980 tallet døde mange rever i Norge av skabb. Det gav en stor økning i bestander av rådyr og småvilt. Rovdyrbekjempelse i mindre områder vil i beste fall ha kortvarig effekt. Noe rovvilt trekker snart inn fra områdene rundt. For å få mere jaktbart småvilt må en jakte flere arter rovvilt over større områder og over lengre tid.</a:t>
            </a:r>
          </a:p>
        </p:txBody>
      </p:sp>
      <p:sp>
        <p:nvSpPr>
          <p:cNvPr id="5" name="Plassholder for bunntekst 4">
            <a:extLst>
              <a:ext uri="{FF2B5EF4-FFF2-40B4-BE49-F238E27FC236}">
                <a16:creationId xmlns:a16="http://schemas.microsoft.com/office/drawing/2014/main" id="{93A95B17-A967-F821-7BF0-4A32D12C4DEF}"/>
              </a:ext>
            </a:extLst>
          </p:cNvPr>
          <p:cNvSpPr>
            <a:spLocks noGrp="1"/>
          </p:cNvSpPr>
          <p:nvPr>
            <p:ph type="ftr" sz="quarter" idx="11"/>
          </p:nvPr>
        </p:nvSpPr>
        <p:spPr/>
        <p:txBody>
          <a:bodyPr/>
          <a:lstStyle/>
          <a:p>
            <a:r>
              <a:rPr lang="nb-NO"/>
              <a:t>Eksamenstrim til kapittel 1 jegerprøvekurset.no  1/24 </a:t>
            </a:r>
          </a:p>
        </p:txBody>
      </p:sp>
      <p:pic>
        <p:nvPicPr>
          <p:cNvPr id="8194" name="Picture 2">
            <a:extLst>
              <a:ext uri="{FF2B5EF4-FFF2-40B4-BE49-F238E27FC236}">
                <a16:creationId xmlns:a16="http://schemas.microsoft.com/office/drawing/2014/main" id="{D22B6D83-4C5B-9169-DD52-9F08D17362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825" b="22229"/>
          <a:stretch/>
        </p:blipFill>
        <p:spPr bwMode="auto">
          <a:xfrm>
            <a:off x="1178558" y="1991360"/>
            <a:ext cx="3227917" cy="3928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55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983AD38-FAE4-E469-2F85-FAC2BE9B6A6C}"/>
              </a:ext>
            </a:extLst>
          </p:cNvPr>
          <p:cNvSpPr>
            <a:spLocks noGrp="1"/>
          </p:cNvSpPr>
          <p:nvPr>
            <p:ph type="title"/>
          </p:nvPr>
        </p:nvSpPr>
        <p:spPr/>
        <p:txBody>
          <a:bodyPr>
            <a:normAutofit/>
          </a:bodyPr>
          <a:lstStyle/>
          <a:p>
            <a:r>
              <a:rPr lang="nb-NO" dirty="0"/>
              <a:t>44  </a:t>
            </a:r>
            <a:r>
              <a:rPr lang="nb-NO" sz="4000" dirty="0"/>
              <a:t>Mange er redd for våpen og terror. Hvorfor får jegere da ha våpen hjemme og lov til å drepe vilt? </a:t>
            </a:r>
          </a:p>
        </p:txBody>
      </p:sp>
      <p:sp>
        <p:nvSpPr>
          <p:cNvPr id="4" name="Plassholder for innhold 3">
            <a:extLst>
              <a:ext uri="{FF2B5EF4-FFF2-40B4-BE49-F238E27FC236}">
                <a16:creationId xmlns:a16="http://schemas.microsoft.com/office/drawing/2014/main" id="{2DD51BCD-95C3-8446-AF3E-84171F0A0CE5}"/>
              </a:ext>
            </a:extLst>
          </p:cNvPr>
          <p:cNvSpPr>
            <a:spLocks noGrp="1"/>
          </p:cNvSpPr>
          <p:nvPr>
            <p:ph sz="half" idx="2"/>
          </p:nvPr>
        </p:nvSpPr>
        <p:spPr/>
        <p:txBody>
          <a:bodyPr>
            <a:normAutofit fontScale="85000" lnSpcReduction="20000"/>
          </a:bodyPr>
          <a:lstStyle/>
          <a:p>
            <a:pPr marL="457200" indent="-457200">
              <a:buFont typeface="+mj-lt"/>
              <a:buAutoNum type="arabicPeriod"/>
            </a:pPr>
            <a:r>
              <a:rPr lang="nb-NO" sz="2000" b="1" i="0" dirty="0">
                <a:solidFill>
                  <a:srgbClr val="3C434A"/>
                </a:solidFill>
                <a:effectLst/>
                <a:latin typeface="-apple-system"/>
              </a:rPr>
              <a:t>Det er en rett vi har etter det 2. vedlegget til grunnloven.</a:t>
            </a:r>
          </a:p>
          <a:p>
            <a:pPr marL="457200" indent="-457200" algn="l" fontAlgn="ctr">
              <a:buFont typeface="+mj-lt"/>
              <a:buAutoNum type="arabicPeriod"/>
            </a:pPr>
            <a:r>
              <a:rPr lang="nb-NO" sz="2000" b="1" i="0" dirty="0">
                <a:solidFill>
                  <a:srgbClr val="3C434A"/>
                </a:solidFill>
                <a:effectLst/>
                <a:latin typeface="-apple-system"/>
              </a:rPr>
              <a:t>Fordi andre i Norge er trygge på av vi jakter på en sikker måte uten å påføre dyr unødig lidelse.</a:t>
            </a:r>
          </a:p>
          <a:p>
            <a:pPr marL="457200" indent="-457200">
              <a:buFont typeface="+mj-lt"/>
              <a:buAutoNum type="arabicPeriod"/>
            </a:pPr>
            <a:r>
              <a:rPr lang="nb-NO" sz="2000" b="1" i="0" dirty="0">
                <a:solidFill>
                  <a:srgbClr val="3C434A"/>
                </a:solidFill>
                <a:effectLst/>
                <a:latin typeface="-apple-system"/>
              </a:rPr>
              <a:t>Det er bra at jegerne i Norge har våpen i tilfelle krig.</a:t>
            </a:r>
            <a:br>
              <a:rPr lang="nb-NO" b="1" i="0" dirty="0">
                <a:solidFill>
                  <a:srgbClr val="3C434A"/>
                </a:solidFill>
                <a:effectLst/>
                <a:latin typeface="-apple-system"/>
              </a:rPr>
            </a:br>
            <a:endParaRPr lang="nb-NO" b="1" i="0" dirty="0">
              <a:solidFill>
                <a:srgbClr val="3C434A"/>
              </a:solidFill>
              <a:effectLst/>
              <a:latin typeface="-apple-system"/>
            </a:endParaRPr>
          </a:p>
          <a:p>
            <a:pPr marL="0" indent="0">
              <a:buNone/>
            </a:pPr>
            <a:r>
              <a:rPr lang="nb-NO" dirty="0"/>
              <a:t>I en tid der mange er redd for terror får jegere ha våpen og lov til å drepe dyr. Likevel får jegere lov til å ha våpen og jakte av staten. Det går så lenge de fleste i Norge tror at jegerne bruker våpen på en sikker måte og slik at dyr ikke påføres unødvendig lidelse. Jegere trenger andre menneskers tillit for å få fortsette med jakt. </a:t>
            </a:r>
          </a:p>
        </p:txBody>
      </p:sp>
      <p:sp>
        <p:nvSpPr>
          <p:cNvPr id="5" name="Plassholder for bunntekst 4">
            <a:extLst>
              <a:ext uri="{FF2B5EF4-FFF2-40B4-BE49-F238E27FC236}">
                <a16:creationId xmlns:a16="http://schemas.microsoft.com/office/drawing/2014/main" id="{5E2C5911-9816-D593-38D6-0792B57980DE}"/>
              </a:ext>
            </a:extLst>
          </p:cNvPr>
          <p:cNvSpPr>
            <a:spLocks noGrp="1"/>
          </p:cNvSpPr>
          <p:nvPr>
            <p:ph type="ftr" sz="quarter" idx="11"/>
          </p:nvPr>
        </p:nvSpPr>
        <p:spPr/>
        <p:txBody>
          <a:bodyPr/>
          <a:lstStyle/>
          <a:p>
            <a:r>
              <a:rPr lang="nb-NO"/>
              <a:t>Eksamenstrim til kapittel 1 jegerprøvekurset.no  1/24 </a:t>
            </a:r>
          </a:p>
        </p:txBody>
      </p:sp>
      <p:pic>
        <p:nvPicPr>
          <p:cNvPr id="7" name="Bilde 6" descr="Et bilde som inneholder himmel, utendørs, sky, stolpe&#10;&#10;Automatisk generert beskrivelse">
            <a:extLst>
              <a:ext uri="{FF2B5EF4-FFF2-40B4-BE49-F238E27FC236}">
                <a16:creationId xmlns:a16="http://schemas.microsoft.com/office/drawing/2014/main" id="{6CFBE034-46D9-D2D9-D1E1-4840109274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1910078"/>
            <a:ext cx="3320627" cy="4427503"/>
          </a:xfrm>
          <a:prstGeom prst="rect">
            <a:avLst/>
          </a:prstGeom>
        </p:spPr>
      </p:pic>
    </p:spTree>
    <p:extLst>
      <p:ext uri="{BB962C8B-B14F-4D97-AF65-F5344CB8AC3E}">
        <p14:creationId xmlns:p14="http://schemas.microsoft.com/office/powerpoint/2010/main" val="337343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035F793-2766-0181-B6BD-7B40C0D2C507}"/>
              </a:ext>
            </a:extLst>
          </p:cNvPr>
          <p:cNvSpPr>
            <a:spLocks noGrp="1"/>
          </p:cNvSpPr>
          <p:nvPr>
            <p:ph type="title"/>
          </p:nvPr>
        </p:nvSpPr>
        <p:spPr/>
        <p:txBody>
          <a:bodyPr/>
          <a:lstStyle/>
          <a:p>
            <a:r>
              <a:rPr lang="nb-NO" dirty="0"/>
              <a:t>45  </a:t>
            </a:r>
            <a:r>
              <a:rPr lang="nb-NO" sz="3600" dirty="0"/>
              <a:t>Hva er de største truslene for en del viltbestander framover?</a:t>
            </a:r>
          </a:p>
        </p:txBody>
      </p:sp>
      <p:sp>
        <p:nvSpPr>
          <p:cNvPr id="4" name="Plassholder for innhold 3">
            <a:extLst>
              <a:ext uri="{FF2B5EF4-FFF2-40B4-BE49-F238E27FC236}">
                <a16:creationId xmlns:a16="http://schemas.microsoft.com/office/drawing/2014/main" id="{F5B8D4C7-B364-10BE-1F31-DAA6DC412009}"/>
              </a:ext>
            </a:extLst>
          </p:cNvPr>
          <p:cNvSpPr>
            <a:spLocks noGrp="1"/>
          </p:cNvSpPr>
          <p:nvPr>
            <p:ph sz="half" idx="2"/>
          </p:nvPr>
        </p:nvSpPr>
        <p:spPr>
          <a:xfrm>
            <a:off x="6173778" y="1690688"/>
            <a:ext cx="5347662" cy="4316007"/>
          </a:xfrm>
        </p:spPr>
        <p:txBody>
          <a:bodyPr>
            <a:normAutofit/>
          </a:bodyPr>
          <a:lstStyle/>
          <a:p>
            <a:pPr marL="457200" indent="-457200">
              <a:buFont typeface="+mj-lt"/>
              <a:buAutoNum type="arabicPeriod"/>
            </a:pPr>
            <a:r>
              <a:rPr lang="nb-NO" sz="2000" b="1" i="0" dirty="0">
                <a:solidFill>
                  <a:srgbClr val="3C434A"/>
                </a:solidFill>
                <a:effectLst/>
                <a:latin typeface="-apple-system"/>
              </a:rPr>
              <a:t>Nedbygging av viltets leveområder og endringer av klima blir viktigst.</a:t>
            </a:r>
          </a:p>
          <a:p>
            <a:pPr marL="457200" indent="-457200">
              <a:buFont typeface="+mj-lt"/>
              <a:buAutoNum type="arabicPeriod"/>
            </a:pPr>
            <a:r>
              <a:rPr lang="nb-NO" sz="2000" b="1" i="0" dirty="0">
                <a:solidFill>
                  <a:srgbClr val="3C434A"/>
                </a:solidFill>
                <a:effectLst/>
                <a:latin typeface="-apple-system"/>
              </a:rPr>
              <a:t>Matmangel</a:t>
            </a:r>
            <a:r>
              <a:rPr lang="nb-NO" sz="2000" b="1" dirty="0">
                <a:solidFill>
                  <a:srgbClr val="3C434A"/>
                </a:solidFill>
                <a:latin typeface="-apple-system"/>
              </a:rPr>
              <a:t>.</a:t>
            </a:r>
          </a:p>
          <a:p>
            <a:pPr marL="457200" indent="-457200">
              <a:buFont typeface="+mj-lt"/>
              <a:buAutoNum type="arabicPeriod"/>
            </a:pPr>
            <a:r>
              <a:rPr lang="nb-NO" sz="2000" b="1" dirty="0">
                <a:solidFill>
                  <a:srgbClr val="3C434A"/>
                </a:solidFill>
                <a:latin typeface="-apple-system"/>
              </a:rPr>
              <a:t>Sykdom.</a:t>
            </a:r>
          </a:p>
          <a:p>
            <a:pPr marL="0" indent="0">
              <a:buNone/>
            </a:pPr>
            <a:endParaRPr lang="nb-NO" sz="2000" b="1" dirty="0">
              <a:solidFill>
                <a:srgbClr val="3C434A"/>
              </a:solidFill>
              <a:latin typeface="-apple-system"/>
            </a:endParaRPr>
          </a:p>
          <a:p>
            <a:pPr marL="0" indent="0">
              <a:buNone/>
            </a:pPr>
            <a:r>
              <a:rPr lang="nb-NO" sz="2000" dirty="0"/>
              <a:t>Det er mange forhold som påvirker størrelsen på en del viltbestander. Mange av dyras leveområder blir nedbygd. Klimaendringer gjør at noen arter klarer seg bedre, mens andre sliter med å klare seg. Antallet rovdyr, og nye rovviltarter kan redusere viltbestander. Jakt kan redusere viltbestander.</a:t>
            </a:r>
          </a:p>
        </p:txBody>
      </p:sp>
      <p:sp>
        <p:nvSpPr>
          <p:cNvPr id="5" name="Plassholder for bunntekst 4">
            <a:extLst>
              <a:ext uri="{FF2B5EF4-FFF2-40B4-BE49-F238E27FC236}">
                <a16:creationId xmlns:a16="http://schemas.microsoft.com/office/drawing/2014/main" id="{38F50A14-EE16-E436-07C4-4B783D027FC8}"/>
              </a:ext>
            </a:extLst>
          </p:cNvPr>
          <p:cNvSpPr>
            <a:spLocks noGrp="1"/>
          </p:cNvSpPr>
          <p:nvPr>
            <p:ph type="ftr" sz="quarter" idx="11"/>
          </p:nvPr>
        </p:nvSpPr>
        <p:spPr/>
        <p:txBody>
          <a:bodyPr/>
          <a:lstStyle/>
          <a:p>
            <a:r>
              <a:rPr lang="nb-NO"/>
              <a:t>Eksamenstrim til kapittel 1 jegerprøvekurset.no  1/24 </a:t>
            </a:r>
          </a:p>
        </p:txBody>
      </p:sp>
      <p:pic>
        <p:nvPicPr>
          <p:cNvPr id="9218" name="Picture 2">
            <a:extLst>
              <a:ext uri="{FF2B5EF4-FFF2-40B4-BE49-F238E27FC236}">
                <a16:creationId xmlns:a16="http://schemas.microsoft.com/office/drawing/2014/main" id="{2B42B567-3B05-16BC-C0AB-17851C8FEC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239" y="1972738"/>
            <a:ext cx="4349674" cy="390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10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47D7B6-7828-AF15-AAD0-2A5D9B82A05E}"/>
              </a:ext>
            </a:extLst>
          </p:cNvPr>
          <p:cNvSpPr>
            <a:spLocks noGrp="1"/>
          </p:cNvSpPr>
          <p:nvPr>
            <p:ph type="title"/>
          </p:nvPr>
        </p:nvSpPr>
        <p:spPr/>
        <p:txBody>
          <a:bodyPr/>
          <a:lstStyle/>
          <a:p>
            <a:r>
              <a:rPr lang="nb-NO" dirty="0"/>
              <a:t>46  </a:t>
            </a:r>
            <a:r>
              <a:rPr lang="nb-NO" sz="3600" dirty="0"/>
              <a:t>Hva er "bag limit" eller kvotejakt på småvilt? </a:t>
            </a:r>
          </a:p>
        </p:txBody>
      </p:sp>
      <p:sp>
        <p:nvSpPr>
          <p:cNvPr id="4" name="Plassholder for innhold 3">
            <a:extLst>
              <a:ext uri="{FF2B5EF4-FFF2-40B4-BE49-F238E27FC236}">
                <a16:creationId xmlns:a16="http://schemas.microsoft.com/office/drawing/2014/main" id="{C0100FCA-7351-1642-15AD-2605575A696C}"/>
              </a:ext>
            </a:extLst>
          </p:cNvPr>
          <p:cNvSpPr>
            <a:spLocks noGrp="1"/>
          </p:cNvSpPr>
          <p:nvPr>
            <p:ph sz="half" idx="2"/>
          </p:nvPr>
        </p:nvSpPr>
        <p:spPr>
          <a:xfrm>
            <a:off x="5738648" y="1690688"/>
            <a:ext cx="5423338" cy="4486275"/>
          </a:xfrm>
        </p:spPr>
        <p:txBody>
          <a:bodyPr>
            <a:normAutofit/>
          </a:bodyPr>
          <a:lstStyle/>
          <a:p>
            <a:pPr marL="457200" indent="-457200">
              <a:buFont typeface="+mj-lt"/>
              <a:buAutoNum type="arabicPeriod"/>
            </a:pPr>
            <a:r>
              <a:rPr lang="nb-NO" sz="2000" b="1" i="0" dirty="0">
                <a:solidFill>
                  <a:srgbClr val="3C434A"/>
                </a:solidFill>
                <a:effectLst/>
                <a:latin typeface="-apple-system"/>
              </a:rPr>
              <a:t>Du kan skyte så mye småvilt at en 40 liter bag er full i løpet av en uke.</a:t>
            </a:r>
          </a:p>
          <a:p>
            <a:pPr marL="457200" indent="-457200">
              <a:buFont typeface="+mj-lt"/>
              <a:buAutoNum type="arabicPeriod"/>
            </a:pPr>
            <a:r>
              <a:rPr lang="nb-NO" sz="2000" b="1" i="0" dirty="0">
                <a:solidFill>
                  <a:srgbClr val="3C434A"/>
                </a:solidFill>
                <a:effectLst/>
                <a:latin typeface="-apple-system"/>
              </a:rPr>
              <a:t>Du kan skyte så mye som du klarer å bære med deg ut av terrenget.</a:t>
            </a:r>
            <a:endParaRPr lang="nb-NO" sz="2000" b="1" dirty="0">
              <a:solidFill>
                <a:srgbClr val="3C434A"/>
              </a:solidFill>
              <a:latin typeface="-apple-system"/>
            </a:endParaRPr>
          </a:p>
          <a:p>
            <a:pPr marL="457200" indent="-457200">
              <a:buFont typeface="+mj-lt"/>
              <a:buAutoNum type="arabicPeriod"/>
            </a:pPr>
            <a:r>
              <a:rPr lang="nb-NO" sz="2000" b="1" i="0" dirty="0">
                <a:solidFill>
                  <a:srgbClr val="3C434A"/>
                </a:solidFill>
                <a:effectLst/>
                <a:latin typeface="-apple-system"/>
              </a:rPr>
              <a:t>Staten eller en grunneier bestemmer hvor mange individ av arten du kan skyte på en dag, en uke eller i løpet av en jaktsesong.</a:t>
            </a:r>
          </a:p>
          <a:p>
            <a:pPr marL="0" indent="0">
              <a:buNone/>
            </a:pPr>
            <a:endParaRPr lang="nb-NO" sz="2000" b="1" dirty="0">
              <a:solidFill>
                <a:srgbClr val="3C434A"/>
              </a:solidFill>
              <a:latin typeface="-apple-system"/>
            </a:endParaRPr>
          </a:p>
          <a:p>
            <a:pPr marL="0" indent="0">
              <a:buNone/>
            </a:pPr>
            <a:r>
              <a:rPr lang="nb-NO" sz="2000" dirty="0"/>
              <a:t>Bag limit og kvotejakt er i praksis det samme. Staten eller grunneier bestemmer hvor mange individ du kan skyte av en art. Antallet kan gjelde for en dag, en uke eller for en jaktsesong.</a:t>
            </a:r>
          </a:p>
        </p:txBody>
      </p:sp>
      <p:sp>
        <p:nvSpPr>
          <p:cNvPr id="5" name="Plassholder for bunntekst 4">
            <a:extLst>
              <a:ext uri="{FF2B5EF4-FFF2-40B4-BE49-F238E27FC236}">
                <a16:creationId xmlns:a16="http://schemas.microsoft.com/office/drawing/2014/main" id="{C77AE6DF-0DD2-7607-C827-E235B8556D40}"/>
              </a:ext>
            </a:extLst>
          </p:cNvPr>
          <p:cNvSpPr>
            <a:spLocks noGrp="1"/>
          </p:cNvSpPr>
          <p:nvPr>
            <p:ph type="ftr" sz="quarter" idx="11"/>
          </p:nvPr>
        </p:nvSpPr>
        <p:spPr/>
        <p:txBody>
          <a:bodyPr/>
          <a:lstStyle/>
          <a:p>
            <a:r>
              <a:rPr lang="nb-NO"/>
              <a:t>Eksamenstrim til kapittel 1 jegerprøvekurset.no  1/24 </a:t>
            </a:r>
          </a:p>
        </p:txBody>
      </p:sp>
      <p:pic>
        <p:nvPicPr>
          <p:cNvPr id="10242" name="Picture 2">
            <a:extLst>
              <a:ext uri="{FF2B5EF4-FFF2-40B4-BE49-F238E27FC236}">
                <a16:creationId xmlns:a16="http://schemas.microsoft.com/office/drawing/2014/main" id="{BB023B0C-F6C7-A756-C19C-A719B4C73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772" y="1450620"/>
            <a:ext cx="3670213" cy="4905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91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7A8DD98-6D88-1DCF-5D44-2206FDB3961B}"/>
              </a:ext>
            </a:extLst>
          </p:cNvPr>
          <p:cNvSpPr>
            <a:spLocks noGrp="1"/>
          </p:cNvSpPr>
          <p:nvPr>
            <p:ph type="title"/>
          </p:nvPr>
        </p:nvSpPr>
        <p:spPr/>
        <p:txBody>
          <a:bodyPr/>
          <a:lstStyle/>
          <a:p>
            <a:r>
              <a:rPr lang="nb-NO" dirty="0"/>
              <a:t>47  </a:t>
            </a:r>
            <a:r>
              <a:rPr lang="nb-NO" sz="4000" dirty="0"/>
              <a:t>Hvordan regulerer vi bestandene av jaktbart småvilt?</a:t>
            </a:r>
          </a:p>
        </p:txBody>
      </p:sp>
      <p:pic>
        <p:nvPicPr>
          <p:cNvPr id="6" name="Media på Internett 5" title="Kråkefugler">
            <a:hlinkClick r:id="" action="ppaction://media"/>
            <a:extLst>
              <a:ext uri="{FF2B5EF4-FFF2-40B4-BE49-F238E27FC236}">
                <a16:creationId xmlns:a16="http://schemas.microsoft.com/office/drawing/2014/main" id="{DFA71721-50C2-B4CC-2D36-81CAB473951F}"/>
              </a:ext>
            </a:extLst>
          </p:cNvPr>
          <p:cNvPicPr>
            <a:picLocks noGrp="1" noRot="1" noChangeAspect="1"/>
          </p:cNvPicPr>
          <p:nvPr>
            <p:ph sz="half" idx="1"/>
            <a:videoFile r:link="rId1"/>
          </p:nvPr>
        </p:nvPicPr>
        <p:blipFill>
          <a:blip r:embed="rId3"/>
          <a:stretch>
            <a:fillRect/>
          </a:stretch>
        </p:blipFill>
        <p:spPr>
          <a:xfrm>
            <a:off x="838200" y="2538413"/>
            <a:ext cx="5181600" cy="2927350"/>
          </a:xfrm>
          <a:prstGeom prst="rect">
            <a:avLst/>
          </a:prstGeom>
        </p:spPr>
      </p:pic>
      <p:sp>
        <p:nvSpPr>
          <p:cNvPr id="4" name="Plassholder for innhold 3">
            <a:extLst>
              <a:ext uri="{FF2B5EF4-FFF2-40B4-BE49-F238E27FC236}">
                <a16:creationId xmlns:a16="http://schemas.microsoft.com/office/drawing/2014/main" id="{B35A6D84-E9AB-BF4B-70AD-74E68FCDB3F4}"/>
              </a:ext>
            </a:extLst>
          </p:cNvPr>
          <p:cNvSpPr>
            <a:spLocks noGrp="1"/>
          </p:cNvSpPr>
          <p:nvPr>
            <p:ph sz="half" idx="2"/>
          </p:nvPr>
        </p:nvSpPr>
        <p:spPr/>
        <p:txBody>
          <a:bodyPr>
            <a:normAutofit/>
          </a:bodyPr>
          <a:lstStyle/>
          <a:p>
            <a:pPr marL="457200" indent="-457200">
              <a:buFont typeface="+mj-lt"/>
              <a:buAutoNum type="arabicPeriod"/>
            </a:pPr>
            <a:r>
              <a:rPr lang="nb-NO" sz="2000" b="1" i="0" dirty="0">
                <a:solidFill>
                  <a:srgbClr val="3C434A"/>
                </a:solidFill>
                <a:effectLst/>
                <a:latin typeface="-apple-system"/>
              </a:rPr>
              <a:t>Ved hjelp av tellinger og ved å begrense hvor mange individ av arten en jeger får skyte.</a:t>
            </a:r>
          </a:p>
          <a:p>
            <a:pPr marL="457200" indent="-457200">
              <a:buFont typeface="+mj-lt"/>
              <a:buAutoNum type="arabicPeriod"/>
            </a:pPr>
            <a:r>
              <a:rPr lang="nb-NO" sz="2000" b="1" i="0" dirty="0">
                <a:solidFill>
                  <a:srgbClr val="3C434A"/>
                </a:solidFill>
                <a:effectLst/>
                <a:latin typeface="-apple-system"/>
              </a:rPr>
              <a:t>Det regulerer seg selv. Med lite jaktbare individ slutter jegerne å jakte.</a:t>
            </a:r>
            <a:endParaRPr lang="nb-NO" sz="2000" b="1" dirty="0">
              <a:solidFill>
                <a:srgbClr val="3C434A"/>
              </a:solidFill>
              <a:latin typeface="-apple-system"/>
            </a:endParaRPr>
          </a:p>
          <a:p>
            <a:pPr marL="457200" indent="-457200">
              <a:buFont typeface="+mj-lt"/>
              <a:buAutoNum type="arabicPeriod"/>
            </a:pPr>
            <a:r>
              <a:rPr lang="nb-NO" sz="2000" b="1" i="0" dirty="0">
                <a:solidFill>
                  <a:srgbClr val="3C434A"/>
                </a:solidFill>
                <a:effectLst/>
                <a:latin typeface="-apple-system"/>
              </a:rPr>
              <a:t>Vi regulerer ikke småviltbestandene.</a:t>
            </a:r>
          </a:p>
          <a:p>
            <a:pPr marL="457200" indent="-457200">
              <a:buFont typeface="+mj-lt"/>
              <a:buAutoNum type="arabicPeriod"/>
            </a:pPr>
            <a:endParaRPr lang="nb-NO" sz="2000" b="1" dirty="0">
              <a:solidFill>
                <a:srgbClr val="3C434A"/>
              </a:solidFill>
              <a:latin typeface="-apple-system"/>
            </a:endParaRPr>
          </a:p>
          <a:p>
            <a:pPr marL="0" indent="0">
              <a:buNone/>
            </a:pPr>
            <a:r>
              <a:rPr lang="nb-NO" sz="2000" dirty="0"/>
              <a:t>Hvert 5. år gjør en beregninger av størrelsen på de jaktbare småviltbestandene. Dersom bestanden er stor nok, tillates det jakt for fem nye år. Minker bestanden mye i løpet av de fem åra, begrenser en antallet individ den enkelte jeger kan felle. </a:t>
            </a:r>
          </a:p>
        </p:txBody>
      </p:sp>
      <p:sp>
        <p:nvSpPr>
          <p:cNvPr id="5" name="Plassholder for bunntekst 4">
            <a:extLst>
              <a:ext uri="{FF2B5EF4-FFF2-40B4-BE49-F238E27FC236}">
                <a16:creationId xmlns:a16="http://schemas.microsoft.com/office/drawing/2014/main" id="{3362B595-09CC-3DEE-BF66-EA922535CEC9}"/>
              </a:ext>
            </a:extLst>
          </p:cNvPr>
          <p:cNvSpPr>
            <a:spLocks noGrp="1"/>
          </p:cNvSpPr>
          <p:nvPr>
            <p:ph type="ftr" sz="quarter" idx="11"/>
          </p:nvPr>
        </p:nvSpPr>
        <p:spPr/>
        <p:txBody>
          <a:bodyPr/>
          <a:lstStyle/>
          <a:p>
            <a:r>
              <a:rPr lang="nb-NO"/>
              <a:t>Eksamenstrim til kapittel 1 jegerprøvekurset.no  1/24 </a:t>
            </a:r>
          </a:p>
        </p:txBody>
      </p:sp>
    </p:spTree>
    <p:extLst>
      <p:ext uri="{BB962C8B-B14F-4D97-AF65-F5344CB8AC3E}">
        <p14:creationId xmlns:p14="http://schemas.microsoft.com/office/powerpoint/2010/main" val="414218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13DA6E1-C5A0-3F36-7900-14162D922A7E}"/>
              </a:ext>
            </a:extLst>
          </p:cNvPr>
          <p:cNvSpPr>
            <a:spLocks noGrp="1"/>
          </p:cNvSpPr>
          <p:nvPr>
            <p:ph type="title"/>
          </p:nvPr>
        </p:nvSpPr>
        <p:spPr/>
        <p:txBody>
          <a:bodyPr/>
          <a:lstStyle/>
          <a:p>
            <a:r>
              <a:rPr lang="nb-NO" dirty="0"/>
              <a:t>48  </a:t>
            </a:r>
            <a:r>
              <a:rPr lang="nb-NO" sz="3600" dirty="0"/>
              <a:t>Kunne rovviltet regulert viltbestandene aleine?</a:t>
            </a:r>
          </a:p>
        </p:txBody>
      </p:sp>
      <p:sp>
        <p:nvSpPr>
          <p:cNvPr id="4" name="Plassholder for innhold 3">
            <a:extLst>
              <a:ext uri="{FF2B5EF4-FFF2-40B4-BE49-F238E27FC236}">
                <a16:creationId xmlns:a16="http://schemas.microsoft.com/office/drawing/2014/main" id="{C733FD87-7EB6-3DC5-4FDE-7DD9E01FCB5B}"/>
              </a:ext>
            </a:extLst>
          </p:cNvPr>
          <p:cNvSpPr>
            <a:spLocks noGrp="1"/>
          </p:cNvSpPr>
          <p:nvPr>
            <p:ph sz="half" idx="2"/>
          </p:nvPr>
        </p:nvSpPr>
        <p:spPr/>
        <p:txBody>
          <a:bodyPr>
            <a:normAutofit lnSpcReduction="10000"/>
          </a:bodyPr>
          <a:lstStyle/>
          <a:p>
            <a:pPr marL="457200" indent="-457200">
              <a:buFont typeface="+mj-lt"/>
              <a:buAutoNum type="arabicPeriod"/>
            </a:pPr>
            <a:r>
              <a:rPr lang="nb-NO" sz="2000" b="1" i="0" dirty="0">
                <a:solidFill>
                  <a:srgbClr val="3C434A"/>
                </a:solidFill>
                <a:effectLst/>
                <a:latin typeface="-apple-system"/>
              </a:rPr>
              <a:t>Nei det klarer de ikke.</a:t>
            </a:r>
          </a:p>
          <a:p>
            <a:pPr marL="457200" indent="-457200">
              <a:buFont typeface="+mj-lt"/>
              <a:buAutoNum type="arabicPeriod"/>
            </a:pPr>
            <a:r>
              <a:rPr lang="nb-NO" sz="2000" b="1" i="0" dirty="0">
                <a:solidFill>
                  <a:srgbClr val="3C434A"/>
                </a:solidFill>
                <a:effectLst/>
                <a:latin typeface="-apple-system"/>
              </a:rPr>
              <a:t>Ja og det vil gi minst lidelse for viltet.</a:t>
            </a:r>
            <a:endParaRPr lang="nb-NO" sz="2000" b="1" dirty="0">
              <a:solidFill>
                <a:srgbClr val="3C434A"/>
              </a:solidFill>
              <a:latin typeface="-apple-system"/>
            </a:endParaRPr>
          </a:p>
          <a:p>
            <a:pPr marL="457200" indent="-457200">
              <a:buFont typeface="+mj-lt"/>
              <a:buAutoNum type="arabicPeriod"/>
            </a:pPr>
            <a:r>
              <a:rPr lang="nb-NO" sz="2000" b="1" i="0" dirty="0">
                <a:solidFill>
                  <a:srgbClr val="3C434A"/>
                </a:solidFill>
                <a:effectLst/>
                <a:latin typeface="-apple-system"/>
              </a:rPr>
              <a:t>Rovvilt og matmangel vil alltid regulere viltbestander. Men det blir mye svingninger i bestander og mer lidelse.</a:t>
            </a:r>
          </a:p>
          <a:p>
            <a:pPr marL="0" indent="0">
              <a:buNone/>
            </a:pPr>
            <a:endParaRPr lang="nb-NO" sz="2000" b="1" dirty="0">
              <a:solidFill>
                <a:srgbClr val="3C434A"/>
              </a:solidFill>
              <a:latin typeface="-apple-system"/>
            </a:endParaRPr>
          </a:p>
          <a:p>
            <a:pPr marL="0" indent="0">
              <a:buNone/>
            </a:pPr>
            <a:r>
              <a:rPr lang="nb-NO" sz="2000" dirty="0"/>
              <a:t>Er det mye vilt får rovviltet mye mat og mange avkom. De vokser rovviltbestanden men viltbestandene ellers minker. Da blir det for lite mat til rovviltet og mange  dør da av sult og sykdom. Med små rovviltbestander øker viltbestandene. Slik er en i gang med en ny runde. Det blir ingen </a:t>
            </a:r>
            <a:r>
              <a:rPr lang="nb-NO" sz="2000" dirty="0" err="1"/>
              <a:t>belanse</a:t>
            </a:r>
            <a:r>
              <a:rPr lang="nb-NO" sz="2000" dirty="0"/>
              <a:t> men vanligvis store svingninger. Sult og sykdom kan gi mye lidelse. </a:t>
            </a:r>
          </a:p>
        </p:txBody>
      </p:sp>
      <p:sp>
        <p:nvSpPr>
          <p:cNvPr id="5" name="Plassholder for bunntekst 4">
            <a:extLst>
              <a:ext uri="{FF2B5EF4-FFF2-40B4-BE49-F238E27FC236}">
                <a16:creationId xmlns:a16="http://schemas.microsoft.com/office/drawing/2014/main" id="{DB51A138-309D-3338-7370-647DAE9189D1}"/>
              </a:ext>
            </a:extLst>
          </p:cNvPr>
          <p:cNvSpPr>
            <a:spLocks noGrp="1"/>
          </p:cNvSpPr>
          <p:nvPr>
            <p:ph type="ftr" sz="quarter" idx="11"/>
          </p:nvPr>
        </p:nvSpPr>
        <p:spPr/>
        <p:txBody>
          <a:bodyPr/>
          <a:lstStyle/>
          <a:p>
            <a:r>
              <a:rPr lang="nb-NO"/>
              <a:t>Eksamenstrim til kapittel 1 jegerprøvekurset.no  1/24 </a:t>
            </a:r>
          </a:p>
        </p:txBody>
      </p:sp>
      <p:pic>
        <p:nvPicPr>
          <p:cNvPr id="11266" name="Picture 2">
            <a:extLst>
              <a:ext uri="{FF2B5EF4-FFF2-40B4-BE49-F238E27FC236}">
                <a16:creationId xmlns:a16="http://schemas.microsoft.com/office/drawing/2014/main" id="{24C469B9-4445-01F0-D1E2-EC907A4F2F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9545" y="1870075"/>
            <a:ext cx="4768427" cy="3576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15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CE0C12B-FA46-8F4C-4BE2-181ABAE60858}"/>
              </a:ext>
            </a:extLst>
          </p:cNvPr>
          <p:cNvSpPr>
            <a:spLocks noGrp="1"/>
          </p:cNvSpPr>
          <p:nvPr>
            <p:ph type="title"/>
          </p:nvPr>
        </p:nvSpPr>
        <p:spPr/>
        <p:txBody>
          <a:bodyPr/>
          <a:lstStyle/>
          <a:p>
            <a:r>
              <a:rPr lang="nb-NO" dirty="0"/>
              <a:t>4  Kan du skyte på denne rågeita?</a:t>
            </a:r>
          </a:p>
        </p:txBody>
      </p:sp>
      <p:sp>
        <p:nvSpPr>
          <p:cNvPr id="3" name="Plassholder for innhold 2">
            <a:extLst>
              <a:ext uri="{FF2B5EF4-FFF2-40B4-BE49-F238E27FC236}">
                <a16:creationId xmlns:a16="http://schemas.microsoft.com/office/drawing/2014/main" id="{1F94E13F-A0BB-2976-D1CC-2432B6A7D0E3}"/>
              </a:ext>
            </a:extLst>
          </p:cNvPr>
          <p:cNvSpPr>
            <a:spLocks noGrp="1"/>
          </p:cNvSpPr>
          <p:nvPr>
            <p:ph sz="half" idx="1"/>
          </p:nvPr>
        </p:nvSpPr>
        <p:spPr/>
        <p:txBody>
          <a:bodyPr>
            <a:normAutofit fontScale="62500" lnSpcReduction="20000"/>
          </a:bodyPr>
          <a:lstStyle/>
          <a:p>
            <a:pPr marL="0" indent="0">
              <a:buNone/>
            </a:pPr>
            <a:r>
              <a:rPr lang="nb-NO" dirty="0"/>
              <a:t>Se filmen:</a:t>
            </a:r>
          </a:p>
          <a:p>
            <a:pPr marL="0" indent="0">
              <a:buNone/>
            </a:pPr>
            <a:endParaRPr lang="nb-NO" dirty="0"/>
          </a:p>
        </p:txBody>
      </p:sp>
      <p:sp>
        <p:nvSpPr>
          <p:cNvPr id="4" name="Plassholder for innhold 3">
            <a:extLst>
              <a:ext uri="{FF2B5EF4-FFF2-40B4-BE49-F238E27FC236}">
                <a16:creationId xmlns:a16="http://schemas.microsoft.com/office/drawing/2014/main" id="{311E98FA-ECE1-C984-CC81-788421985C77}"/>
              </a:ext>
            </a:extLst>
          </p:cNvPr>
          <p:cNvSpPr>
            <a:spLocks noGrp="1"/>
          </p:cNvSpPr>
          <p:nvPr>
            <p:ph sz="half" idx="2"/>
          </p:nvPr>
        </p:nvSpPr>
        <p:spPr/>
        <p:txBody>
          <a:bodyPr>
            <a:normAutofit fontScale="62500" lnSpcReduction="20000"/>
          </a:bodyPr>
          <a:lstStyle/>
          <a:p>
            <a:pPr marL="514350" indent="-514350">
              <a:buFont typeface="+mj-lt"/>
              <a:buAutoNum type="arabicPeriod"/>
            </a:pPr>
            <a:r>
              <a:rPr lang="nb-NO" b="1" i="0" dirty="0">
                <a:solidFill>
                  <a:srgbClr val="3C434A"/>
                </a:solidFill>
                <a:effectLst/>
                <a:latin typeface="-apple-system"/>
              </a:rPr>
              <a:t>Geita stopper opp nesten på tvers et par sekunder før hun går opp i skogen. Da skyter jeg.</a:t>
            </a:r>
          </a:p>
          <a:p>
            <a:pPr marL="514350" indent="-514350">
              <a:buFont typeface="+mj-lt"/>
              <a:buAutoNum type="arabicPeriod"/>
            </a:pPr>
            <a:r>
              <a:rPr lang="nb-NO" b="1" i="0" dirty="0">
                <a:solidFill>
                  <a:srgbClr val="3C434A"/>
                </a:solidFill>
                <a:effectLst/>
                <a:latin typeface="-apple-system"/>
              </a:rPr>
              <a:t>Sittende med anlegg skal jeg klare et godt treff selv om dyret skrår i fra.</a:t>
            </a:r>
            <a:endParaRPr lang="nb-NO" b="1" dirty="0">
              <a:solidFill>
                <a:srgbClr val="3C434A"/>
              </a:solidFill>
              <a:latin typeface="-apple-system"/>
            </a:endParaRPr>
          </a:p>
          <a:p>
            <a:pPr marL="514350" indent="-514350">
              <a:buFont typeface="+mj-lt"/>
              <a:buAutoNum type="arabicPeriod"/>
            </a:pPr>
            <a:r>
              <a:rPr lang="nb-NO" b="1" i="0" dirty="0">
                <a:solidFill>
                  <a:srgbClr val="3C434A"/>
                </a:solidFill>
                <a:effectLst/>
                <a:latin typeface="-apple-system"/>
              </a:rPr>
              <a:t>Jeg venter heller til hun kommer tilbake på marka seinere.</a:t>
            </a:r>
          </a:p>
          <a:p>
            <a:pPr marL="0" indent="0">
              <a:buNone/>
            </a:pPr>
            <a:r>
              <a:rPr lang="nb-NO" dirty="0"/>
              <a:t>Du er akkurat på plass på posten din ved innmarka når denne geita dukker opp. Du legger </a:t>
            </a:r>
            <a:r>
              <a:rPr lang="nb-NO" dirty="0" err="1"/>
              <a:t>siktekorset</a:t>
            </a:r>
            <a:r>
              <a:rPr lang="nb-NO" dirty="0"/>
              <a:t> på geita men skrå skudd bakfra er direkte frarådd. Dødelig område er lite og du må skyte gjennom vomma for å komme fram til lungene. Dette blir det mye lidelse og griseri av. Det er spennende å sitte slik med </a:t>
            </a:r>
            <a:r>
              <a:rPr lang="nb-NO" dirty="0" err="1"/>
              <a:t>siktekorset</a:t>
            </a:r>
            <a:r>
              <a:rPr lang="nb-NO" dirty="0"/>
              <a:t> på dyret i håp at det snur seg på tvers de sekundene du trenger for i slippe kula. </a:t>
            </a:r>
            <a:r>
              <a:rPr lang="nb-NO" dirty="0" err="1"/>
              <a:t>Ca</a:t>
            </a:r>
            <a:r>
              <a:rPr lang="nb-NO" dirty="0"/>
              <a:t> 2 min og 30 sekunder inn i klippet stopper geita opp noenlunde på tvers. Hun er nå så rolig at det kan være forsvarlig med et skudd. Skuddavstanden er 70 meter og du sitter med anlegg. </a:t>
            </a:r>
          </a:p>
        </p:txBody>
      </p:sp>
      <p:sp>
        <p:nvSpPr>
          <p:cNvPr id="5" name="Plassholder for bunntekst 4">
            <a:extLst>
              <a:ext uri="{FF2B5EF4-FFF2-40B4-BE49-F238E27FC236}">
                <a16:creationId xmlns:a16="http://schemas.microsoft.com/office/drawing/2014/main" id="{9AF5CD30-7883-C085-549C-1C810E2D1983}"/>
              </a:ext>
            </a:extLst>
          </p:cNvPr>
          <p:cNvSpPr>
            <a:spLocks noGrp="1"/>
          </p:cNvSpPr>
          <p:nvPr>
            <p:ph type="ftr" sz="quarter" idx="11"/>
          </p:nvPr>
        </p:nvSpPr>
        <p:spPr/>
        <p:txBody>
          <a:bodyPr/>
          <a:lstStyle/>
          <a:p>
            <a:r>
              <a:rPr lang="nb-NO"/>
              <a:t>Eksamenstrim til kapittel 1 jegerprøvekurset.no  1/24 </a:t>
            </a:r>
          </a:p>
        </p:txBody>
      </p:sp>
      <p:pic>
        <p:nvPicPr>
          <p:cNvPr id="7" name="Media på Internett 6" title="Skyter du geita?">
            <a:hlinkClick r:id="" action="ppaction://media"/>
            <a:extLst>
              <a:ext uri="{FF2B5EF4-FFF2-40B4-BE49-F238E27FC236}">
                <a16:creationId xmlns:a16="http://schemas.microsoft.com/office/drawing/2014/main" id="{4C388031-7C4F-AEE1-391A-7AEC30ECB4C4}"/>
              </a:ext>
            </a:extLst>
          </p:cNvPr>
          <p:cNvPicPr>
            <a:picLocks noRot="1" noChangeAspect="1"/>
          </p:cNvPicPr>
          <p:nvPr>
            <a:videoFile r:link="rId1"/>
          </p:nvPr>
        </p:nvPicPr>
        <p:blipFill>
          <a:blip r:embed="rId3"/>
          <a:stretch>
            <a:fillRect/>
          </a:stretch>
        </p:blipFill>
        <p:spPr>
          <a:xfrm>
            <a:off x="991826" y="2887183"/>
            <a:ext cx="4444124" cy="2510930"/>
          </a:xfrm>
          <a:prstGeom prst="rect">
            <a:avLst/>
          </a:prstGeom>
        </p:spPr>
      </p:pic>
    </p:spTree>
    <p:extLst>
      <p:ext uri="{BB962C8B-B14F-4D97-AF65-F5344CB8AC3E}">
        <p14:creationId xmlns:p14="http://schemas.microsoft.com/office/powerpoint/2010/main" val="347344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43416B6-CC89-615D-EAA2-2B702F713C27}"/>
              </a:ext>
            </a:extLst>
          </p:cNvPr>
          <p:cNvSpPr>
            <a:spLocks noGrp="1"/>
          </p:cNvSpPr>
          <p:nvPr>
            <p:ph type="title"/>
          </p:nvPr>
        </p:nvSpPr>
        <p:spPr/>
        <p:txBody>
          <a:bodyPr/>
          <a:lstStyle/>
          <a:p>
            <a:r>
              <a:rPr lang="nb-NO" dirty="0"/>
              <a:t>49  </a:t>
            </a:r>
            <a:r>
              <a:rPr lang="nb-NO" sz="3600" dirty="0"/>
              <a:t>Hvor mange hjortevilt blir påkjørt hvert år?</a:t>
            </a:r>
          </a:p>
        </p:txBody>
      </p:sp>
      <p:sp>
        <p:nvSpPr>
          <p:cNvPr id="4" name="Plassholder for innhold 3">
            <a:extLst>
              <a:ext uri="{FF2B5EF4-FFF2-40B4-BE49-F238E27FC236}">
                <a16:creationId xmlns:a16="http://schemas.microsoft.com/office/drawing/2014/main" id="{82E82119-254D-C392-99A4-F3593FFB77A1}"/>
              </a:ext>
            </a:extLst>
          </p:cNvPr>
          <p:cNvSpPr>
            <a:spLocks noGrp="1"/>
          </p:cNvSpPr>
          <p:nvPr>
            <p:ph sz="half" idx="2"/>
          </p:nvPr>
        </p:nvSpPr>
        <p:spPr>
          <a:xfrm>
            <a:off x="6563360" y="1483361"/>
            <a:ext cx="4790439" cy="4693602"/>
          </a:xfrm>
        </p:spPr>
        <p:txBody>
          <a:bodyPr>
            <a:normAutofit/>
          </a:bodyPr>
          <a:lstStyle/>
          <a:p>
            <a:pPr marL="457200" indent="-457200">
              <a:buFont typeface="+mj-lt"/>
              <a:buAutoNum type="arabicPeriod"/>
            </a:pPr>
            <a:r>
              <a:rPr lang="nb-NO" sz="2000" dirty="0" err="1"/>
              <a:t>Ca</a:t>
            </a:r>
            <a:r>
              <a:rPr lang="nb-NO" sz="2000" dirty="0"/>
              <a:t> 8 800</a:t>
            </a:r>
          </a:p>
          <a:p>
            <a:pPr marL="457200" indent="-457200">
              <a:buFont typeface="+mj-lt"/>
              <a:buAutoNum type="arabicPeriod"/>
            </a:pPr>
            <a:r>
              <a:rPr lang="nb-NO" sz="2000" dirty="0" err="1"/>
              <a:t>Ca</a:t>
            </a:r>
            <a:r>
              <a:rPr lang="nb-NO" sz="2000" dirty="0"/>
              <a:t> 1 700</a:t>
            </a:r>
          </a:p>
          <a:p>
            <a:pPr marL="457200" indent="-457200">
              <a:buFont typeface="+mj-lt"/>
              <a:buAutoNum type="arabicPeriod"/>
            </a:pPr>
            <a:r>
              <a:rPr lang="nb-NO" sz="2000" dirty="0" err="1"/>
              <a:t>Ca</a:t>
            </a:r>
            <a:r>
              <a:rPr lang="nb-NO" sz="2000" dirty="0"/>
              <a:t> 14 900</a:t>
            </a:r>
          </a:p>
          <a:p>
            <a:pPr marL="0" indent="0">
              <a:buNone/>
            </a:pPr>
            <a:endParaRPr lang="nb-NO" sz="2000" dirty="0"/>
          </a:p>
          <a:p>
            <a:pPr marL="0" indent="0">
              <a:buNone/>
            </a:pPr>
            <a:r>
              <a:rPr lang="nb-NO" sz="2000" dirty="0"/>
              <a:t>Med store hjorteviltstammer, tett veinett og stor fart blir det mange påkjørsler av hjortevilt. De siste årene har </a:t>
            </a:r>
            <a:r>
              <a:rPr lang="nb-NO" sz="2000" dirty="0" err="1"/>
              <a:t>ca</a:t>
            </a:r>
            <a:r>
              <a:rPr lang="nb-NO" sz="2000" dirty="0"/>
              <a:t> 8800 hjortevilt blitt meldt inn som påkjørt. Tallet er trolig en god del større da en del påkjørsler ikke blir meldt.</a:t>
            </a:r>
          </a:p>
        </p:txBody>
      </p:sp>
      <p:sp>
        <p:nvSpPr>
          <p:cNvPr id="5" name="Plassholder for bunntekst 4">
            <a:extLst>
              <a:ext uri="{FF2B5EF4-FFF2-40B4-BE49-F238E27FC236}">
                <a16:creationId xmlns:a16="http://schemas.microsoft.com/office/drawing/2014/main" id="{A5B25423-FA0F-0318-2EA6-2B4ED6686344}"/>
              </a:ext>
            </a:extLst>
          </p:cNvPr>
          <p:cNvSpPr>
            <a:spLocks noGrp="1"/>
          </p:cNvSpPr>
          <p:nvPr>
            <p:ph type="ftr" sz="quarter" idx="11"/>
          </p:nvPr>
        </p:nvSpPr>
        <p:spPr/>
        <p:txBody>
          <a:bodyPr/>
          <a:lstStyle/>
          <a:p>
            <a:r>
              <a:rPr lang="nb-NO"/>
              <a:t>Eksamenstrim til kapittel 1 jegerprøvekurset.no  1/24 </a:t>
            </a:r>
          </a:p>
        </p:txBody>
      </p:sp>
      <p:pic>
        <p:nvPicPr>
          <p:cNvPr id="12290" name="Picture 2">
            <a:extLst>
              <a:ext uri="{FF2B5EF4-FFF2-40B4-BE49-F238E27FC236}">
                <a16:creationId xmlns:a16="http://schemas.microsoft.com/office/drawing/2014/main" id="{2BE3381C-315B-FC0A-01F1-D690AA12A4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718" y="1770273"/>
            <a:ext cx="4903895" cy="3677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61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980097E-7633-1332-B10A-F7DB682D8BD1}"/>
              </a:ext>
            </a:extLst>
          </p:cNvPr>
          <p:cNvSpPr>
            <a:spLocks noGrp="1"/>
          </p:cNvSpPr>
          <p:nvPr>
            <p:ph type="title"/>
          </p:nvPr>
        </p:nvSpPr>
        <p:spPr/>
        <p:txBody>
          <a:bodyPr/>
          <a:lstStyle/>
          <a:p>
            <a:r>
              <a:rPr lang="nb-NO" dirty="0"/>
              <a:t>50  </a:t>
            </a:r>
            <a:r>
              <a:rPr lang="nb-NO" sz="3600" dirty="0"/>
              <a:t>Påfører jakt dyrelivet unødige lidelser?</a:t>
            </a:r>
          </a:p>
        </p:txBody>
      </p:sp>
      <p:pic>
        <p:nvPicPr>
          <p:cNvPr id="12" name="Media på Internett 11" title="Her angriper bjørnen elgen">
            <a:hlinkClick r:id="" action="ppaction://media"/>
            <a:extLst>
              <a:ext uri="{FF2B5EF4-FFF2-40B4-BE49-F238E27FC236}">
                <a16:creationId xmlns:a16="http://schemas.microsoft.com/office/drawing/2014/main" id="{C3081CE6-5FE9-0979-F60A-B44593F5894C}"/>
              </a:ext>
            </a:extLst>
          </p:cNvPr>
          <p:cNvPicPr>
            <a:picLocks noGrp="1" noRot="1" noChangeAspect="1"/>
          </p:cNvPicPr>
          <p:nvPr>
            <p:ph sz="half" idx="1"/>
            <a:videoFile r:link="rId1"/>
          </p:nvPr>
        </p:nvPicPr>
        <p:blipFill>
          <a:blip r:embed="rId3"/>
          <a:stretch>
            <a:fillRect/>
          </a:stretch>
        </p:blipFill>
        <p:spPr>
          <a:xfrm>
            <a:off x="838200" y="2806262"/>
            <a:ext cx="4640222" cy="2620076"/>
          </a:xfrm>
          <a:prstGeom prst="rect">
            <a:avLst/>
          </a:prstGeom>
        </p:spPr>
      </p:pic>
      <p:sp>
        <p:nvSpPr>
          <p:cNvPr id="5" name="Plassholder for bunntekst 4">
            <a:extLst>
              <a:ext uri="{FF2B5EF4-FFF2-40B4-BE49-F238E27FC236}">
                <a16:creationId xmlns:a16="http://schemas.microsoft.com/office/drawing/2014/main" id="{A44EC919-FC59-735E-3D90-8E3D13E5FCB2}"/>
              </a:ext>
            </a:extLst>
          </p:cNvPr>
          <p:cNvSpPr>
            <a:spLocks noGrp="1"/>
          </p:cNvSpPr>
          <p:nvPr>
            <p:ph type="ftr" sz="quarter" idx="11"/>
          </p:nvPr>
        </p:nvSpPr>
        <p:spPr/>
        <p:txBody>
          <a:bodyPr/>
          <a:lstStyle/>
          <a:p>
            <a:r>
              <a:rPr lang="nb-NO"/>
              <a:t>Eksamenstrim til kapittel 1 jegerprøvekurset.no  1/24 </a:t>
            </a:r>
          </a:p>
        </p:txBody>
      </p:sp>
      <p:sp>
        <p:nvSpPr>
          <p:cNvPr id="7" name="TekstSylinder 6">
            <a:extLst>
              <a:ext uri="{FF2B5EF4-FFF2-40B4-BE49-F238E27FC236}">
                <a16:creationId xmlns:a16="http://schemas.microsoft.com/office/drawing/2014/main" id="{BC1A3E96-2680-A7DD-0A82-CE3595251D1B}"/>
              </a:ext>
            </a:extLst>
          </p:cNvPr>
          <p:cNvSpPr txBox="1"/>
          <p:nvPr/>
        </p:nvSpPr>
        <p:spPr>
          <a:xfrm>
            <a:off x="5865707" y="1557867"/>
            <a:ext cx="5770880" cy="4585871"/>
          </a:xfrm>
          <a:prstGeom prst="rect">
            <a:avLst/>
          </a:prstGeom>
          <a:noFill/>
        </p:spPr>
        <p:txBody>
          <a:bodyPr wrap="square" rtlCol="0">
            <a:spAutoFit/>
          </a:bodyPr>
          <a:lstStyle/>
          <a:p>
            <a:pPr marL="457200" indent="-457200">
              <a:buFont typeface="+mj-lt"/>
              <a:buAutoNum type="arabicPeriod"/>
            </a:pPr>
            <a:r>
              <a:rPr lang="nb-NO" sz="2000" b="1" i="0" dirty="0">
                <a:solidFill>
                  <a:srgbClr val="3C434A"/>
                </a:solidFill>
                <a:effectLst/>
                <a:latin typeface="-apple-system"/>
              </a:rPr>
              <a:t>Ingen jakt påfører dyr unødvendige lidelser.</a:t>
            </a:r>
          </a:p>
          <a:p>
            <a:pPr marL="457200" indent="-457200">
              <a:buFont typeface="+mj-lt"/>
              <a:buAutoNum type="arabicPeriod"/>
            </a:pPr>
            <a:r>
              <a:rPr lang="nb-NO" sz="2000" b="1" i="0" dirty="0">
                <a:solidFill>
                  <a:srgbClr val="3C434A"/>
                </a:solidFill>
                <a:effectLst/>
                <a:latin typeface="-apple-system"/>
              </a:rPr>
              <a:t>God jakt kan redusere dyrs lidelser.</a:t>
            </a:r>
          </a:p>
          <a:p>
            <a:pPr marL="457200" indent="-457200">
              <a:buFont typeface="+mj-lt"/>
              <a:buAutoNum type="arabicPeriod"/>
            </a:pPr>
            <a:r>
              <a:rPr lang="nb-NO" sz="2000" b="1" i="0" dirty="0">
                <a:solidFill>
                  <a:srgbClr val="3C434A"/>
                </a:solidFill>
                <a:effectLst/>
                <a:latin typeface="-apple-system"/>
              </a:rPr>
              <a:t>"Naturlig død" gir mindre lidelser for dyra</a:t>
            </a:r>
            <a:r>
              <a:rPr lang="nb-NO" sz="2000" b="1" dirty="0">
                <a:solidFill>
                  <a:srgbClr val="3C434A"/>
                </a:solidFill>
                <a:latin typeface="-apple-system"/>
              </a:rPr>
              <a:t>.</a:t>
            </a:r>
          </a:p>
          <a:p>
            <a:endParaRPr lang="nb-NO" b="1" dirty="0">
              <a:solidFill>
                <a:srgbClr val="3C434A"/>
              </a:solidFill>
              <a:latin typeface="-apple-system"/>
            </a:endParaRPr>
          </a:p>
          <a:p>
            <a:r>
              <a:rPr lang="nb-NO" sz="2000" dirty="0">
                <a:solidFill>
                  <a:srgbClr val="3C434A"/>
                </a:solidFill>
                <a:latin typeface="-apple-system"/>
              </a:rPr>
              <a:t>Jaktlovgivinga sier at det ikke er tillatt å påføre dyr unødige lidelser. Men alle dyr skal dø en gang. Uten jakt dør viltet av sult, sykdom, påkjørsler eller de blir drept og spist av rovdyr eller rovfugler. Ikke noe av dette er smertefritt. God jakt gir dyra en rask død med lite smerte. Med god jakt kan en redusere dyras smerte og stress. </a:t>
            </a:r>
          </a:p>
          <a:p>
            <a:endParaRPr lang="nb-NO" sz="2000" dirty="0">
              <a:solidFill>
                <a:srgbClr val="3C434A"/>
              </a:solidFill>
              <a:latin typeface="-apple-system"/>
            </a:endParaRPr>
          </a:p>
          <a:p>
            <a:endParaRPr lang="nb-NO" b="1" dirty="0">
              <a:solidFill>
                <a:srgbClr val="3C434A"/>
              </a:solidFill>
              <a:latin typeface="-apple-system"/>
            </a:endParaRPr>
          </a:p>
          <a:p>
            <a:endParaRPr lang="nb-NO" b="1" dirty="0">
              <a:solidFill>
                <a:srgbClr val="3C434A"/>
              </a:solidFill>
              <a:latin typeface="-apple-system"/>
            </a:endParaRPr>
          </a:p>
          <a:p>
            <a:endParaRPr lang="nb-NO" dirty="0"/>
          </a:p>
        </p:txBody>
      </p:sp>
    </p:spTree>
    <p:extLst>
      <p:ext uri="{BB962C8B-B14F-4D97-AF65-F5344CB8AC3E}">
        <p14:creationId xmlns:p14="http://schemas.microsoft.com/office/powerpoint/2010/main" val="23167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11B6F9F-57B4-C425-2874-F6763EE064E5}"/>
              </a:ext>
            </a:extLst>
          </p:cNvPr>
          <p:cNvSpPr>
            <a:spLocks noGrp="1"/>
          </p:cNvSpPr>
          <p:nvPr>
            <p:ph type="title"/>
          </p:nvPr>
        </p:nvSpPr>
        <p:spPr/>
        <p:txBody>
          <a:bodyPr/>
          <a:lstStyle/>
          <a:p>
            <a:r>
              <a:rPr lang="nb-NO" dirty="0"/>
              <a:t>51  </a:t>
            </a:r>
            <a:r>
              <a:rPr lang="nb-NO" sz="3600" dirty="0"/>
              <a:t>Trengs jakt for at </a:t>
            </a:r>
            <a:r>
              <a:rPr lang="nb-NO" sz="3600" dirty="0" err="1"/>
              <a:t>vilbestandene</a:t>
            </a:r>
            <a:r>
              <a:rPr lang="nb-NO" sz="3600" dirty="0"/>
              <a:t> ikke skal bli for store?</a:t>
            </a:r>
          </a:p>
        </p:txBody>
      </p:sp>
      <p:sp>
        <p:nvSpPr>
          <p:cNvPr id="4" name="Plassholder for innhold 3">
            <a:extLst>
              <a:ext uri="{FF2B5EF4-FFF2-40B4-BE49-F238E27FC236}">
                <a16:creationId xmlns:a16="http://schemas.microsoft.com/office/drawing/2014/main" id="{98A4393E-66DF-8B16-D9D4-E144334A78D5}"/>
              </a:ext>
            </a:extLst>
          </p:cNvPr>
          <p:cNvSpPr>
            <a:spLocks noGrp="1"/>
          </p:cNvSpPr>
          <p:nvPr>
            <p:ph sz="half" idx="2"/>
          </p:nvPr>
        </p:nvSpPr>
        <p:spPr/>
        <p:txBody>
          <a:bodyPr>
            <a:normAutofit lnSpcReduction="10000"/>
          </a:bodyPr>
          <a:lstStyle/>
          <a:p>
            <a:pPr marL="457200" indent="-457200">
              <a:buFont typeface="+mj-lt"/>
              <a:buAutoNum type="arabicPeriod"/>
            </a:pPr>
            <a:r>
              <a:rPr lang="nb-NO" sz="2000" b="1" i="0" dirty="0">
                <a:solidFill>
                  <a:srgbClr val="3C434A"/>
                </a:solidFill>
                <a:effectLst/>
                <a:latin typeface="-apple-system"/>
              </a:rPr>
              <a:t>Nei, naturen regulerer bestandene på en god måte.</a:t>
            </a:r>
          </a:p>
          <a:p>
            <a:pPr marL="457200" indent="-457200">
              <a:buFont typeface="+mj-lt"/>
              <a:buAutoNum type="arabicPeriod"/>
            </a:pPr>
            <a:r>
              <a:rPr lang="nb-NO" sz="2000" b="1" i="0" dirty="0">
                <a:solidFill>
                  <a:srgbClr val="3C434A"/>
                </a:solidFill>
                <a:effectLst/>
                <a:latin typeface="-apple-system"/>
              </a:rPr>
              <a:t>Noen bestander trenger jakt som regulering, mens for andre bestander ordner naturen opp</a:t>
            </a:r>
            <a:r>
              <a:rPr lang="nb-NO" sz="2000" b="1" dirty="0">
                <a:solidFill>
                  <a:srgbClr val="3C434A"/>
                </a:solidFill>
                <a:latin typeface="-apple-system"/>
              </a:rPr>
              <a:t>.</a:t>
            </a:r>
          </a:p>
          <a:p>
            <a:pPr marL="457200" indent="-457200">
              <a:buFont typeface="+mj-lt"/>
              <a:buAutoNum type="arabicPeriod"/>
            </a:pPr>
            <a:r>
              <a:rPr lang="nb-NO" sz="2000" b="1" i="0" dirty="0">
                <a:solidFill>
                  <a:srgbClr val="3C434A"/>
                </a:solidFill>
                <a:effectLst/>
                <a:latin typeface="-apple-system"/>
              </a:rPr>
              <a:t>Alle viltlevende bestander vil ha best om størrelsen blir regulert gjennom jakt.</a:t>
            </a:r>
          </a:p>
          <a:p>
            <a:pPr marL="0" indent="0">
              <a:buNone/>
            </a:pPr>
            <a:endParaRPr lang="nb-NO" sz="2000" b="1" dirty="0">
              <a:solidFill>
                <a:srgbClr val="3C434A"/>
              </a:solidFill>
              <a:latin typeface="-apple-system"/>
            </a:endParaRPr>
          </a:p>
          <a:p>
            <a:pPr marL="0" indent="0">
              <a:buNone/>
            </a:pPr>
            <a:r>
              <a:rPr lang="nb-NO" sz="2000" dirty="0"/>
              <a:t>Noen viltbestander kan vokse så mye at det blir massedød av sult, påkjørsler og sykdom. Dyra kan bli små av vekt, abortere foster dersom det blir for lite mat. Store bestander av enkelte dyr kan ødelegge naturgrunnlaget og levevilkår for truete arter. Jakt kan regulere bestander slik at de ikke blir verken for store eller for små. </a:t>
            </a:r>
          </a:p>
        </p:txBody>
      </p:sp>
      <p:sp>
        <p:nvSpPr>
          <p:cNvPr id="5" name="Plassholder for bunntekst 4">
            <a:extLst>
              <a:ext uri="{FF2B5EF4-FFF2-40B4-BE49-F238E27FC236}">
                <a16:creationId xmlns:a16="http://schemas.microsoft.com/office/drawing/2014/main" id="{F9965A7C-DD0C-6459-04AD-7CE4DB0B06EE}"/>
              </a:ext>
            </a:extLst>
          </p:cNvPr>
          <p:cNvSpPr>
            <a:spLocks noGrp="1"/>
          </p:cNvSpPr>
          <p:nvPr>
            <p:ph type="ftr" sz="quarter" idx="11"/>
          </p:nvPr>
        </p:nvSpPr>
        <p:spPr/>
        <p:txBody>
          <a:bodyPr/>
          <a:lstStyle/>
          <a:p>
            <a:r>
              <a:rPr lang="nb-NO"/>
              <a:t>Eksamenstrim til kapittel 1 jegerprøvekurset.no  1/24 </a:t>
            </a:r>
          </a:p>
        </p:txBody>
      </p:sp>
      <p:pic>
        <p:nvPicPr>
          <p:cNvPr id="13314" name="Picture 2">
            <a:extLst>
              <a:ext uri="{FF2B5EF4-FFF2-40B4-BE49-F238E27FC236}">
                <a16:creationId xmlns:a16="http://schemas.microsoft.com/office/drawing/2014/main" id="{2023F14A-20B0-1558-CF7A-972ED70947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459" y="2141781"/>
            <a:ext cx="4718159" cy="3530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73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60A467D-B65B-E8DD-ABEB-B2775516A860}"/>
              </a:ext>
            </a:extLst>
          </p:cNvPr>
          <p:cNvSpPr>
            <a:spLocks noGrp="1"/>
          </p:cNvSpPr>
          <p:nvPr>
            <p:ph type="title"/>
          </p:nvPr>
        </p:nvSpPr>
        <p:spPr/>
        <p:txBody>
          <a:bodyPr/>
          <a:lstStyle/>
          <a:p>
            <a:r>
              <a:rPr lang="nb-NO" dirty="0"/>
              <a:t>52 </a:t>
            </a:r>
            <a:r>
              <a:rPr lang="nb-NO" sz="3600" dirty="0"/>
              <a:t>Hvorfor er "rekreasjon" en av grunnene for å tillate jakt?</a:t>
            </a:r>
          </a:p>
        </p:txBody>
      </p:sp>
      <p:sp>
        <p:nvSpPr>
          <p:cNvPr id="4" name="Plassholder for innhold 3">
            <a:extLst>
              <a:ext uri="{FF2B5EF4-FFF2-40B4-BE49-F238E27FC236}">
                <a16:creationId xmlns:a16="http://schemas.microsoft.com/office/drawing/2014/main" id="{36805604-C1E1-105A-6822-2EAC50946583}"/>
              </a:ext>
            </a:extLst>
          </p:cNvPr>
          <p:cNvSpPr>
            <a:spLocks noGrp="1"/>
          </p:cNvSpPr>
          <p:nvPr>
            <p:ph sz="half" idx="2"/>
          </p:nvPr>
        </p:nvSpPr>
        <p:spPr/>
        <p:txBody>
          <a:bodyPr>
            <a:normAutofit lnSpcReduction="10000"/>
          </a:bodyPr>
          <a:lstStyle/>
          <a:p>
            <a:pPr marL="457200" indent="-457200">
              <a:buFont typeface="+mj-lt"/>
              <a:buAutoNum type="arabicPeriod"/>
            </a:pPr>
            <a:r>
              <a:rPr lang="nb-NO" sz="2000" b="1" i="0" dirty="0">
                <a:solidFill>
                  <a:srgbClr val="3C434A"/>
                </a:solidFill>
                <a:effectLst/>
                <a:latin typeface="-apple-system"/>
              </a:rPr>
              <a:t>Det bedrer folkehelsen og avlaster familie og helsevesen.</a:t>
            </a:r>
          </a:p>
          <a:p>
            <a:pPr marL="457200" indent="-457200">
              <a:buFont typeface="+mj-lt"/>
              <a:buAutoNum type="arabicPeriod"/>
            </a:pPr>
            <a:r>
              <a:rPr lang="nb-NO" sz="2000" b="1" i="0" dirty="0">
                <a:solidFill>
                  <a:srgbClr val="3C434A"/>
                </a:solidFill>
                <a:effectLst/>
                <a:latin typeface="-apple-system"/>
              </a:rPr>
              <a:t>Det gir inntekter til grunneiere som leier ut jaktretten</a:t>
            </a:r>
            <a:r>
              <a:rPr lang="nb-NO" sz="2000" b="1" dirty="0">
                <a:solidFill>
                  <a:srgbClr val="3C434A"/>
                </a:solidFill>
                <a:latin typeface="-apple-system"/>
              </a:rPr>
              <a:t>.</a:t>
            </a:r>
          </a:p>
          <a:p>
            <a:pPr marL="457200" indent="-457200">
              <a:buFont typeface="+mj-lt"/>
              <a:buAutoNum type="arabicPeriod"/>
            </a:pPr>
            <a:r>
              <a:rPr lang="nb-NO" sz="2000" b="1" i="0" dirty="0">
                <a:solidFill>
                  <a:srgbClr val="3C434A"/>
                </a:solidFill>
                <a:effectLst/>
                <a:latin typeface="-apple-system"/>
              </a:rPr>
              <a:t>Helsevesenet vil at vi skal redusere tiden foran en skjerm.</a:t>
            </a:r>
          </a:p>
          <a:p>
            <a:pPr marL="457200" indent="-457200">
              <a:buFont typeface="+mj-lt"/>
              <a:buAutoNum type="arabicPeriod"/>
            </a:pPr>
            <a:endParaRPr lang="nb-NO" sz="2000" b="1" dirty="0">
              <a:solidFill>
                <a:srgbClr val="3C434A"/>
              </a:solidFill>
              <a:latin typeface="-apple-system"/>
            </a:endParaRPr>
          </a:p>
          <a:p>
            <a:pPr marL="0" indent="0">
              <a:buNone/>
            </a:pPr>
            <a:r>
              <a:rPr lang="nb-NO" sz="2000" dirty="0"/>
              <a:t>For mange mennesker er livet innimellom krevende. Omkring en tredjedel av de som bor i Norge sliter i perioder med tunge tanker. Turer ute i naturen forebygger psykiske vansker, og gjør vanskene lettere å leve med. Mosjon i natur aleine eller med venner, gir et overskudd til å klare en del av de påkjenningene vi opplever i arbeid eller i familie. </a:t>
            </a:r>
          </a:p>
        </p:txBody>
      </p:sp>
      <p:sp>
        <p:nvSpPr>
          <p:cNvPr id="5" name="Plassholder for bunntekst 4">
            <a:extLst>
              <a:ext uri="{FF2B5EF4-FFF2-40B4-BE49-F238E27FC236}">
                <a16:creationId xmlns:a16="http://schemas.microsoft.com/office/drawing/2014/main" id="{F01C0663-6695-9E9C-62AE-190AF2C71063}"/>
              </a:ext>
            </a:extLst>
          </p:cNvPr>
          <p:cNvSpPr>
            <a:spLocks noGrp="1"/>
          </p:cNvSpPr>
          <p:nvPr>
            <p:ph type="ftr" sz="quarter" idx="11"/>
          </p:nvPr>
        </p:nvSpPr>
        <p:spPr/>
        <p:txBody>
          <a:bodyPr/>
          <a:lstStyle/>
          <a:p>
            <a:r>
              <a:rPr lang="nb-NO"/>
              <a:t>Eksamenstrim til kapittel 1 jegerprøvekurset.no  1/24 </a:t>
            </a:r>
          </a:p>
        </p:txBody>
      </p:sp>
      <p:pic>
        <p:nvPicPr>
          <p:cNvPr id="14338" name="Picture 2">
            <a:extLst>
              <a:ext uri="{FF2B5EF4-FFF2-40B4-BE49-F238E27FC236}">
                <a16:creationId xmlns:a16="http://schemas.microsoft.com/office/drawing/2014/main" id="{3999A027-8D9C-D884-1920-99DF9D893C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661920"/>
            <a:ext cx="4697301" cy="3515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15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7123A5-CA42-50A6-2703-7049D369AFB3}"/>
              </a:ext>
            </a:extLst>
          </p:cNvPr>
          <p:cNvSpPr>
            <a:spLocks noGrp="1"/>
          </p:cNvSpPr>
          <p:nvPr>
            <p:ph type="title"/>
          </p:nvPr>
        </p:nvSpPr>
        <p:spPr/>
        <p:txBody>
          <a:bodyPr/>
          <a:lstStyle/>
          <a:p>
            <a:r>
              <a:rPr lang="nb-NO" dirty="0"/>
              <a:t>53  </a:t>
            </a:r>
            <a:r>
              <a:rPr lang="nb-NO" sz="3600" dirty="0"/>
              <a:t>Hvorfor jakter vi mennesker?</a:t>
            </a:r>
          </a:p>
        </p:txBody>
      </p:sp>
      <p:sp>
        <p:nvSpPr>
          <p:cNvPr id="4" name="Plassholder for innhold 3">
            <a:extLst>
              <a:ext uri="{FF2B5EF4-FFF2-40B4-BE49-F238E27FC236}">
                <a16:creationId xmlns:a16="http://schemas.microsoft.com/office/drawing/2014/main" id="{4BC40ABA-BC22-FAA3-325B-FEFE81D1A0DB}"/>
              </a:ext>
            </a:extLst>
          </p:cNvPr>
          <p:cNvSpPr>
            <a:spLocks noGrp="1"/>
          </p:cNvSpPr>
          <p:nvPr>
            <p:ph sz="half" idx="2"/>
          </p:nvPr>
        </p:nvSpPr>
        <p:spPr/>
        <p:txBody>
          <a:bodyPr>
            <a:normAutofit lnSpcReduction="10000"/>
          </a:bodyPr>
          <a:lstStyle/>
          <a:p>
            <a:pPr marL="457200" indent="-457200">
              <a:buFont typeface="+mj-lt"/>
              <a:buAutoNum type="arabicPeriod"/>
            </a:pPr>
            <a:r>
              <a:rPr lang="nb-NO" sz="2000" b="1" i="0" dirty="0">
                <a:solidFill>
                  <a:srgbClr val="3C434A"/>
                </a:solidFill>
                <a:effectLst/>
                <a:latin typeface="-apple-system"/>
              </a:rPr>
              <a:t>Jakt var viktig for overlevelse i 500.000 år. Det ligger derfor i genene våre.</a:t>
            </a:r>
          </a:p>
          <a:p>
            <a:pPr marL="457200" indent="-457200">
              <a:buFont typeface="+mj-lt"/>
              <a:buAutoNum type="arabicPeriod"/>
            </a:pPr>
            <a:r>
              <a:rPr lang="nb-NO" sz="2000" b="1" i="0" dirty="0">
                <a:solidFill>
                  <a:srgbClr val="3C434A"/>
                </a:solidFill>
                <a:effectLst/>
                <a:latin typeface="-apple-system"/>
              </a:rPr>
              <a:t>For moro skyld</a:t>
            </a:r>
            <a:r>
              <a:rPr lang="nb-NO" sz="2000" b="1" dirty="0">
                <a:solidFill>
                  <a:srgbClr val="3C434A"/>
                </a:solidFill>
                <a:latin typeface="-apple-system"/>
              </a:rPr>
              <a:t>.</a:t>
            </a:r>
          </a:p>
          <a:p>
            <a:pPr marL="457200" indent="-457200">
              <a:buFont typeface="+mj-lt"/>
              <a:buAutoNum type="arabicPeriod"/>
            </a:pPr>
            <a:r>
              <a:rPr lang="nb-NO" sz="2000" b="1" i="0" dirty="0">
                <a:solidFill>
                  <a:srgbClr val="3C434A"/>
                </a:solidFill>
                <a:effectLst/>
                <a:latin typeface="-apple-system"/>
              </a:rPr>
              <a:t>For å skaffe mat eller klær.</a:t>
            </a:r>
          </a:p>
          <a:p>
            <a:pPr marL="0" indent="0">
              <a:buNone/>
            </a:pPr>
            <a:endParaRPr lang="nb-NO" sz="2000" b="1" dirty="0">
              <a:solidFill>
                <a:srgbClr val="3C434A"/>
              </a:solidFill>
              <a:latin typeface="-apple-system"/>
            </a:endParaRPr>
          </a:p>
          <a:p>
            <a:pPr marL="0" indent="0">
              <a:buNone/>
            </a:pPr>
            <a:r>
              <a:rPr lang="nb-NO" sz="2000" dirty="0"/>
              <a:t>Folk har ulike grunner for å jakte i dag. Spenning, mat, felleskap med andre osv. Men kan det og tenkes at jakt ligger i genene våre etter at det var viktig for overlevelse gjennom flere hundre tusen år? Jakt for moro skyld eller fordi en liker å drepe dyr er ikke tillatt i Norge. Men rekreasjon kan være en del av begrunnelsen for å åpne for jakt på en dyreart. Vilt er god mat, men vi er ikke avhengig av å jakte i dag for å skaffe oss mat. </a:t>
            </a:r>
          </a:p>
        </p:txBody>
      </p:sp>
      <p:sp>
        <p:nvSpPr>
          <p:cNvPr id="5" name="Plassholder for bunntekst 4">
            <a:extLst>
              <a:ext uri="{FF2B5EF4-FFF2-40B4-BE49-F238E27FC236}">
                <a16:creationId xmlns:a16="http://schemas.microsoft.com/office/drawing/2014/main" id="{A05B63F8-EA1F-A213-4614-8D0A8D1E001F}"/>
              </a:ext>
            </a:extLst>
          </p:cNvPr>
          <p:cNvSpPr>
            <a:spLocks noGrp="1"/>
          </p:cNvSpPr>
          <p:nvPr>
            <p:ph type="ftr" sz="quarter" idx="11"/>
          </p:nvPr>
        </p:nvSpPr>
        <p:spPr/>
        <p:txBody>
          <a:bodyPr/>
          <a:lstStyle/>
          <a:p>
            <a:r>
              <a:rPr lang="nb-NO"/>
              <a:t>Eksamenstrim til kapittel 1 jegerprøvekurset.no  1/24 </a:t>
            </a:r>
          </a:p>
        </p:txBody>
      </p:sp>
      <p:pic>
        <p:nvPicPr>
          <p:cNvPr id="15362" name="Picture 2">
            <a:extLst>
              <a:ext uri="{FF2B5EF4-FFF2-40B4-BE49-F238E27FC236}">
                <a16:creationId xmlns:a16="http://schemas.microsoft.com/office/drawing/2014/main" id="{FADD38D5-535D-401F-A0B5-72FF8CC888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081" y="1690688"/>
            <a:ext cx="3944091" cy="4039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25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9AFD072-5DA3-8E05-F81B-1F8D7976D610}"/>
              </a:ext>
            </a:extLst>
          </p:cNvPr>
          <p:cNvSpPr>
            <a:spLocks noGrp="1"/>
          </p:cNvSpPr>
          <p:nvPr>
            <p:ph type="title"/>
          </p:nvPr>
        </p:nvSpPr>
        <p:spPr>
          <a:xfrm>
            <a:off x="838200" y="410368"/>
            <a:ext cx="10515600" cy="1325563"/>
          </a:xfrm>
        </p:spPr>
        <p:txBody>
          <a:bodyPr/>
          <a:lstStyle/>
          <a:p>
            <a:r>
              <a:rPr lang="nb-NO" dirty="0"/>
              <a:t>54  </a:t>
            </a:r>
            <a:r>
              <a:rPr lang="nb-NO" sz="3600" dirty="0"/>
              <a:t>Hvor lenge har mennesker drevet jakt i Norge?</a:t>
            </a:r>
          </a:p>
        </p:txBody>
      </p:sp>
      <p:sp>
        <p:nvSpPr>
          <p:cNvPr id="4" name="Plassholder for innhold 3">
            <a:extLst>
              <a:ext uri="{FF2B5EF4-FFF2-40B4-BE49-F238E27FC236}">
                <a16:creationId xmlns:a16="http://schemas.microsoft.com/office/drawing/2014/main" id="{0ADDD4DA-4D00-27F9-E64F-A0E3A81D6A84}"/>
              </a:ext>
            </a:extLst>
          </p:cNvPr>
          <p:cNvSpPr>
            <a:spLocks noGrp="1"/>
          </p:cNvSpPr>
          <p:nvPr>
            <p:ph sz="half" idx="2"/>
          </p:nvPr>
        </p:nvSpPr>
        <p:spPr/>
        <p:txBody>
          <a:bodyPr>
            <a:normAutofit/>
          </a:bodyPr>
          <a:lstStyle/>
          <a:p>
            <a:pPr marL="457200" indent="-457200">
              <a:buFont typeface="+mj-lt"/>
              <a:buAutoNum type="arabicPeriod"/>
            </a:pPr>
            <a:r>
              <a:rPr lang="nb-NO" sz="2000" b="1" i="0" dirty="0">
                <a:solidFill>
                  <a:srgbClr val="3C434A"/>
                </a:solidFill>
                <a:effectLst/>
                <a:latin typeface="-apple-system"/>
              </a:rPr>
              <a:t>Siden 800 tallet.</a:t>
            </a:r>
          </a:p>
          <a:p>
            <a:pPr marL="457200" indent="-457200">
              <a:buFont typeface="+mj-lt"/>
              <a:buAutoNum type="arabicPeriod"/>
            </a:pPr>
            <a:r>
              <a:rPr lang="nb-NO" sz="2000" b="1" i="0" dirty="0">
                <a:solidFill>
                  <a:srgbClr val="3C434A"/>
                </a:solidFill>
                <a:effectLst/>
                <a:latin typeface="-apple-system"/>
              </a:rPr>
              <a:t>Jakt ble først tillatt i Norge i år 1030 av Hellige Olav</a:t>
            </a:r>
            <a:r>
              <a:rPr lang="nb-NO" sz="2000" b="1" dirty="0">
                <a:solidFill>
                  <a:srgbClr val="3C434A"/>
                </a:solidFill>
                <a:latin typeface="-apple-system"/>
              </a:rPr>
              <a:t>.</a:t>
            </a:r>
          </a:p>
          <a:p>
            <a:pPr marL="457200" indent="-457200">
              <a:buFont typeface="+mj-lt"/>
              <a:buAutoNum type="arabicPeriod"/>
            </a:pPr>
            <a:r>
              <a:rPr lang="nb-NO" sz="2000" b="1" i="0" dirty="0">
                <a:solidFill>
                  <a:srgbClr val="3C434A"/>
                </a:solidFill>
                <a:effectLst/>
                <a:latin typeface="-apple-system"/>
              </a:rPr>
              <a:t>Det har vært jaktet i Norge så lenge det har vært mennesker her.</a:t>
            </a:r>
          </a:p>
          <a:p>
            <a:pPr marL="457200" indent="-457200">
              <a:buFont typeface="+mj-lt"/>
              <a:buAutoNum type="arabicPeriod"/>
            </a:pPr>
            <a:endParaRPr lang="nb-NO" sz="2000" b="1" dirty="0">
              <a:solidFill>
                <a:srgbClr val="3C434A"/>
              </a:solidFill>
              <a:latin typeface="-apple-system"/>
            </a:endParaRPr>
          </a:p>
          <a:p>
            <a:pPr marL="0" indent="0">
              <a:buNone/>
            </a:pPr>
            <a:r>
              <a:rPr lang="nb-NO" sz="2000" dirty="0"/>
              <a:t>Det har vært drevet jakt i Norge så lenge det har vært mennesker her. De første som vandret inn i Norge levde av det de jaktet, fisket og samlet. Jordbruket kom flere tusen år seinere. Vi ser det blant annet på helleristninger. </a:t>
            </a:r>
          </a:p>
        </p:txBody>
      </p:sp>
      <p:sp>
        <p:nvSpPr>
          <p:cNvPr id="5" name="Plassholder for bunntekst 4">
            <a:extLst>
              <a:ext uri="{FF2B5EF4-FFF2-40B4-BE49-F238E27FC236}">
                <a16:creationId xmlns:a16="http://schemas.microsoft.com/office/drawing/2014/main" id="{D1778FF9-9419-4542-7CCF-F090F9637CCE}"/>
              </a:ext>
            </a:extLst>
          </p:cNvPr>
          <p:cNvSpPr>
            <a:spLocks noGrp="1"/>
          </p:cNvSpPr>
          <p:nvPr>
            <p:ph type="ftr" sz="quarter" idx="11"/>
          </p:nvPr>
        </p:nvSpPr>
        <p:spPr/>
        <p:txBody>
          <a:bodyPr/>
          <a:lstStyle/>
          <a:p>
            <a:r>
              <a:rPr lang="nb-NO"/>
              <a:t>Eksamenstrim til kapittel 1 jegerprøvekurset.no  1/24 </a:t>
            </a:r>
          </a:p>
        </p:txBody>
      </p:sp>
      <p:pic>
        <p:nvPicPr>
          <p:cNvPr id="16386" name="Picture 2">
            <a:extLst>
              <a:ext uri="{FF2B5EF4-FFF2-40B4-BE49-F238E27FC236}">
                <a16:creationId xmlns:a16="http://schemas.microsoft.com/office/drawing/2014/main" id="{6C7AE420-89C3-AF90-0949-B5E4458F30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274" y="1957493"/>
            <a:ext cx="4963160" cy="3308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38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22EC96B-73C2-0D85-0D0C-9ADD010BCF5C}"/>
              </a:ext>
            </a:extLst>
          </p:cNvPr>
          <p:cNvSpPr>
            <a:spLocks noGrp="1"/>
          </p:cNvSpPr>
          <p:nvPr>
            <p:ph type="title"/>
          </p:nvPr>
        </p:nvSpPr>
        <p:spPr/>
        <p:txBody>
          <a:bodyPr/>
          <a:lstStyle/>
          <a:p>
            <a:r>
              <a:rPr lang="nb-NO" dirty="0"/>
              <a:t>5  Skyter du kjeet?</a:t>
            </a:r>
          </a:p>
        </p:txBody>
      </p:sp>
      <p:sp>
        <p:nvSpPr>
          <p:cNvPr id="3" name="Plassholder for innhold 2">
            <a:extLst>
              <a:ext uri="{FF2B5EF4-FFF2-40B4-BE49-F238E27FC236}">
                <a16:creationId xmlns:a16="http://schemas.microsoft.com/office/drawing/2014/main" id="{771A3570-8E07-C75F-6801-95C2797547C3}"/>
              </a:ext>
            </a:extLst>
          </p:cNvPr>
          <p:cNvSpPr>
            <a:spLocks noGrp="1"/>
          </p:cNvSpPr>
          <p:nvPr>
            <p:ph sz="half" idx="1"/>
          </p:nvPr>
        </p:nvSpPr>
        <p:spPr/>
        <p:txBody>
          <a:bodyPr>
            <a:normAutofit fontScale="55000" lnSpcReduction="20000"/>
          </a:bodyPr>
          <a:lstStyle/>
          <a:p>
            <a:pPr marL="0" indent="0">
              <a:buNone/>
            </a:pPr>
            <a:r>
              <a:rPr lang="nb-NO" sz="3600" dirty="0"/>
              <a:t>Se filmen:</a:t>
            </a:r>
          </a:p>
          <a:p>
            <a:pPr marL="0" indent="0">
              <a:buNone/>
            </a:pPr>
            <a:endParaRPr lang="nb-NO" dirty="0"/>
          </a:p>
          <a:p>
            <a:pPr marL="0" indent="0">
              <a:buNone/>
            </a:pPr>
            <a:endParaRPr lang="nb-NO" dirty="0"/>
          </a:p>
        </p:txBody>
      </p:sp>
      <p:sp>
        <p:nvSpPr>
          <p:cNvPr id="4" name="Plassholder for innhold 3">
            <a:extLst>
              <a:ext uri="{FF2B5EF4-FFF2-40B4-BE49-F238E27FC236}">
                <a16:creationId xmlns:a16="http://schemas.microsoft.com/office/drawing/2014/main" id="{48705FBA-6ACD-4D82-F2C6-A0FEDA3008A1}"/>
              </a:ext>
            </a:extLst>
          </p:cNvPr>
          <p:cNvSpPr>
            <a:spLocks noGrp="1"/>
          </p:cNvSpPr>
          <p:nvPr>
            <p:ph sz="half" idx="2"/>
          </p:nvPr>
        </p:nvSpPr>
        <p:spPr>
          <a:xfrm>
            <a:off x="5855816" y="1545021"/>
            <a:ext cx="5627764" cy="5237338"/>
          </a:xfrm>
        </p:spPr>
        <p:txBody>
          <a:bodyPr>
            <a:normAutofit fontScale="55000" lnSpcReduction="20000"/>
          </a:bodyPr>
          <a:lstStyle/>
          <a:p>
            <a:pPr marL="514350" indent="-514350">
              <a:buFont typeface="+mj-lt"/>
              <a:buAutoNum type="arabicPeriod"/>
            </a:pPr>
            <a:r>
              <a:rPr lang="nb-NO" b="1" i="0" dirty="0">
                <a:solidFill>
                  <a:srgbClr val="3C434A"/>
                </a:solidFill>
                <a:effectLst/>
                <a:latin typeface="-apple-system"/>
              </a:rPr>
              <a:t>Nei dyra var i fart og for tett sammen.</a:t>
            </a:r>
          </a:p>
          <a:p>
            <a:pPr marL="514350" indent="-514350">
              <a:buFont typeface="+mj-lt"/>
              <a:buAutoNum type="arabicPeriod"/>
            </a:pPr>
            <a:r>
              <a:rPr lang="nb-NO" b="1" i="0" dirty="0">
                <a:solidFill>
                  <a:srgbClr val="3C434A"/>
                </a:solidFill>
                <a:effectLst/>
                <a:latin typeface="-apple-system"/>
              </a:rPr>
              <a:t>Ja dersom jeg hadde </a:t>
            </a:r>
            <a:r>
              <a:rPr lang="nb-NO" b="1" i="0" dirty="0" err="1">
                <a:solidFill>
                  <a:srgbClr val="3C434A"/>
                </a:solidFill>
                <a:effectLst/>
                <a:latin typeface="-apple-system"/>
              </a:rPr>
              <a:t>siktekorset</a:t>
            </a:r>
            <a:r>
              <a:rPr lang="nb-NO" b="1" i="0" dirty="0">
                <a:solidFill>
                  <a:srgbClr val="3C434A"/>
                </a:solidFill>
                <a:effectLst/>
                <a:latin typeface="-apple-system"/>
              </a:rPr>
              <a:t> klart ville jeg skutt det første i begynnelsen på klippet.</a:t>
            </a:r>
          </a:p>
          <a:p>
            <a:pPr marL="514350" indent="-514350">
              <a:buFont typeface="+mj-lt"/>
              <a:buAutoNum type="arabicPeriod"/>
            </a:pPr>
            <a:r>
              <a:rPr lang="nb-NO" b="1" i="0" dirty="0">
                <a:solidFill>
                  <a:srgbClr val="3C434A"/>
                </a:solidFill>
                <a:effectLst/>
                <a:latin typeface="-apple-system"/>
              </a:rPr>
              <a:t>Det ville være enkelt å skyte det </a:t>
            </a:r>
            <a:r>
              <a:rPr lang="nb-NO" b="1" i="0" dirty="0" err="1">
                <a:solidFill>
                  <a:srgbClr val="3C434A"/>
                </a:solidFill>
                <a:effectLst/>
                <a:latin typeface="-apple-system"/>
              </a:rPr>
              <a:t>framste</a:t>
            </a:r>
            <a:r>
              <a:rPr lang="nb-NO" b="1" i="0" dirty="0">
                <a:solidFill>
                  <a:srgbClr val="3C434A"/>
                </a:solidFill>
                <a:effectLst/>
                <a:latin typeface="-apple-system"/>
              </a:rPr>
              <a:t> kjeet mens det gikk litt foran de to andre.</a:t>
            </a:r>
          </a:p>
          <a:p>
            <a:pPr marL="0" indent="0">
              <a:buNone/>
            </a:pPr>
            <a:endParaRPr lang="nb-NO" b="1" i="0" dirty="0">
              <a:solidFill>
                <a:srgbClr val="3C434A"/>
              </a:solidFill>
              <a:effectLst/>
              <a:latin typeface="-apple-system"/>
            </a:endParaRPr>
          </a:p>
          <a:p>
            <a:pPr marL="0" indent="0">
              <a:buNone/>
            </a:pPr>
            <a:r>
              <a:rPr lang="nb-NO" sz="3200" dirty="0"/>
              <a:t>Det er slutten av september og det er åpnet for jakt på både rågeit og kje. Du sitter på post i et tårn og ser ei geit med to kje som kommer gående. Rekker du å skyte et kje innenfor det tidsrommet videoklippet dekker? Det </a:t>
            </a:r>
            <a:r>
              <a:rPr lang="nb-NO" sz="3200" dirty="0" err="1"/>
              <a:t>framre</a:t>
            </a:r>
            <a:r>
              <a:rPr lang="nb-NO" sz="3200" dirty="0"/>
              <a:t> kjeet står et kort øyeblikk litt fritt fra de to andre dyra. samtidig viser hele oppførselen at du kan vente at de er i fart igjen hvert sekund. Da blir situasjonen litt for uforutsigbar. Du risikerer at hodet til det bakre kjeet plutselig kommer inn i kulebanene dersom du skyter på det første. Noen ville ha skutt det første kjeet mens det gikk. Skudd mot hjortevilt i bevegelse gir mye flere skadeskudd. Skudd mot dyr som går krever mye trening, ellers havner kula bak i vomma. Jeg ville ha ventet på en bedre skuddmulighet. Ofte er det den beste løsningen på hjorteviltjakt. En meget krevende skuddsituasjon kan endre seg til en mye bedre skuddsituasjon noen sekunder seinere.</a:t>
            </a:r>
          </a:p>
        </p:txBody>
      </p:sp>
      <p:sp>
        <p:nvSpPr>
          <p:cNvPr id="5" name="Plassholder for bunntekst 4">
            <a:extLst>
              <a:ext uri="{FF2B5EF4-FFF2-40B4-BE49-F238E27FC236}">
                <a16:creationId xmlns:a16="http://schemas.microsoft.com/office/drawing/2014/main" id="{7728D41A-9503-71A2-5501-996DB50A87B1}"/>
              </a:ext>
            </a:extLst>
          </p:cNvPr>
          <p:cNvSpPr>
            <a:spLocks noGrp="1"/>
          </p:cNvSpPr>
          <p:nvPr>
            <p:ph type="ftr" sz="quarter" idx="11"/>
          </p:nvPr>
        </p:nvSpPr>
        <p:spPr/>
        <p:txBody>
          <a:bodyPr/>
          <a:lstStyle/>
          <a:p>
            <a:r>
              <a:rPr lang="nb-NO"/>
              <a:t>Eksamenstrim til kapittel 1 jegerprøvekurset.no  1/24 </a:t>
            </a:r>
          </a:p>
        </p:txBody>
      </p:sp>
      <p:pic>
        <p:nvPicPr>
          <p:cNvPr id="7" name="Media på Internett 6" title="Skyter du kjeet?">
            <a:hlinkClick r:id="" action="ppaction://media"/>
            <a:extLst>
              <a:ext uri="{FF2B5EF4-FFF2-40B4-BE49-F238E27FC236}">
                <a16:creationId xmlns:a16="http://schemas.microsoft.com/office/drawing/2014/main" id="{072E3999-185A-03D4-0427-D846BA61C15C}"/>
              </a:ext>
            </a:extLst>
          </p:cNvPr>
          <p:cNvPicPr>
            <a:picLocks noRot="1" noChangeAspect="1"/>
          </p:cNvPicPr>
          <p:nvPr>
            <a:videoFile r:link="rId1"/>
          </p:nvPr>
        </p:nvPicPr>
        <p:blipFill>
          <a:blip r:embed="rId3"/>
          <a:stretch>
            <a:fillRect/>
          </a:stretch>
        </p:blipFill>
        <p:spPr>
          <a:xfrm>
            <a:off x="960295" y="3518973"/>
            <a:ext cx="4140696" cy="2339493"/>
          </a:xfrm>
          <a:prstGeom prst="rect">
            <a:avLst/>
          </a:prstGeom>
        </p:spPr>
      </p:pic>
    </p:spTree>
    <p:extLst>
      <p:ext uri="{BB962C8B-B14F-4D97-AF65-F5344CB8AC3E}">
        <p14:creationId xmlns:p14="http://schemas.microsoft.com/office/powerpoint/2010/main" val="132613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CF4B530-2B05-450C-29D7-AFFC32183A91}"/>
              </a:ext>
            </a:extLst>
          </p:cNvPr>
          <p:cNvSpPr>
            <a:spLocks noGrp="1"/>
          </p:cNvSpPr>
          <p:nvPr>
            <p:ph type="title"/>
          </p:nvPr>
        </p:nvSpPr>
        <p:spPr/>
        <p:txBody>
          <a:bodyPr/>
          <a:lstStyle/>
          <a:p>
            <a:r>
              <a:rPr lang="nb-NO" dirty="0"/>
              <a:t>6  Rekker du å skyte her?</a:t>
            </a:r>
          </a:p>
        </p:txBody>
      </p:sp>
      <p:sp>
        <p:nvSpPr>
          <p:cNvPr id="3" name="Plassholder for innhold 2">
            <a:extLst>
              <a:ext uri="{FF2B5EF4-FFF2-40B4-BE49-F238E27FC236}">
                <a16:creationId xmlns:a16="http://schemas.microsoft.com/office/drawing/2014/main" id="{FF33CD30-54D1-27BA-B6A7-215E02EA997C}"/>
              </a:ext>
            </a:extLst>
          </p:cNvPr>
          <p:cNvSpPr>
            <a:spLocks noGrp="1"/>
          </p:cNvSpPr>
          <p:nvPr>
            <p:ph sz="half" idx="1"/>
          </p:nvPr>
        </p:nvSpPr>
        <p:spPr/>
        <p:txBody>
          <a:bodyPr>
            <a:normAutofit fontScale="70000" lnSpcReduction="20000"/>
          </a:bodyPr>
          <a:lstStyle/>
          <a:p>
            <a:pPr marL="0" indent="0">
              <a:buNone/>
            </a:pPr>
            <a:r>
              <a:rPr lang="nb-NO" dirty="0"/>
              <a:t>Se filmen:</a:t>
            </a:r>
          </a:p>
          <a:p>
            <a:pPr marL="0" indent="0">
              <a:buNone/>
            </a:pPr>
            <a:endParaRPr lang="nb-NO" dirty="0"/>
          </a:p>
          <a:p>
            <a:pPr marL="0" indent="0">
              <a:buNone/>
            </a:pPr>
            <a:endParaRPr lang="nb-NO" dirty="0"/>
          </a:p>
        </p:txBody>
      </p:sp>
      <p:sp>
        <p:nvSpPr>
          <p:cNvPr id="4" name="Plassholder for innhold 3">
            <a:extLst>
              <a:ext uri="{FF2B5EF4-FFF2-40B4-BE49-F238E27FC236}">
                <a16:creationId xmlns:a16="http://schemas.microsoft.com/office/drawing/2014/main" id="{8282C06B-9DC6-0E7D-A98E-0B16AE278D44}"/>
              </a:ext>
            </a:extLst>
          </p:cNvPr>
          <p:cNvSpPr>
            <a:spLocks noGrp="1"/>
          </p:cNvSpPr>
          <p:nvPr>
            <p:ph sz="half" idx="2"/>
          </p:nvPr>
        </p:nvSpPr>
        <p:spPr>
          <a:xfrm>
            <a:off x="6019800" y="1956560"/>
            <a:ext cx="5501640" cy="4964536"/>
          </a:xfrm>
        </p:spPr>
        <p:txBody>
          <a:bodyPr>
            <a:normAutofit fontScale="70000" lnSpcReduction="20000"/>
          </a:bodyPr>
          <a:lstStyle/>
          <a:p>
            <a:pPr marL="514350" indent="-514350">
              <a:buFont typeface="+mj-lt"/>
              <a:buAutoNum type="arabicPeriod"/>
            </a:pPr>
            <a:r>
              <a:rPr lang="nb-NO" b="1" i="0" dirty="0">
                <a:solidFill>
                  <a:srgbClr val="3C434A"/>
                </a:solidFill>
                <a:effectLst/>
                <a:latin typeface="-apple-system"/>
              </a:rPr>
              <a:t>Jeg hadde gått for geita. Kjeet hadde sikkert klart seg.</a:t>
            </a:r>
          </a:p>
          <a:p>
            <a:pPr marL="514350" indent="-514350">
              <a:buFont typeface="+mj-lt"/>
              <a:buAutoNum type="arabicPeriod"/>
            </a:pPr>
            <a:r>
              <a:rPr lang="nb-NO" b="1" i="0" dirty="0">
                <a:solidFill>
                  <a:srgbClr val="3C434A"/>
                </a:solidFill>
                <a:effectLst/>
                <a:latin typeface="-apple-system"/>
              </a:rPr>
              <a:t>Jeg ville ventet til jeg fikk skutt kjeet.</a:t>
            </a:r>
            <a:endParaRPr lang="nb-NO" b="1" dirty="0">
              <a:solidFill>
                <a:srgbClr val="3C434A"/>
              </a:solidFill>
              <a:latin typeface="-apple-system"/>
            </a:endParaRPr>
          </a:p>
          <a:p>
            <a:pPr marL="514350" indent="-514350">
              <a:buFont typeface="+mj-lt"/>
              <a:buAutoNum type="arabicPeriod"/>
            </a:pPr>
            <a:r>
              <a:rPr lang="nb-NO" b="1" i="0" dirty="0">
                <a:solidFill>
                  <a:srgbClr val="3C434A"/>
                </a:solidFill>
                <a:effectLst/>
                <a:latin typeface="-apple-system"/>
              </a:rPr>
              <a:t>Her var det for travelt til å få skutt noen av dyra.</a:t>
            </a:r>
          </a:p>
          <a:p>
            <a:pPr marL="0" indent="0">
              <a:buNone/>
            </a:pPr>
            <a:endParaRPr lang="nb-NO" dirty="0"/>
          </a:p>
          <a:p>
            <a:pPr marL="0" indent="0">
              <a:buNone/>
            </a:pPr>
            <a:r>
              <a:rPr lang="nb-NO" dirty="0"/>
              <a:t>Det er 25 september og åpnet for jakt på rågeit og kje. Brått ser du ei geit som kommer gående ut av kjerret nær posten. </a:t>
            </a:r>
            <a:r>
              <a:rPr lang="nb-NO" dirty="0" err="1"/>
              <a:t>Siktekorset</a:t>
            </a:r>
            <a:r>
              <a:rPr lang="nb-NO" dirty="0"/>
              <a:t> ligger på geita, men i det hun stopper kommer et kje inn fra venstre. Hva gjør du? Slik er det ofte på jakt etter hjortevilt. </a:t>
            </a:r>
            <a:r>
              <a:rPr lang="nb-NO" dirty="0" err="1"/>
              <a:t>Skuddsituasjoen</a:t>
            </a:r>
            <a:r>
              <a:rPr lang="nb-NO" dirty="0"/>
              <a:t> kan plutselig forandre seg, og du må omstille deg. Det er fremdeles mulig å skyte geita. I laget vårt har vi en regel om at vi ikke skyter geita dersom hun har kje. Da venter vi til kjeet er </a:t>
            </a:r>
            <a:r>
              <a:rPr lang="nb-NO" dirty="0" err="1"/>
              <a:t>skytbart</a:t>
            </a:r>
            <a:r>
              <a:rPr lang="nb-NO" dirty="0"/>
              <a:t>. I denne situasjonen ville jeg ventet på en skuddmulighet på kjeet. Disse dyra beiter i området. Får jeg ikke skutt i dag så blir det trolig en mulighet seinere. </a:t>
            </a:r>
          </a:p>
        </p:txBody>
      </p:sp>
      <p:sp>
        <p:nvSpPr>
          <p:cNvPr id="5" name="Plassholder for bunntekst 4">
            <a:extLst>
              <a:ext uri="{FF2B5EF4-FFF2-40B4-BE49-F238E27FC236}">
                <a16:creationId xmlns:a16="http://schemas.microsoft.com/office/drawing/2014/main" id="{7BABFD5A-B808-0DE7-0705-6660245C2D71}"/>
              </a:ext>
            </a:extLst>
          </p:cNvPr>
          <p:cNvSpPr>
            <a:spLocks noGrp="1"/>
          </p:cNvSpPr>
          <p:nvPr>
            <p:ph type="ftr" sz="quarter" idx="11"/>
          </p:nvPr>
        </p:nvSpPr>
        <p:spPr/>
        <p:txBody>
          <a:bodyPr/>
          <a:lstStyle/>
          <a:p>
            <a:r>
              <a:rPr lang="nb-NO"/>
              <a:t>Eksamenstrim til kapittel 1 jegerprøvekurset.no  1/24 </a:t>
            </a:r>
          </a:p>
        </p:txBody>
      </p:sp>
      <p:pic>
        <p:nvPicPr>
          <p:cNvPr id="6" name="Media på Internett 5" title="Rekker du å skyte her?">
            <a:hlinkClick r:id="" action="ppaction://media"/>
            <a:extLst>
              <a:ext uri="{FF2B5EF4-FFF2-40B4-BE49-F238E27FC236}">
                <a16:creationId xmlns:a16="http://schemas.microsoft.com/office/drawing/2014/main" id="{D09458FC-1281-AE2D-DF0D-C4459F933B3A}"/>
              </a:ext>
            </a:extLst>
          </p:cNvPr>
          <p:cNvPicPr>
            <a:picLocks noRot="1" noChangeAspect="1"/>
          </p:cNvPicPr>
          <p:nvPr>
            <a:videoFile r:link="rId1"/>
          </p:nvPr>
        </p:nvPicPr>
        <p:blipFill>
          <a:blip r:embed="rId3"/>
          <a:stretch>
            <a:fillRect/>
          </a:stretch>
        </p:blipFill>
        <p:spPr>
          <a:xfrm>
            <a:off x="838200" y="3083516"/>
            <a:ext cx="4007340" cy="2264147"/>
          </a:xfrm>
          <a:prstGeom prst="rect">
            <a:avLst/>
          </a:prstGeom>
        </p:spPr>
      </p:pic>
    </p:spTree>
    <p:extLst>
      <p:ext uri="{BB962C8B-B14F-4D97-AF65-F5344CB8AC3E}">
        <p14:creationId xmlns:p14="http://schemas.microsoft.com/office/powerpoint/2010/main" val="398738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39A3ED9-65E3-AE6A-B6E0-EF4C1BAA2000}"/>
              </a:ext>
            </a:extLst>
          </p:cNvPr>
          <p:cNvSpPr>
            <a:spLocks noGrp="1"/>
          </p:cNvSpPr>
          <p:nvPr>
            <p:ph type="title"/>
          </p:nvPr>
        </p:nvSpPr>
        <p:spPr/>
        <p:txBody>
          <a:bodyPr/>
          <a:lstStyle/>
          <a:p>
            <a:r>
              <a:rPr lang="nb-NO" dirty="0"/>
              <a:t>7 </a:t>
            </a:r>
            <a:r>
              <a:rPr lang="nb-NO" sz="2800" dirty="0"/>
              <a:t>Plutselig ser du en råbukk 20 meter til venstre. Ville du skutt her?</a:t>
            </a:r>
          </a:p>
        </p:txBody>
      </p:sp>
      <p:sp>
        <p:nvSpPr>
          <p:cNvPr id="3" name="Plassholder for innhold 2">
            <a:extLst>
              <a:ext uri="{FF2B5EF4-FFF2-40B4-BE49-F238E27FC236}">
                <a16:creationId xmlns:a16="http://schemas.microsoft.com/office/drawing/2014/main" id="{31419E01-2C27-9074-F2E2-7DED6CC88D06}"/>
              </a:ext>
            </a:extLst>
          </p:cNvPr>
          <p:cNvSpPr>
            <a:spLocks noGrp="1"/>
          </p:cNvSpPr>
          <p:nvPr>
            <p:ph sz="half" idx="1"/>
          </p:nvPr>
        </p:nvSpPr>
        <p:spPr/>
        <p:txBody>
          <a:bodyPr>
            <a:normAutofit fontScale="77500" lnSpcReduction="20000"/>
          </a:bodyPr>
          <a:lstStyle/>
          <a:p>
            <a:pPr marL="0" indent="0">
              <a:buNone/>
            </a:pPr>
            <a:r>
              <a:rPr lang="nb-NO" dirty="0"/>
              <a:t>Se filmen.</a:t>
            </a:r>
          </a:p>
          <a:p>
            <a:pPr marL="0" indent="0">
              <a:buNone/>
            </a:pPr>
            <a:endParaRPr lang="nb-NO" dirty="0"/>
          </a:p>
          <a:p>
            <a:pPr marL="0" indent="0">
              <a:buNone/>
            </a:pPr>
            <a:endParaRPr lang="nb-NO" dirty="0"/>
          </a:p>
        </p:txBody>
      </p:sp>
      <p:sp>
        <p:nvSpPr>
          <p:cNvPr id="4" name="Plassholder for innhold 3">
            <a:extLst>
              <a:ext uri="{FF2B5EF4-FFF2-40B4-BE49-F238E27FC236}">
                <a16:creationId xmlns:a16="http://schemas.microsoft.com/office/drawing/2014/main" id="{D4067A30-AD0F-B1DB-7A4B-6114411E3B58}"/>
              </a:ext>
            </a:extLst>
          </p:cNvPr>
          <p:cNvSpPr>
            <a:spLocks noGrp="1"/>
          </p:cNvSpPr>
          <p:nvPr>
            <p:ph sz="half" idx="2"/>
          </p:nvPr>
        </p:nvSpPr>
        <p:spPr>
          <a:xfrm>
            <a:off x="6093898" y="1690688"/>
            <a:ext cx="5334000" cy="4621825"/>
          </a:xfrm>
        </p:spPr>
        <p:txBody>
          <a:bodyPr>
            <a:normAutofit fontScale="77500" lnSpcReduction="20000"/>
          </a:bodyPr>
          <a:lstStyle/>
          <a:p>
            <a:pPr marL="514350" indent="-514350">
              <a:buFont typeface="+mj-lt"/>
              <a:buAutoNum type="arabicPeriod"/>
            </a:pPr>
            <a:r>
              <a:rPr lang="nb-NO" b="1" i="0" dirty="0">
                <a:solidFill>
                  <a:srgbClr val="3C434A"/>
                </a:solidFill>
                <a:effectLst/>
                <a:latin typeface="-apple-system"/>
              </a:rPr>
              <a:t>Ja i de to sekundene før den stikker.</a:t>
            </a:r>
          </a:p>
          <a:p>
            <a:pPr marL="514350" indent="-514350">
              <a:buFont typeface="+mj-lt"/>
              <a:buAutoNum type="arabicPeriod"/>
            </a:pPr>
            <a:r>
              <a:rPr lang="nb-NO" b="1" i="0" dirty="0">
                <a:solidFill>
                  <a:srgbClr val="3C434A"/>
                </a:solidFill>
                <a:effectLst/>
                <a:latin typeface="-apple-system"/>
              </a:rPr>
              <a:t>Nei, jeg rakk ikke å forberede meg og det var litt kvist.</a:t>
            </a:r>
          </a:p>
          <a:p>
            <a:pPr marL="0" indent="0">
              <a:buNone/>
            </a:pPr>
            <a:endParaRPr lang="nb-NO" b="1" dirty="0">
              <a:solidFill>
                <a:srgbClr val="3C434A"/>
              </a:solidFill>
              <a:latin typeface="-apple-system"/>
            </a:endParaRPr>
          </a:p>
          <a:p>
            <a:pPr marL="0" indent="0">
              <a:buNone/>
            </a:pPr>
            <a:r>
              <a:rPr lang="nb-NO" dirty="0"/>
              <a:t>Utrolig hvor stille og usynlig rådyr kan dukke opp foran posten. Jeg satt i et </a:t>
            </a:r>
            <a:r>
              <a:rPr lang="nb-NO" dirty="0" err="1"/>
              <a:t>jaktbu</a:t>
            </a:r>
            <a:r>
              <a:rPr lang="nb-NO" dirty="0"/>
              <a:t> i et tårn og prøvde rolig å vri meg til for et skudd. Bukken er på vakt og ser en bevegelse inne i bua. Da gjør bukken som hjortevilt flest: Står et par sekunder for å vurdere om dette er farlig. I de sekundene har en noen ganger en skuddsjanse. Bukken mente det var farlig og stikker. Hører du at bukken brøler? Det er for å varsle andre dyr om at det kan være farlig. Trolig vet ikke bukken at det er jeger i bua, bare at det er noe unaturlig. </a:t>
            </a:r>
          </a:p>
        </p:txBody>
      </p:sp>
      <p:sp>
        <p:nvSpPr>
          <p:cNvPr id="5" name="Plassholder for bunntekst 4">
            <a:extLst>
              <a:ext uri="{FF2B5EF4-FFF2-40B4-BE49-F238E27FC236}">
                <a16:creationId xmlns:a16="http://schemas.microsoft.com/office/drawing/2014/main" id="{150F2ABA-01A1-A40A-AFF9-9F2B4B270283}"/>
              </a:ext>
            </a:extLst>
          </p:cNvPr>
          <p:cNvSpPr>
            <a:spLocks noGrp="1"/>
          </p:cNvSpPr>
          <p:nvPr>
            <p:ph type="ftr" sz="quarter" idx="11"/>
          </p:nvPr>
        </p:nvSpPr>
        <p:spPr/>
        <p:txBody>
          <a:bodyPr/>
          <a:lstStyle/>
          <a:p>
            <a:r>
              <a:rPr lang="nb-NO"/>
              <a:t>Eksamenstrim til kapittel 1 jegerprøvekurset.no  1/24 </a:t>
            </a:r>
          </a:p>
        </p:txBody>
      </p:sp>
      <p:pic>
        <p:nvPicPr>
          <p:cNvPr id="7" name="Media på Internett 6" title="Ville du skutt her?">
            <a:hlinkClick r:id="" action="ppaction://media"/>
            <a:extLst>
              <a:ext uri="{FF2B5EF4-FFF2-40B4-BE49-F238E27FC236}">
                <a16:creationId xmlns:a16="http://schemas.microsoft.com/office/drawing/2014/main" id="{F339DC84-2892-FB19-8DB9-2CCD4FAD31C5}"/>
              </a:ext>
            </a:extLst>
          </p:cNvPr>
          <p:cNvPicPr>
            <a:picLocks noRot="1" noChangeAspect="1"/>
          </p:cNvPicPr>
          <p:nvPr>
            <a:videoFile r:link="rId1"/>
          </p:nvPr>
        </p:nvPicPr>
        <p:blipFill>
          <a:blip r:embed="rId3"/>
          <a:stretch>
            <a:fillRect/>
          </a:stretch>
        </p:blipFill>
        <p:spPr>
          <a:xfrm>
            <a:off x="838200" y="2963698"/>
            <a:ext cx="3962696" cy="2238923"/>
          </a:xfrm>
          <a:prstGeom prst="rect">
            <a:avLst/>
          </a:prstGeom>
        </p:spPr>
      </p:pic>
    </p:spTree>
    <p:extLst>
      <p:ext uri="{BB962C8B-B14F-4D97-AF65-F5344CB8AC3E}">
        <p14:creationId xmlns:p14="http://schemas.microsoft.com/office/powerpoint/2010/main" val="379754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par>
              <p:cTn/>
            </p:par>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E4C5292-E9A2-008F-64C4-0E2CFDC0B2DD}"/>
              </a:ext>
            </a:extLst>
          </p:cNvPr>
          <p:cNvSpPr>
            <a:spLocks noGrp="1"/>
          </p:cNvSpPr>
          <p:nvPr>
            <p:ph type="title"/>
          </p:nvPr>
        </p:nvSpPr>
        <p:spPr/>
        <p:txBody>
          <a:bodyPr/>
          <a:lstStyle/>
          <a:p>
            <a:r>
              <a:rPr lang="nb-NO" dirty="0"/>
              <a:t>8  </a:t>
            </a:r>
            <a:r>
              <a:rPr lang="nb-NO" sz="3200" dirty="0"/>
              <a:t>Du sitter i tårn og skuddavstand er 65 meter. Hvordan vurderer du skuddet.</a:t>
            </a:r>
          </a:p>
        </p:txBody>
      </p:sp>
      <p:sp>
        <p:nvSpPr>
          <p:cNvPr id="3" name="Plassholder for innhold 2">
            <a:extLst>
              <a:ext uri="{FF2B5EF4-FFF2-40B4-BE49-F238E27FC236}">
                <a16:creationId xmlns:a16="http://schemas.microsoft.com/office/drawing/2014/main" id="{67A03C41-C82A-0BF2-9CF4-78B2F62C1941}"/>
              </a:ext>
            </a:extLst>
          </p:cNvPr>
          <p:cNvSpPr>
            <a:spLocks noGrp="1"/>
          </p:cNvSpPr>
          <p:nvPr>
            <p:ph sz="half" idx="1"/>
          </p:nvPr>
        </p:nvSpPr>
        <p:spPr/>
        <p:txBody>
          <a:bodyPr>
            <a:normAutofit fontScale="77500" lnSpcReduction="20000"/>
          </a:bodyPr>
          <a:lstStyle/>
          <a:p>
            <a:pPr marL="0" indent="0">
              <a:buNone/>
            </a:pPr>
            <a:r>
              <a:rPr lang="nb-NO" dirty="0"/>
              <a:t>Se filmen.</a:t>
            </a:r>
          </a:p>
          <a:p>
            <a:pPr marL="0" indent="0">
              <a:buNone/>
            </a:pPr>
            <a:endParaRPr lang="nb-NO" dirty="0"/>
          </a:p>
          <a:p>
            <a:pPr marL="0" indent="0">
              <a:buNone/>
            </a:pPr>
            <a:endParaRPr lang="nb-NO" dirty="0"/>
          </a:p>
          <a:p>
            <a:pPr marL="0" indent="0">
              <a:buNone/>
            </a:pPr>
            <a:endParaRPr lang="nb-NO" dirty="0"/>
          </a:p>
          <a:p>
            <a:pPr marL="0" indent="0">
              <a:buNone/>
            </a:pPr>
            <a:endParaRPr lang="nb-NO" dirty="0"/>
          </a:p>
          <a:p>
            <a:pPr marL="0" indent="0">
              <a:buNone/>
            </a:pPr>
            <a:endParaRPr lang="nb-NO" dirty="0"/>
          </a:p>
        </p:txBody>
      </p:sp>
      <p:sp>
        <p:nvSpPr>
          <p:cNvPr id="4" name="Plassholder for innhold 3">
            <a:extLst>
              <a:ext uri="{FF2B5EF4-FFF2-40B4-BE49-F238E27FC236}">
                <a16:creationId xmlns:a16="http://schemas.microsoft.com/office/drawing/2014/main" id="{957D61D4-47D3-6733-A3C5-B54502AB8E50}"/>
              </a:ext>
            </a:extLst>
          </p:cNvPr>
          <p:cNvSpPr>
            <a:spLocks noGrp="1"/>
          </p:cNvSpPr>
          <p:nvPr>
            <p:ph sz="half" idx="2"/>
          </p:nvPr>
        </p:nvSpPr>
        <p:spPr/>
        <p:txBody>
          <a:bodyPr>
            <a:normAutofit fontScale="77500" lnSpcReduction="20000"/>
          </a:bodyPr>
          <a:lstStyle/>
          <a:p>
            <a:pPr marL="514350" indent="-514350">
              <a:buFont typeface="+mj-lt"/>
              <a:buAutoNum type="arabicPeriod"/>
            </a:pPr>
            <a:r>
              <a:rPr lang="nb-NO" b="1" i="0" dirty="0">
                <a:solidFill>
                  <a:srgbClr val="3C434A"/>
                </a:solidFill>
                <a:effectLst/>
                <a:latin typeface="-apple-system"/>
              </a:rPr>
              <a:t>Dette virket kontrollert med svært liten risiko for skadeskyting.</a:t>
            </a:r>
          </a:p>
          <a:p>
            <a:pPr marL="514350" indent="-514350">
              <a:buFont typeface="+mj-lt"/>
              <a:buAutoNum type="arabicPeriod"/>
            </a:pPr>
            <a:r>
              <a:rPr lang="nb-NO" b="1" i="0" dirty="0">
                <a:solidFill>
                  <a:srgbClr val="3C434A"/>
                </a:solidFill>
                <a:effectLst/>
                <a:latin typeface="-apple-system"/>
              </a:rPr>
              <a:t>65 meter i denne situasjonen virker risikabelt</a:t>
            </a:r>
            <a:r>
              <a:rPr lang="nb-NO" b="1" dirty="0">
                <a:solidFill>
                  <a:srgbClr val="3C434A"/>
                </a:solidFill>
                <a:latin typeface="-apple-system"/>
              </a:rPr>
              <a:t>.</a:t>
            </a:r>
          </a:p>
          <a:p>
            <a:pPr marL="514350" indent="-514350">
              <a:buFont typeface="+mj-lt"/>
              <a:buAutoNum type="arabicPeriod"/>
            </a:pPr>
            <a:r>
              <a:rPr lang="nb-NO" b="1" i="0" dirty="0">
                <a:solidFill>
                  <a:srgbClr val="3C434A"/>
                </a:solidFill>
                <a:effectLst/>
                <a:latin typeface="-apple-system"/>
              </a:rPr>
              <a:t>Jeg ville ha ventet litt lengre for å se om den kom nærmere.</a:t>
            </a:r>
          </a:p>
          <a:p>
            <a:endParaRPr lang="nb-NO" b="1" dirty="0">
              <a:solidFill>
                <a:srgbClr val="3C434A"/>
              </a:solidFill>
              <a:latin typeface="-apple-system"/>
            </a:endParaRPr>
          </a:p>
          <a:p>
            <a:pPr marL="0" indent="0">
              <a:buNone/>
            </a:pPr>
            <a:r>
              <a:rPr lang="nb-NO" dirty="0"/>
              <a:t>Videokamera er på geværet og bukken kommer innpå for å beite i kveldslyset. Du har sett bukken og kunnet forberede deg på en god skuddsituasjon i tre minutter. Du har anlegg for geværet i skuddøyeblikket. Dette er en </a:t>
            </a:r>
            <a:r>
              <a:rPr lang="nb-NO" dirty="0" err="1"/>
              <a:t>kontollert</a:t>
            </a:r>
            <a:r>
              <a:rPr lang="nb-NO" dirty="0"/>
              <a:t> og forsvarlig skuddsituasjon. Bukken er død før den vet hva som skjedde og før den kjente smerte. </a:t>
            </a:r>
          </a:p>
        </p:txBody>
      </p:sp>
      <p:sp>
        <p:nvSpPr>
          <p:cNvPr id="5" name="Plassholder for bunntekst 4">
            <a:extLst>
              <a:ext uri="{FF2B5EF4-FFF2-40B4-BE49-F238E27FC236}">
                <a16:creationId xmlns:a16="http://schemas.microsoft.com/office/drawing/2014/main" id="{89BFDE54-AFE6-E8CA-EAD7-46396E01CB3F}"/>
              </a:ext>
            </a:extLst>
          </p:cNvPr>
          <p:cNvSpPr>
            <a:spLocks noGrp="1"/>
          </p:cNvSpPr>
          <p:nvPr>
            <p:ph type="ftr" sz="quarter" idx="11"/>
          </p:nvPr>
        </p:nvSpPr>
        <p:spPr/>
        <p:txBody>
          <a:bodyPr/>
          <a:lstStyle/>
          <a:p>
            <a:r>
              <a:rPr lang="nb-NO"/>
              <a:t>Eksamenstrim til kapittel 1 jegerprøvekurset.no  1/24 </a:t>
            </a:r>
          </a:p>
        </p:txBody>
      </p:sp>
      <p:pic>
        <p:nvPicPr>
          <p:cNvPr id="8" name="Media på Internett 7" title="Var dette et greit skudd?">
            <a:hlinkClick r:id="" action="ppaction://media"/>
            <a:extLst>
              <a:ext uri="{FF2B5EF4-FFF2-40B4-BE49-F238E27FC236}">
                <a16:creationId xmlns:a16="http://schemas.microsoft.com/office/drawing/2014/main" id="{D251EBA9-039C-ED93-CA7E-5CA416B2DF14}"/>
              </a:ext>
            </a:extLst>
          </p:cNvPr>
          <p:cNvPicPr>
            <a:picLocks noRot="1" noChangeAspect="1"/>
          </p:cNvPicPr>
          <p:nvPr>
            <a:videoFile r:link="rId1"/>
          </p:nvPr>
        </p:nvPicPr>
        <p:blipFill>
          <a:blip r:embed="rId3"/>
          <a:stretch>
            <a:fillRect/>
          </a:stretch>
        </p:blipFill>
        <p:spPr>
          <a:xfrm>
            <a:off x="838200" y="2723725"/>
            <a:ext cx="4780630" cy="2698944"/>
          </a:xfrm>
          <a:prstGeom prst="rect">
            <a:avLst/>
          </a:prstGeom>
        </p:spPr>
      </p:pic>
    </p:spTree>
    <p:extLst>
      <p:ext uri="{BB962C8B-B14F-4D97-AF65-F5344CB8AC3E}">
        <p14:creationId xmlns:p14="http://schemas.microsoft.com/office/powerpoint/2010/main" val="25367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F514733-03A1-4F09-AF4B-D3E077146B9F}">
  <we:reference id="wa200005566" version="1.0.0.0" store="nb-NO" storeType="OMEX"/>
  <we:alternateReferences>
    <we:reference id="wa200005566" version="1.0.0.0"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336</TotalTime>
  <Words>6981</Words>
  <Application>Microsoft Office PowerPoint</Application>
  <PresentationFormat>Widescreen</PresentationFormat>
  <Paragraphs>407</Paragraphs>
  <Slides>55</Slides>
  <Notes>0</Notes>
  <HiddenSlides>0</HiddenSlides>
  <MMClips>21</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55</vt:i4>
      </vt:variant>
    </vt:vector>
  </HeadingPairs>
  <TitlesOfParts>
    <vt:vector size="60" baseType="lpstr">
      <vt:lpstr>-apple-system</vt:lpstr>
      <vt:lpstr>Arial</vt:lpstr>
      <vt:lpstr>Calibri</vt:lpstr>
      <vt:lpstr>Calibri Light</vt:lpstr>
      <vt:lpstr>Office-tema</vt:lpstr>
      <vt:lpstr>Quiz til eksamenstrim  Kapittel 1 i jegerprøvekurset.no</vt:lpstr>
      <vt:lpstr>1  Skyter du på dyra i skogkanten hundre meter unna?</vt:lpstr>
      <vt:lpstr>2  Skyter du på rågeit som går?</vt:lpstr>
      <vt:lpstr>3  Skyter du på rågeit som går 2</vt:lpstr>
      <vt:lpstr>4  Kan du skyte på denne rågeita?</vt:lpstr>
      <vt:lpstr>5  Skyter du kjeet?</vt:lpstr>
      <vt:lpstr>6  Rekker du å skyte her?</vt:lpstr>
      <vt:lpstr>7 Plutselig ser du en råbukk 20 meter til venstre. Ville du skutt her?</vt:lpstr>
      <vt:lpstr>8  Du sitter i tårn og skuddavstand er 65 meter. Hvordan vurderer du skuddet.</vt:lpstr>
      <vt:lpstr>9  Det går mot kveld og denne oksen dukker opp foran posten din. Skyter du?</vt:lpstr>
      <vt:lpstr>10  Du sitter på post og elgjakta er begynt. Skuddavstand er 100 meter. Skyter du?</vt:lpstr>
      <vt:lpstr>11. Du ligger på et skjær med tofoten på geværet. Skuddavstand er 50 meter. Skyter du?</vt:lpstr>
      <vt:lpstr>12  Du sitter på post i drivjakt. Skuddavstand 60 meter. Skyter du på disse dyra?</vt:lpstr>
      <vt:lpstr>13  Skuddavstand er 50 meter og du har knestående skytestilling. Skyter du?</vt:lpstr>
      <vt:lpstr>14  Var dette skuddet forsvarlig?</vt:lpstr>
      <vt:lpstr>15. Ville du ha skutt denne elgen?</vt:lpstr>
      <vt:lpstr>16 Hvor mange haglpatroner  bruker trolig jegere for å felle ett småvilt? </vt:lpstr>
      <vt:lpstr>17  Er skog en sikker bakgrunn for et storviltskudd? </vt:lpstr>
      <vt:lpstr>18  Hvor langt kan en storviltkule gå?</vt:lpstr>
      <vt:lpstr>19  Hvilken hjorteviltart er det mest bom eller skadeskudd på?</vt:lpstr>
      <vt:lpstr>20  Hvor mange elger blir skutt på mens de er i fart?</vt:lpstr>
      <vt:lpstr>23  Hva er den beste skuddavstanden med hagle?</vt:lpstr>
      <vt:lpstr>22  Hva er det ved haglskuddet som dreper småviltet?</vt:lpstr>
      <vt:lpstr>23  Betyr materialet haglene er laget av mye for om skuddet er dødelig?</vt:lpstr>
      <vt:lpstr>24  Ei and flyr på tvers foran deg på 20 meter. Hvor har du haglemunningen i det du trekker av?</vt:lpstr>
      <vt:lpstr>25  Hjelper det å bruke anlegg på rifla?</vt:lpstr>
      <vt:lpstr>26  Må du ta hensyn til kulefallet når du jakter på hjortevilt?</vt:lpstr>
      <vt:lpstr>27  Er det vanskeligst å få inn et dødelig skudd på dyr som skrår mot deg eller fra deg?</vt:lpstr>
      <vt:lpstr>28  Ville du ha skutt på elgen på bildet? Skuddavstand er 75 meter.</vt:lpstr>
      <vt:lpstr>29  Bør du skyte på den fremste reinen på bildet?</vt:lpstr>
      <vt:lpstr>30  En elg og et rådyr beiter sammen på en mark hundre meter fra deg. Hvor mye vanskeligere er det å få et dødelig skudd på rådyret? </vt:lpstr>
      <vt:lpstr>31  Hvor mye vanskeligere er det å treffe en hjort på 100 meter enn en hjort på 50 meter.</vt:lpstr>
      <vt:lpstr>32  Hvilken gjennomsnittlig skuddavstand er det for skudd mot elg og hjort?</vt:lpstr>
      <vt:lpstr>33  Er det et problem om det er noen tynne kvister og strå mellom deg og dyret?</vt:lpstr>
      <vt:lpstr>34  Du sitter på post i en åkerkant. Da stiller et rådyr seg opp 45 meter fra deg. Hvor sikter du på dyret?</vt:lpstr>
      <vt:lpstr>35  Kan du skyte mot hjortevilt i fart når du skal jakte til høsten?</vt:lpstr>
      <vt:lpstr>36  Bør du skyte på hodet til et hjortevilt?</vt:lpstr>
      <vt:lpstr>37  Hvor brei er nakkesøylen på en hjort?</vt:lpstr>
      <vt:lpstr>38  Hvor skal kula treffe et hjortevilt?</vt:lpstr>
      <vt:lpstr>39  Det kommer en hjortekolle og kalv på posten din. Skal du skyte kolla eller kalven først?</vt:lpstr>
      <vt:lpstr>40  Føler dyr smerte og ubehag?</vt:lpstr>
      <vt:lpstr>41  Bør vi oppfordre turgåere og bærplukkere om å holde seg unna i et område når vi jakter der?</vt:lpstr>
      <vt:lpstr>42  Skal vi legge ut bilder fra jakta på sosiale medier? </vt:lpstr>
      <vt:lpstr>43  Blir det mere småvilt om vi skyter mye rovvilt?</vt:lpstr>
      <vt:lpstr>44  Mange er redd for våpen og terror. Hvorfor får jegere da ha våpen hjemme og lov til å drepe vilt? </vt:lpstr>
      <vt:lpstr>45  Hva er de største truslene for en del viltbestander framover?</vt:lpstr>
      <vt:lpstr>46  Hva er "bag limit" eller kvotejakt på småvilt? </vt:lpstr>
      <vt:lpstr>47  Hvordan regulerer vi bestandene av jaktbart småvilt?</vt:lpstr>
      <vt:lpstr>48  Kunne rovviltet regulert viltbestandene aleine?</vt:lpstr>
      <vt:lpstr>49  Hvor mange hjortevilt blir påkjørt hvert år?</vt:lpstr>
      <vt:lpstr>50  Påfører jakt dyrelivet unødige lidelser?</vt:lpstr>
      <vt:lpstr>51  Trengs jakt for at vilbestandene ikke skal bli for store?</vt:lpstr>
      <vt:lpstr>52 Hvorfor er "rekreasjon" en av grunnene for å tillate jakt?</vt:lpstr>
      <vt:lpstr>53  Hvorfor jakter vi mennesker?</vt:lpstr>
      <vt:lpstr>54  Hvor lenge har mennesker drevet jakt i Norge?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Quizz til Kapittel 1.</dc:title>
  <dc:creator>Tore Andestad</dc:creator>
  <cp:lastModifiedBy>Tore Andestad</cp:lastModifiedBy>
  <cp:revision>1</cp:revision>
  <dcterms:created xsi:type="dcterms:W3CDTF">2023-11-23T18:31:38Z</dcterms:created>
  <dcterms:modified xsi:type="dcterms:W3CDTF">2023-12-09T09:42:37Z</dcterms:modified>
</cp:coreProperties>
</file>