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B4F14-8775-4369-9699-251DE61C5E38}" v="306" dt="2023-12-09T11:50:21.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21" d="100"/>
          <a:sy n="121" d="100"/>
        </p:scale>
        <p:origin x="52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e Andestad" userId="9c8c8b9117e0c98e" providerId="LiveId" clId="{209B4F14-8775-4369-9699-251DE61C5E38}"/>
    <pc:docChg chg="undo custSel addSld modSld">
      <pc:chgData name="Tore Andestad" userId="9c8c8b9117e0c98e" providerId="LiveId" clId="{209B4F14-8775-4369-9699-251DE61C5E38}" dt="2023-12-09T11:45:55.582" v="1842" actId="20577"/>
      <pc:docMkLst>
        <pc:docMk/>
      </pc:docMkLst>
      <pc:sldChg chg="addSp delSp modSp mod modTransition modAnim">
        <pc:chgData name="Tore Andestad" userId="9c8c8b9117e0c98e" providerId="LiveId" clId="{209B4F14-8775-4369-9699-251DE61C5E38}" dt="2023-12-09T11:45:55.582" v="1842" actId="20577"/>
        <pc:sldMkLst>
          <pc:docMk/>
          <pc:sldMk cId="579382098" sldId="256"/>
        </pc:sldMkLst>
        <pc:spChg chg="mod">
          <ac:chgData name="Tore Andestad" userId="9c8c8b9117e0c98e" providerId="LiveId" clId="{209B4F14-8775-4369-9699-251DE61C5E38}" dt="2023-12-09T11:45:55.582" v="1842" actId="20577"/>
          <ac:spMkLst>
            <pc:docMk/>
            <pc:sldMk cId="579382098" sldId="256"/>
            <ac:spMk id="2" creationId="{46342FEC-DA88-18CA-F38F-943E3A4FB2E9}"/>
          </ac:spMkLst>
        </pc:spChg>
        <pc:spChg chg="del">
          <ac:chgData name="Tore Andestad" userId="9c8c8b9117e0c98e" providerId="LiveId" clId="{209B4F14-8775-4369-9699-251DE61C5E38}" dt="2023-11-29T07:41:02.389" v="5" actId="478"/>
          <ac:spMkLst>
            <pc:docMk/>
            <pc:sldMk cId="579382098" sldId="256"/>
            <ac:spMk id="3" creationId="{AF8C3224-8896-CD8B-1E1B-B981E0EDBE84}"/>
          </ac:spMkLst>
        </pc:spChg>
        <pc:picChg chg="add del mod">
          <ac:chgData name="Tore Andestad" userId="9c8c8b9117e0c98e" providerId="LiveId" clId="{209B4F14-8775-4369-9699-251DE61C5E38}" dt="2023-11-29T07:38:44.347" v="2"/>
          <ac:picMkLst>
            <pc:docMk/>
            <pc:sldMk cId="579382098" sldId="256"/>
            <ac:picMk id="5" creationId="{B53304D0-D37B-982C-CC44-54D28C91924E}"/>
          </ac:picMkLst>
        </pc:picChg>
        <pc:picChg chg="add del mod">
          <ac:chgData name="Tore Andestad" userId="9c8c8b9117e0c98e" providerId="LiveId" clId="{209B4F14-8775-4369-9699-251DE61C5E38}" dt="2023-11-29T07:40:51.150" v="4"/>
          <ac:picMkLst>
            <pc:docMk/>
            <pc:sldMk cId="579382098" sldId="256"/>
            <ac:picMk id="6" creationId="{73358C8F-8391-C51B-533A-A519F1D59F72}"/>
          </ac:picMkLst>
        </pc:picChg>
        <pc:picChg chg="add mod">
          <ac:chgData name="Tore Andestad" userId="9c8c8b9117e0c98e" providerId="LiveId" clId="{209B4F14-8775-4369-9699-251DE61C5E38}" dt="2023-11-29T07:40:51.150" v="4"/>
          <ac:picMkLst>
            <pc:docMk/>
            <pc:sldMk cId="579382098" sldId="256"/>
            <ac:picMk id="9" creationId="{110CB41F-879F-E338-250A-2FBDB1C234F4}"/>
          </ac:picMkLst>
        </pc:picChg>
        <pc:picChg chg="add mod">
          <ac:chgData name="Tore Andestad" userId="9c8c8b9117e0c98e" providerId="LiveId" clId="{209B4F14-8775-4369-9699-251DE61C5E38}" dt="2023-11-29T07:42:26.590" v="8" actId="1076"/>
          <ac:picMkLst>
            <pc:docMk/>
            <pc:sldMk cId="579382098" sldId="256"/>
            <ac:picMk id="13" creationId="{FFB03EF3-F438-2E1B-F68E-CDB1735A4852}"/>
          </ac:picMkLst>
        </pc:picChg>
      </pc:sldChg>
      <pc:sldChg chg="addSp delSp modSp new mod setBg modAnim">
        <pc:chgData name="Tore Andestad" userId="9c8c8b9117e0c98e" providerId="LiveId" clId="{209B4F14-8775-4369-9699-251DE61C5E38}" dt="2023-11-30T19:41:53.354" v="1560" actId="5793"/>
        <pc:sldMkLst>
          <pc:docMk/>
          <pc:sldMk cId="470954595" sldId="257"/>
        </pc:sldMkLst>
        <pc:spChg chg="mod">
          <ac:chgData name="Tore Andestad" userId="9c8c8b9117e0c98e" providerId="LiveId" clId="{209B4F14-8775-4369-9699-251DE61C5E38}" dt="2023-11-30T19:41:33.667" v="1557" actId="26606"/>
          <ac:spMkLst>
            <pc:docMk/>
            <pc:sldMk cId="470954595" sldId="257"/>
            <ac:spMk id="2" creationId="{F27F7AF7-4EFB-D9FE-9AF5-F72D67D534D5}"/>
          </ac:spMkLst>
        </pc:spChg>
        <pc:spChg chg="del">
          <ac:chgData name="Tore Andestad" userId="9c8c8b9117e0c98e" providerId="LiveId" clId="{209B4F14-8775-4369-9699-251DE61C5E38}" dt="2023-11-29T07:44:12.580" v="20"/>
          <ac:spMkLst>
            <pc:docMk/>
            <pc:sldMk cId="470954595" sldId="257"/>
            <ac:spMk id="3" creationId="{1560BEC3-2AF3-9049-D760-03615288F514}"/>
          </ac:spMkLst>
        </pc:spChg>
        <pc:spChg chg="mod">
          <ac:chgData name="Tore Andestad" userId="9c8c8b9117e0c98e" providerId="LiveId" clId="{209B4F14-8775-4369-9699-251DE61C5E38}" dt="2023-11-30T19:41:53.354" v="1560" actId="5793"/>
          <ac:spMkLst>
            <pc:docMk/>
            <pc:sldMk cId="470954595" sldId="257"/>
            <ac:spMk id="4" creationId="{4631D2A1-B52F-CFAD-8AC5-B3BDB3FB65A5}"/>
          </ac:spMkLst>
        </pc:spChg>
        <pc:spChg chg="mod">
          <ac:chgData name="Tore Andestad" userId="9c8c8b9117e0c98e" providerId="LiveId" clId="{209B4F14-8775-4369-9699-251DE61C5E38}" dt="2023-11-30T19:41:33.667" v="1557" actId="26606"/>
          <ac:spMkLst>
            <pc:docMk/>
            <pc:sldMk cId="470954595" sldId="257"/>
            <ac:spMk id="5" creationId="{EEBE0E0A-6F8C-21CA-7F9C-9CC530EDD62A}"/>
          </ac:spMkLst>
        </pc:spChg>
        <pc:spChg chg="add">
          <ac:chgData name="Tore Andestad" userId="9c8c8b9117e0c98e" providerId="LiveId" clId="{209B4F14-8775-4369-9699-251DE61C5E38}" dt="2023-11-30T19:41:33.667" v="1557" actId="26606"/>
          <ac:spMkLst>
            <pc:docMk/>
            <pc:sldMk cId="470954595" sldId="257"/>
            <ac:spMk id="1031" creationId="{2C61293E-6EBE-43EF-A52C-9BEBFD7679D4}"/>
          </ac:spMkLst>
        </pc:spChg>
        <pc:spChg chg="add">
          <ac:chgData name="Tore Andestad" userId="9c8c8b9117e0c98e" providerId="LiveId" clId="{209B4F14-8775-4369-9699-251DE61C5E38}" dt="2023-11-30T19:41:33.667" v="1557" actId="26606"/>
          <ac:spMkLst>
            <pc:docMk/>
            <pc:sldMk cId="470954595" sldId="257"/>
            <ac:spMk id="1033" creationId="{21540236-BFD5-4A9D-8840-4703E7F76825}"/>
          </ac:spMkLst>
        </pc:spChg>
        <pc:picChg chg="add mod ord">
          <ac:chgData name="Tore Andestad" userId="9c8c8b9117e0c98e" providerId="LiveId" clId="{209B4F14-8775-4369-9699-251DE61C5E38}" dt="2023-11-30T19:41:33.667" v="1557" actId="26606"/>
          <ac:picMkLst>
            <pc:docMk/>
            <pc:sldMk cId="470954595" sldId="257"/>
            <ac:picMk id="1026" creationId="{1483D538-F669-3716-E860-F3101BA01A78}"/>
          </ac:picMkLst>
        </pc:picChg>
      </pc:sldChg>
      <pc:sldChg chg="addSp delSp modSp new mod setBg modAnim">
        <pc:chgData name="Tore Andestad" userId="9c8c8b9117e0c98e" providerId="LiveId" clId="{209B4F14-8775-4369-9699-251DE61C5E38}" dt="2023-11-30T19:42:26.944" v="1563" actId="5793"/>
        <pc:sldMkLst>
          <pc:docMk/>
          <pc:sldMk cId="841547903" sldId="258"/>
        </pc:sldMkLst>
        <pc:spChg chg="mod">
          <ac:chgData name="Tore Andestad" userId="9c8c8b9117e0c98e" providerId="LiveId" clId="{209B4F14-8775-4369-9699-251DE61C5E38}" dt="2023-11-30T19:42:04.374" v="1561" actId="26606"/>
          <ac:spMkLst>
            <pc:docMk/>
            <pc:sldMk cId="841547903" sldId="258"/>
            <ac:spMk id="2" creationId="{1945B928-403B-1DD4-D7CF-B8AFAAE6E312}"/>
          </ac:spMkLst>
        </pc:spChg>
        <pc:spChg chg="del">
          <ac:chgData name="Tore Andestad" userId="9c8c8b9117e0c98e" providerId="LiveId" clId="{209B4F14-8775-4369-9699-251DE61C5E38}" dt="2023-11-29T07:46:30.475" v="47"/>
          <ac:spMkLst>
            <pc:docMk/>
            <pc:sldMk cId="841547903" sldId="258"/>
            <ac:spMk id="3" creationId="{5A6307EB-AF84-FC35-ABF1-7897EE3FBE16}"/>
          </ac:spMkLst>
        </pc:spChg>
        <pc:spChg chg="mod">
          <ac:chgData name="Tore Andestad" userId="9c8c8b9117e0c98e" providerId="LiveId" clId="{209B4F14-8775-4369-9699-251DE61C5E38}" dt="2023-11-30T19:42:26.944" v="1563" actId="5793"/>
          <ac:spMkLst>
            <pc:docMk/>
            <pc:sldMk cId="841547903" sldId="258"/>
            <ac:spMk id="4" creationId="{9280471D-B2C0-0736-14DC-AB4D15C403E8}"/>
          </ac:spMkLst>
        </pc:spChg>
        <pc:spChg chg="mod ord">
          <ac:chgData name="Tore Andestad" userId="9c8c8b9117e0c98e" providerId="LiveId" clId="{209B4F14-8775-4369-9699-251DE61C5E38}" dt="2023-11-30T19:42:04.374" v="1561" actId="26606"/>
          <ac:spMkLst>
            <pc:docMk/>
            <pc:sldMk cId="841547903" sldId="258"/>
            <ac:spMk id="5" creationId="{DE53D72B-07A2-15BF-C832-230F53905710}"/>
          </ac:spMkLst>
        </pc:spChg>
        <pc:spChg chg="add">
          <ac:chgData name="Tore Andestad" userId="9c8c8b9117e0c98e" providerId="LiveId" clId="{209B4F14-8775-4369-9699-251DE61C5E38}" dt="2023-11-30T19:42:04.374" v="1561" actId="26606"/>
          <ac:spMkLst>
            <pc:docMk/>
            <pc:sldMk cId="841547903" sldId="258"/>
            <ac:spMk id="2055" creationId="{D009D6D5-DAC2-4A8B-A17A-E206B9012D09}"/>
          </ac:spMkLst>
        </pc:spChg>
        <pc:picChg chg="add mod">
          <ac:chgData name="Tore Andestad" userId="9c8c8b9117e0c98e" providerId="LiveId" clId="{209B4F14-8775-4369-9699-251DE61C5E38}" dt="2023-11-30T19:42:04.374" v="1561" actId="26606"/>
          <ac:picMkLst>
            <pc:docMk/>
            <pc:sldMk cId="841547903" sldId="258"/>
            <ac:picMk id="2050" creationId="{1DC21FCA-8549-932E-CB92-C457FFE3E031}"/>
          </ac:picMkLst>
        </pc:picChg>
      </pc:sldChg>
      <pc:sldChg chg="addSp delSp modSp new mod setBg modAnim">
        <pc:chgData name="Tore Andestad" userId="9c8c8b9117e0c98e" providerId="LiveId" clId="{209B4F14-8775-4369-9699-251DE61C5E38}" dt="2023-11-30T19:42:50.166" v="1566" actId="5793"/>
        <pc:sldMkLst>
          <pc:docMk/>
          <pc:sldMk cId="2451368035" sldId="259"/>
        </pc:sldMkLst>
        <pc:spChg chg="mod">
          <ac:chgData name="Tore Andestad" userId="9c8c8b9117e0c98e" providerId="LiveId" clId="{209B4F14-8775-4369-9699-251DE61C5E38}" dt="2023-11-30T19:42:36.576" v="1564" actId="26606"/>
          <ac:spMkLst>
            <pc:docMk/>
            <pc:sldMk cId="2451368035" sldId="259"/>
            <ac:spMk id="2" creationId="{059729CF-AECB-944B-5488-3FE7E4EF4ECE}"/>
          </ac:spMkLst>
        </pc:spChg>
        <pc:spChg chg="del">
          <ac:chgData name="Tore Andestad" userId="9c8c8b9117e0c98e" providerId="LiveId" clId="{209B4F14-8775-4369-9699-251DE61C5E38}" dt="2023-11-29T07:49:06.251" v="76"/>
          <ac:spMkLst>
            <pc:docMk/>
            <pc:sldMk cId="2451368035" sldId="259"/>
            <ac:spMk id="3" creationId="{B04D6689-6B95-F699-5EBC-5F249AC14A52}"/>
          </ac:spMkLst>
        </pc:spChg>
        <pc:spChg chg="mod">
          <ac:chgData name="Tore Andestad" userId="9c8c8b9117e0c98e" providerId="LiveId" clId="{209B4F14-8775-4369-9699-251DE61C5E38}" dt="2023-11-30T19:42:50.166" v="1566" actId="5793"/>
          <ac:spMkLst>
            <pc:docMk/>
            <pc:sldMk cId="2451368035" sldId="259"/>
            <ac:spMk id="4" creationId="{EEF930FA-D100-C991-3F3B-BB620EF32178}"/>
          </ac:spMkLst>
        </pc:spChg>
        <pc:spChg chg="mod">
          <ac:chgData name="Tore Andestad" userId="9c8c8b9117e0c98e" providerId="LiveId" clId="{209B4F14-8775-4369-9699-251DE61C5E38}" dt="2023-11-30T19:42:36.576" v="1564" actId="26606"/>
          <ac:spMkLst>
            <pc:docMk/>
            <pc:sldMk cId="2451368035" sldId="259"/>
            <ac:spMk id="5" creationId="{000C447F-B3CC-0606-FA1C-3587CFC6ECAD}"/>
          </ac:spMkLst>
        </pc:spChg>
        <pc:spChg chg="add">
          <ac:chgData name="Tore Andestad" userId="9c8c8b9117e0c98e" providerId="LiveId" clId="{209B4F14-8775-4369-9699-251DE61C5E38}" dt="2023-11-30T19:42:36.576" v="1564" actId="26606"/>
          <ac:spMkLst>
            <pc:docMk/>
            <pc:sldMk cId="2451368035" sldId="259"/>
            <ac:spMk id="3079" creationId="{04812C46-200A-4DEB-A05E-3ED6C68C2387}"/>
          </ac:spMkLst>
        </pc:spChg>
        <pc:spChg chg="add">
          <ac:chgData name="Tore Andestad" userId="9c8c8b9117e0c98e" providerId="LiveId" clId="{209B4F14-8775-4369-9699-251DE61C5E38}" dt="2023-11-30T19:42:36.576" v="1564" actId="26606"/>
          <ac:spMkLst>
            <pc:docMk/>
            <pc:sldMk cId="2451368035" sldId="259"/>
            <ac:spMk id="3081" creationId="{D1EA859B-E555-4109-94F3-6700E046E008}"/>
          </ac:spMkLst>
        </pc:spChg>
        <pc:picChg chg="add mod ord">
          <ac:chgData name="Tore Andestad" userId="9c8c8b9117e0c98e" providerId="LiveId" clId="{209B4F14-8775-4369-9699-251DE61C5E38}" dt="2023-11-30T19:42:36.576" v="1564" actId="26606"/>
          <ac:picMkLst>
            <pc:docMk/>
            <pc:sldMk cId="2451368035" sldId="259"/>
            <ac:picMk id="3074" creationId="{F2A8629B-0D7B-9349-472D-B656AC3BA602}"/>
          </ac:picMkLst>
        </pc:picChg>
      </pc:sldChg>
      <pc:sldChg chg="addSp delSp modSp new mod setBg modAnim">
        <pc:chgData name="Tore Andestad" userId="9c8c8b9117e0c98e" providerId="LiveId" clId="{209B4F14-8775-4369-9699-251DE61C5E38}" dt="2023-11-30T19:43:20.883" v="1569" actId="5793"/>
        <pc:sldMkLst>
          <pc:docMk/>
          <pc:sldMk cId="291810157" sldId="260"/>
        </pc:sldMkLst>
        <pc:spChg chg="mod">
          <ac:chgData name="Tore Andestad" userId="9c8c8b9117e0c98e" providerId="LiveId" clId="{209B4F14-8775-4369-9699-251DE61C5E38}" dt="2023-11-30T19:42:56.607" v="1567" actId="26606"/>
          <ac:spMkLst>
            <pc:docMk/>
            <pc:sldMk cId="291810157" sldId="260"/>
            <ac:spMk id="2" creationId="{C17AC035-F441-CDEB-DA50-5E7ABFC0606D}"/>
          </ac:spMkLst>
        </pc:spChg>
        <pc:spChg chg="del">
          <ac:chgData name="Tore Andestad" userId="9c8c8b9117e0c98e" providerId="LiveId" clId="{209B4F14-8775-4369-9699-251DE61C5E38}" dt="2023-11-29T07:51:24.713" v="100"/>
          <ac:spMkLst>
            <pc:docMk/>
            <pc:sldMk cId="291810157" sldId="260"/>
            <ac:spMk id="3" creationId="{509EEEBF-75F8-186C-7ACE-890E038F4BC1}"/>
          </ac:spMkLst>
        </pc:spChg>
        <pc:spChg chg="mod">
          <ac:chgData name="Tore Andestad" userId="9c8c8b9117e0c98e" providerId="LiveId" clId="{209B4F14-8775-4369-9699-251DE61C5E38}" dt="2023-11-30T19:43:20.883" v="1569" actId="5793"/>
          <ac:spMkLst>
            <pc:docMk/>
            <pc:sldMk cId="291810157" sldId="260"/>
            <ac:spMk id="4" creationId="{E5F8B43B-C4B3-E41C-0063-E5951C0CCE55}"/>
          </ac:spMkLst>
        </pc:spChg>
        <pc:spChg chg="mod">
          <ac:chgData name="Tore Andestad" userId="9c8c8b9117e0c98e" providerId="LiveId" clId="{209B4F14-8775-4369-9699-251DE61C5E38}" dt="2023-11-30T19:42:56.607" v="1567" actId="26606"/>
          <ac:spMkLst>
            <pc:docMk/>
            <pc:sldMk cId="291810157" sldId="260"/>
            <ac:spMk id="5" creationId="{10EB8D33-13B0-59BB-663C-2EBC2B99D745}"/>
          </ac:spMkLst>
        </pc:spChg>
        <pc:spChg chg="add">
          <ac:chgData name="Tore Andestad" userId="9c8c8b9117e0c98e" providerId="LiveId" clId="{209B4F14-8775-4369-9699-251DE61C5E38}" dt="2023-11-30T19:42:56.607" v="1567" actId="26606"/>
          <ac:spMkLst>
            <pc:docMk/>
            <pc:sldMk cId="291810157" sldId="260"/>
            <ac:spMk id="4103" creationId="{04812C46-200A-4DEB-A05E-3ED6C68C2387}"/>
          </ac:spMkLst>
        </pc:spChg>
        <pc:spChg chg="add">
          <ac:chgData name="Tore Andestad" userId="9c8c8b9117e0c98e" providerId="LiveId" clId="{209B4F14-8775-4369-9699-251DE61C5E38}" dt="2023-11-30T19:42:56.607" v="1567" actId="26606"/>
          <ac:spMkLst>
            <pc:docMk/>
            <pc:sldMk cId="291810157" sldId="260"/>
            <ac:spMk id="4105" creationId="{D1EA859B-E555-4109-94F3-6700E046E008}"/>
          </ac:spMkLst>
        </pc:spChg>
        <pc:picChg chg="add mod ord">
          <ac:chgData name="Tore Andestad" userId="9c8c8b9117e0c98e" providerId="LiveId" clId="{209B4F14-8775-4369-9699-251DE61C5E38}" dt="2023-11-30T19:42:56.607" v="1567" actId="26606"/>
          <ac:picMkLst>
            <pc:docMk/>
            <pc:sldMk cId="291810157" sldId="260"/>
            <ac:picMk id="4098" creationId="{DA98D769-7BEE-19D4-EDF8-C1C124E72F09}"/>
          </ac:picMkLst>
        </pc:picChg>
      </pc:sldChg>
      <pc:sldChg chg="addSp delSp modSp new mod setBg modAnim">
        <pc:chgData name="Tore Andestad" userId="9c8c8b9117e0c98e" providerId="LiveId" clId="{209B4F14-8775-4369-9699-251DE61C5E38}" dt="2023-11-30T19:43:57.331" v="1579" actId="5793"/>
        <pc:sldMkLst>
          <pc:docMk/>
          <pc:sldMk cId="3943986438" sldId="261"/>
        </pc:sldMkLst>
        <pc:spChg chg="mod">
          <ac:chgData name="Tore Andestad" userId="9c8c8b9117e0c98e" providerId="LiveId" clId="{209B4F14-8775-4369-9699-251DE61C5E38}" dt="2023-11-30T19:43:44.539" v="1576" actId="26606"/>
          <ac:spMkLst>
            <pc:docMk/>
            <pc:sldMk cId="3943986438" sldId="261"/>
            <ac:spMk id="2" creationId="{525298B4-F6C3-754F-E622-E9EAF8772984}"/>
          </ac:spMkLst>
        </pc:spChg>
        <pc:spChg chg="del">
          <ac:chgData name="Tore Andestad" userId="9c8c8b9117e0c98e" providerId="LiveId" clId="{209B4F14-8775-4369-9699-251DE61C5E38}" dt="2023-11-29T07:53:50.880" v="152"/>
          <ac:spMkLst>
            <pc:docMk/>
            <pc:sldMk cId="3943986438" sldId="261"/>
            <ac:spMk id="3" creationId="{45651C48-47DF-C3FE-9323-A4BF8EA68024}"/>
          </ac:spMkLst>
        </pc:spChg>
        <pc:spChg chg="mod">
          <ac:chgData name="Tore Andestad" userId="9c8c8b9117e0c98e" providerId="LiveId" clId="{209B4F14-8775-4369-9699-251DE61C5E38}" dt="2023-11-30T19:43:57.331" v="1579" actId="5793"/>
          <ac:spMkLst>
            <pc:docMk/>
            <pc:sldMk cId="3943986438" sldId="261"/>
            <ac:spMk id="4" creationId="{C4C5F057-14D1-8A87-14B3-7DC4B4466B49}"/>
          </ac:spMkLst>
        </pc:spChg>
        <pc:spChg chg="mod ord">
          <ac:chgData name="Tore Andestad" userId="9c8c8b9117e0c98e" providerId="LiveId" clId="{209B4F14-8775-4369-9699-251DE61C5E38}" dt="2023-11-30T19:43:44.539" v="1576" actId="26606"/>
          <ac:spMkLst>
            <pc:docMk/>
            <pc:sldMk cId="3943986438" sldId="261"/>
            <ac:spMk id="5" creationId="{7368F4C5-BAD2-1068-F456-0D7A782A1F46}"/>
          </ac:spMkLst>
        </pc:spChg>
        <pc:spChg chg="add del">
          <ac:chgData name="Tore Andestad" userId="9c8c8b9117e0c98e" providerId="LiveId" clId="{209B4F14-8775-4369-9699-251DE61C5E38}" dt="2023-11-30T19:43:30.185" v="1571" actId="26606"/>
          <ac:spMkLst>
            <pc:docMk/>
            <pc:sldMk cId="3943986438" sldId="261"/>
            <ac:spMk id="5127" creationId="{D009D6D5-DAC2-4A8B-A17A-E206B9012D09}"/>
          </ac:spMkLst>
        </pc:spChg>
        <pc:spChg chg="add del">
          <ac:chgData name="Tore Andestad" userId="9c8c8b9117e0c98e" providerId="LiveId" clId="{209B4F14-8775-4369-9699-251DE61C5E38}" dt="2023-11-30T19:43:31.686" v="1573" actId="26606"/>
          <ac:spMkLst>
            <pc:docMk/>
            <pc:sldMk cId="3943986438" sldId="261"/>
            <ac:spMk id="5129" creationId="{80DF40B2-80F7-4E71-B46C-284163F3654A}"/>
          </ac:spMkLst>
        </pc:spChg>
        <pc:spChg chg="add del">
          <ac:chgData name="Tore Andestad" userId="9c8c8b9117e0c98e" providerId="LiveId" clId="{209B4F14-8775-4369-9699-251DE61C5E38}" dt="2023-11-30T19:43:44.539" v="1575" actId="26606"/>
          <ac:spMkLst>
            <pc:docMk/>
            <pc:sldMk cId="3943986438" sldId="261"/>
            <ac:spMk id="5131" creationId="{04812C46-200A-4DEB-A05E-3ED6C68C2387}"/>
          </ac:spMkLst>
        </pc:spChg>
        <pc:spChg chg="add del">
          <ac:chgData name="Tore Andestad" userId="9c8c8b9117e0c98e" providerId="LiveId" clId="{209B4F14-8775-4369-9699-251DE61C5E38}" dt="2023-11-30T19:43:44.539" v="1575" actId="26606"/>
          <ac:spMkLst>
            <pc:docMk/>
            <pc:sldMk cId="3943986438" sldId="261"/>
            <ac:spMk id="5132" creationId="{D1EA859B-E555-4109-94F3-6700E046E008}"/>
          </ac:spMkLst>
        </pc:spChg>
        <pc:spChg chg="add">
          <ac:chgData name="Tore Andestad" userId="9c8c8b9117e0c98e" providerId="LiveId" clId="{209B4F14-8775-4369-9699-251DE61C5E38}" dt="2023-11-30T19:43:44.539" v="1576" actId="26606"/>
          <ac:spMkLst>
            <pc:docMk/>
            <pc:sldMk cId="3943986438" sldId="261"/>
            <ac:spMk id="5134" creationId="{B210AC1D-4063-4C6E-9528-FA9C4C0C18E6}"/>
          </ac:spMkLst>
        </pc:spChg>
        <pc:spChg chg="add">
          <ac:chgData name="Tore Andestad" userId="9c8c8b9117e0c98e" providerId="LiveId" clId="{209B4F14-8775-4369-9699-251DE61C5E38}" dt="2023-11-30T19:43:44.539" v="1576" actId="26606"/>
          <ac:spMkLst>
            <pc:docMk/>
            <pc:sldMk cId="3943986438" sldId="261"/>
            <ac:spMk id="5135" creationId="{02F8C595-E68C-4306-AED8-DC7826A0A506}"/>
          </ac:spMkLst>
        </pc:spChg>
        <pc:picChg chg="add mod ord">
          <ac:chgData name="Tore Andestad" userId="9c8c8b9117e0c98e" providerId="LiveId" clId="{209B4F14-8775-4369-9699-251DE61C5E38}" dt="2023-11-30T19:43:44.539" v="1576" actId="26606"/>
          <ac:picMkLst>
            <pc:docMk/>
            <pc:sldMk cId="3943986438" sldId="261"/>
            <ac:picMk id="5122" creationId="{668351E8-5FC2-4871-C3C9-17ADC867313E}"/>
          </ac:picMkLst>
        </pc:picChg>
      </pc:sldChg>
      <pc:sldChg chg="addSp delSp modSp new mod setBg modAnim">
        <pc:chgData name="Tore Andestad" userId="9c8c8b9117e0c98e" providerId="LiveId" clId="{209B4F14-8775-4369-9699-251DE61C5E38}" dt="2023-11-30T19:44:28.307" v="1582" actId="5793"/>
        <pc:sldMkLst>
          <pc:docMk/>
          <pc:sldMk cId="2284035148" sldId="262"/>
        </pc:sldMkLst>
        <pc:spChg chg="mod">
          <ac:chgData name="Tore Andestad" userId="9c8c8b9117e0c98e" providerId="LiveId" clId="{209B4F14-8775-4369-9699-251DE61C5E38}" dt="2023-11-30T19:44:13.566" v="1580" actId="26606"/>
          <ac:spMkLst>
            <pc:docMk/>
            <pc:sldMk cId="2284035148" sldId="262"/>
            <ac:spMk id="2" creationId="{7F2C5F41-FB69-C9D1-019E-7019C67C5FAA}"/>
          </ac:spMkLst>
        </pc:spChg>
        <pc:spChg chg="del">
          <ac:chgData name="Tore Andestad" userId="9c8c8b9117e0c98e" providerId="LiveId" clId="{209B4F14-8775-4369-9699-251DE61C5E38}" dt="2023-11-29T07:56:22.252" v="184"/>
          <ac:spMkLst>
            <pc:docMk/>
            <pc:sldMk cId="2284035148" sldId="262"/>
            <ac:spMk id="3" creationId="{0BCD44FE-339E-2275-2DF5-94FC479C685C}"/>
          </ac:spMkLst>
        </pc:spChg>
        <pc:spChg chg="mod">
          <ac:chgData name="Tore Andestad" userId="9c8c8b9117e0c98e" providerId="LiveId" clId="{209B4F14-8775-4369-9699-251DE61C5E38}" dt="2023-11-30T19:44:28.307" v="1582" actId="5793"/>
          <ac:spMkLst>
            <pc:docMk/>
            <pc:sldMk cId="2284035148" sldId="262"/>
            <ac:spMk id="4" creationId="{EF1ADFAD-CAE0-56D2-A064-107013051E97}"/>
          </ac:spMkLst>
        </pc:spChg>
        <pc:spChg chg="mod ord">
          <ac:chgData name="Tore Andestad" userId="9c8c8b9117e0c98e" providerId="LiveId" clId="{209B4F14-8775-4369-9699-251DE61C5E38}" dt="2023-11-30T19:44:13.566" v="1580" actId="26606"/>
          <ac:spMkLst>
            <pc:docMk/>
            <pc:sldMk cId="2284035148" sldId="262"/>
            <ac:spMk id="5" creationId="{3EC366C9-4016-B5CA-3CB4-F18F04A8F8CF}"/>
          </ac:spMkLst>
        </pc:spChg>
        <pc:spChg chg="add">
          <ac:chgData name="Tore Andestad" userId="9c8c8b9117e0c98e" providerId="LiveId" clId="{209B4F14-8775-4369-9699-251DE61C5E38}" dt="2023-11-30T19:44:13.566" v="1580" actId="26606"/>
          <ac:spMkLst>
            <pc:docMk/>
            <pc:sldMk cId="2284035148" sldId="262"/>
            <ac:spMk id="6151" creationId="{F13C74B1-5B17-4795-BED0-7140497B445A}"/>
          </ac:spMkLst>
        </pc:spChg>
        <pc:spChg chg="add">
          <ac:chgData name="Tore Andestad" userId="9c8c8b9117e0c98e" providerId="LiveId" clId="{209B4F14-8775-4369-9699-251DE61C5E38}" dt="2023-11-30T19:44:13.566" v="1580" actId="26606"/>
          <ac:spMkLst>
            <pc:docMk/>
            <pc:sldMk cId="2284035148" sldId="262"/>
            <ac:spMk id="6153" creationId="{D4974D33-8DC5-464E-8C6D-BE58F0669C17}"/>
          </ac:spMkLst>
        </pc:spChg>
        <pc:picChg chg="add mod">
          <ac:chgData name="Tore Andestad" userId="9c8c8b9117e0c98e" providerId="LiveId" clId="{209B4F14-8775-4369-9699-251DE61C5E38}" dt="2023-11-30T19:44:13.566" v="1580" actId="26606"/>
          <ac:picMkLst>
            <pc:docMk/>
            <pc:sldMk cId="2284035148" sldId="262"/>
            <ac:picMk id="6146" creationId="{EA31FC41-AEB0-3DC6-313E-A6D73B783D87}"/>
          </ac:picMkLst>
        </pc:picChg>
      </pc:sldChg>
      <pc:sldChg chg="addSp delSp modSp new mod setBg modAnim">
        <pc:chgData name="Tore Andestad" userId="9c8c8b9117e0c98e" providerId="LiveId" clId="{209B4F14-8775-4369-9699-251DE61C5E38}" dt="2023-11-30T19:45:44.205" v="1597" actId="12"/>
        <pc:sldMkLst>
          <pc:docMk/>
          <pc:sldMk cId="1788816992" sldId="263"/>
        </pc:sldMkLst>
        <pc:spChg chg="mod">
          <ac:chgData name="Tore Andestad" userId="9c8c8b9117e0c98e" providerId="LiveId" clId="{209B4F14-8775-4369-9699-251DE61C5E38}" dt="2023-11-30T19:45:37.328" v="1595" actId="26606"/>
          <ac:spMkLst>
            <pc:docMk/>
            <pc:sldMk cId="1788816992" sldId="263"/>
            <ac:spMk id="2" creationId="{E518482D-8783-3D32-93D1-D4F22FDE1CCF}"/>
          </ac:spMkLst>
        </pc:spChg>
        <pc:spChg chg="del">
          <ac:chgData name="Tore Andestad" userId="9c8c8b9117e0c98e" providerId="LiveId" clId="{209B4F14-8775-4369-9699-251DE61C5E38}" dt="2023-11-29T07:58:30.395" v="228"/>
          <ac:spMkLst>
            <pc:docMk/>
            <pc:sldMk cId="1788816992" sldId="263"/>
            <ac:spMk id="3" creationId="{E9D1FB76-E385-C282-E4B5-64879990A095}"/>
          </ac:spMkLst>
        </pc:spChg>
        <pc:spChg chg="mod">
          <ac:chgData name="Tore Andestad" userId="9c8c8b9117e0c98e" providerId="LiveId" clId="{209B4F14-8775-4369-9699-251DE61C5E38}" dt="2023-11-30T19:45:44.205" v="1597" actId="12"/>
          <ac:spMkLst>
            <pc:docMk/>
            <pc:sldMk cId="1788816992" sldId="263"/>
            <ac:spMk id="4" creationId="{51C87229-63C7-8425-97AB-B8F1A44A90EF}"/>
          </ac:spMkLst>
        </pc:spChg>
        <pc:spChg chg="mod ord">
          <ac:chgData name="Tore Andestad" userId="9c8c8b9117e0c98e" providerId="LiveId" clId="{209B4F14-8775-4369-9699-251DE61C5E38}" dt="2023-11-30T19:45:37.328" v="1595" actId="26606"/>
          <ac:spMkLst>
            <pc:docMk/>
            <pc:sldMk cId="1788816992" sldId="263"/>
            <ac:spMk id="5" creationId="{57F2E8CF-8B1A-2576-80F5-A620324D53A3}"/>
          </ac:spMkLst>
        </pc:spChg>
        <pc:spChg chg="add del mod">
          <ac:chgData name="Tore Andestad" userId="9c8c8b9117e0c98e" providerId="LiveId" clId="{209B4F14-8775-4369-9699-251DE61C5E38}" dt="2023-11-29T08:00:17.712" v="230" actId="22"/>
          <ac:spMkLst>
            <pc:docMk/>
            <pc:sldMk cId="1788816992" sldId="263"/>
            <ac:spMk id="6" creationId="{F2965706-E4BD-A4DE-2AE0-C7D86E334642}"/>
          </ac:spMkLst>
        </pc:spChg>
        <pc:spChg chg="add del">
          <ac:chgData name="Tore Andestad" userId="9c8c8b9117e0c98e" providerId="LiveId" clId="{209B4F14-8775-4369-9699-251DE61C5E38}" dt="2023-11-30T19:44:40.565" v="1584" actId="26606"/>
          <ac:spMkLst>
            <pc:docMk/>
            <pc:sldMk cId="1788816992" sldId="263"/>
            <ac:spMk id="13" creationId="{79BB35BC-D5C2-4C8B-A22A-A71E6191913B}"/>
          </ac:spMkLst>
        </pc:spChg>
        <pc:spChg chg="add del">
          <ac:chgData name="Tore Andestad" userId="9c8c8b9117e0c98e" providerId="LiveId" clId="{209B4F14-8775-4369-9699-251DE61C5E38}" dt="2023-11-30T19:44:44.800" v="1586" actId="26606"/>
          <ac:spMkLst>
            <pc:docMk/>
            <pc:sldMk cId="1788816992" sldId="263"/>
            <ac:spMk id="15" creationId="{6357EC4F-235E-4222-A36F-C7878ACE37F2}"/>
          </ac:spMkLst>
        </pc:spChg>
        <pc:spChg chg="add del">
          <ac:chgData name="Tore Andestad" userId="9c8c8b9117e0c98e" providerId="LiveId" clId="{209B4F14-8775-4369-9699-251DE61C5E38}" dt="2023-11-30T19:44:44.800" v="1586" actId="26606"/>
          <ac:spMkLst>
            <pc:docMk/>
            <pc:sldMk cId="1788816992" sldId="263"/>
            <ac:spMk id="16" creationId="{2B97F24A-32CE-4C1C-A50D-3016B394DCFB}"/>
          </ac:spMkLst>
        </pc:spChg>
        <pc:spChg chg="add del">
          <ac:chgData name="Tore Andestad" userId="9c8c8b9117e0c98e" providerId="LiveId" clId="{209B4F14-8775-4369-9699-251DE61C5E38}" dt="2023-11-30T19:44:48.239" v="1588" actId="26606"/>
          <ac:spMkLst>
            <pc:docMk/>
            <pc:sldMk cId="1788816992" sldId="263"/>
            <ac:spMk id="18" creationId="{F13C74B1-5B17-4795-BED0-7140497B445A}"/>
          </ac:spMkLst>
        </pc:spChg>
        <pc:spChg chg="add del">
          <ac:chgData name="Tore Andestad" userId="9c8c8b9117e0c98e" providerId="LiveId" clId="{209B4F14-8775-4369-9699-251DE61C5E38}" dt="2023-11-30T19:44:48.239" v="1588" actId="26606"/>
          <ac:spMkLst>
            <pc:docMk/>
            <pc:sldMk cId="1788816992" sldId="263"/>
            <ac:spMk id="19" creationId="{D4974D33-8DC5-464E-8C6D-BE58F0669C17}"/>
          </ac:spMkLst>
        </pc:spChg>
        <pc:spChg chg="add del">
          <ac:chgData name="Tore Andestad" userId="9c8c8b9117e0c98e" providerId="LiveId" clId="{209B4F14-8775-4369-9699-251DE61C5E38}" dt="2023-11-30T19:45:03.905" v="1590" actId="26606"/>
          <ac:spMkLst>
            <pc:docMk/>
            <pc:sldMk cId="1788816992" sldId="263"/>
            <ac:spMk id="21" creationId="{2B97F24A-32CE-4C1C-A50D-3016B394DCFB}"/>
          </ac:spMkLst>
        </pc:spChg>
        <pc:spChg chg="add del">
          <ac:chgData name="Tore Andestad" userId="9c8c8b9117e0c98e" providerId="LiveId" clId="{209B4F14-8775-4369-9699-251DE61C5E38}" dt="2023-11-30T19:45:03.905" v="1590" actId="26606"/>
          <ac:spMkLst>
            <pc:docMk/>
            <pc:sldMk cId="1788816992" sldId="263"/>
            <ac:spMk id="22" creationId="{6357EC4F-235E-4222-A36F-C7878ACE37F2}"/>
          </ac:spMkLst>
        </pc:spChg>
        <pc:spChg chg="add del">
          <ac:chgData name="Tore Andestad" userId="9c8c8b9117e0c98e" providerId="LiveId" clId="{209B4F14-8775-4369-9699-251DE61C5E38}" dt="2023-11-30T19:45:37.343" v="1596" actId="26606"/>
          <ac:spMkLst>
            <pc:docMk/>
            <pc:sldMk cId="1788816992" sldId="263"/>
            <ac:spMk id="24" creationId="{2C61293E-6EBE-43EF-A52C-9BEBFD7679D4}"/>
          </ac:spMkLst>
        </pc:spChg>
        <pc:spChg chg="add del">
          <ac:chgData name="Tore Andestad" userId="9c8c8b9117e0c98e" providerId="LiveId" clId="{209B4F14-8775-4369-9699-251DE61C5E38}" dt="2023-11-30T19:45:37.343" v="1596" actId="26606"/>
          <ac:spMkLst>
            <pc:docMk/>
            <pc:sldMk cId="1788816992" sldId="263"/>
            <ac:spMk id="25" creationId="{3FCFB1DE-0B7E-48CC-BA90-B2AB0889F9D6}"/>
          </ac:spMkLst>
        </pc:spChg>
        <pc:spChg chg="add del">
          <ac:chgData name="Tore Andestad" userId="9c8c8b9117e0c98e" providerId="LiveId" clId="{209B4F14-8775-4369-9699-251DE61C5E38}" dt="2023-11-30T19:45:37.328" v="1595" actId="26606"/>
          <ac:spMkLst>
            <pc:docMk/>
            <pc:sldMk cId="1788816992" sldId="263"/>
            <ac:spMk id="30" creationId="{B1595A09-E336-4D1B-9B3A-06A2287A54E2}"/>
          </ac:spMkLst>
        </pc:spChg>
        <pc:spChg chg="add del">
          <ac:chgData name="Tore Andestad" userId="9c8c8b9117e0c98e" providerId="LiveId" clId="{209B4F14-8775-4369-9699-251DE61C5E38}" dt="2023-11-30T19:45:37.328" v="1595" actId="26606"/>
          <ac:spMkLst>
            <pc:docMk/>
            <pc:sldMk cId="1788816992" sldId="263"/>
            <ac:spMk id="32" creationId="{3540989C-C7B8-473B-BF87-6F2DA6A90006}"/>
          </ac:spMkLst>
        </pc:spChg>
        <pc:spChg chg="add">
          <ac:chgData name="Tore Andestad" userId="9c8c8b9117e0c98e" providerId="LiveId" clId="{209B4F14-8775-4369-9699-251DE61C5E38}" dt="2023-11-30T19:45:37.343" v="1596" actId="26606"/>
          <ac:spMkLst>
            <pc:docMk/>
            <pc:sldMk cId="1788816992" sldId="263"/>
            <ac:spMk id="34" creationId="{2C61293E-6EBE-43EF-A52C-9BEBFD7679D4}"/>
          </ac:spMkLst>
        </pc:spChg>
        <pc:spChg chg="add">
          <ac:chgData name="Tore Andestad" userId="9c8c8b9117e0c98e" providerId="LiveId" clId="{209B4F14-8775-4369-9699-251DE61C5E38}" dt="2023-11-30T19:45:37.343" v="1596" actId="26606"/>
          <ac:spMkLst>
            <pc:docMk/>
            <pc:sldMk cId="1788816992" sldId="263"/>
            <ac:spMk id="35" creationId="{3FCFB1DE-0B7E-48CC-BA90-B2AB0889F9D6}"/>
          </ac:spMkLst>
        </pc:spChg>
        <pc:picChg chg="add mod ord">
          <ac:chgData name="Tore Andestad" userId="9c8c8b9117e0c98e" providerId="LiveId" clId="{209B4F14-8775-4369-9699-251DE61C5E38}" dt="2023-11-30T19:45:37.328" v="1595" actId="26606"/>
          <ac:picMkLst>
            <pc:docMk/>
            <pc:sldMk cId="1788816992" sldId="263"/>
            <ac:picMk id="8" creationId="{3DD51D7D-1EAC-8993-A0FD-3A4805670C51}"/>
          </ac:picMkLst>
        </pc:picChg>
        <pc:picChg chg="add del mod">
          <ac:chgData name="Tore Andestad" userId="9c8c8b9117e0c98e" providerId="LiveId" clId="{209B4F14-8775-4369-9699-251DE61C5E38}" dt="2023-11-29T08:00:14.715" v="229" actId="478"/>
          <ac:picMkLst>
            <pc:docMk/>
            <pc:sldMk cId="1788816992" sldId="263"/>
            <ac:picMk id="7170" creationId="{0207FBE4-06A6-6A4E-7240-F67B01DDAAD4}"/>
          </ac:picMkLst>
        </pc:picChg>
      </pc:sldChg>
      <pc:sldChg chg="addSp delSp modSp new mod setBg modAnim">
        <pc:chgData name="Tore Andestad" userId="9c8c8b9117e0c98e" providerId="LiveId" clId="{209B4F14-8775-4369-9699-251DE61C5E38}" dt="2023-11-30T19:47:18.628" v="1610" actId="255"/>
        <pc:sldMkLst>
          <pc:docMk/>
          <pc:sldMk cId="2759878957" sldId="264"/>
        </pc:sldMkLst>
        <pc:spChg chg="mod">
          <ac:chgData name="Tore Andestad" userId="9c8c8b9117e0c98e" providerId="LiveId" clId="{209B4F14-8775-4369-9699-251DE61C5E38}" dt="2023-11-30T19:46:16.850" v="1598" actId="26606"/>
          <ac:spMkLst>
            <pc:docMk/>
            <pc:sldMk cId="2759878957" sldId="264"/>
            <ac:spMk id="2" creationId="{19C9C007-F0AC-DBCF-1522-67819CDF2E3D}"/>
          </ac:spMkLst>
        </pc:spChg>
        <pc:spChg chg="del">
          <ac:chgData name="Tore Andestad" userId="9c8c8b9117e0c98e" providerId="LiveId" clId="{209B4F14-8775-4369-9699-251DE61C5E38}" dt="2023-11-29T08:02:55.079" v="266"/>
          <ac:spMkLst>
            <pc:docMk/>
            <pc:sldMk cId="2759878957" sldId="264"/>
            <ac:spMk id="3" creationId="{92EE4598-EF20-4BB6-27D3-4E80794DEF50}"/>
          </ac:spMkLst>
        </pc:spChg>
        <pc:spChg chg="mod">
          <ac:chgData name="Tore Andestad" userId="9c8c8b9117e0c98e" providerId="LiveId" clId="{209B4F14-8775-4369-9699-251DE61C5E38}" dt="2023-11-30T19:47:18.628" v="1610" actId="255"/>
          <ac:spMkLst>
            <pc:docMk/>
            <pc:sldMk cId="2759878957" sldId="264"/>
            <ac:spMk id="4" creationId="{3FF9F335-24BE-D464-24AC-EE134DF5FC02}"/>
          </ac:spMkLst>
        </pc:spChg>
        <pc:spChg chg="mod ord">
          <ac:chgData name="Tore Andestad" userId="9c8c8b9117e0c98e" providerId="LiveId" clId="{209B4F14-8775-4369-9699-251DE61C5E38}" dt="2023-11-30T19:46:16.850" v="1598" actId="26606"/>
          <ac:spMkLst>
            <pc:docMk/>
            <pc:sldMk cId="2759878957" sldId="264"/>
            <ac:spMk id="5" creationId="{7AD17584-0973-5C8B-DF3C-37626F3B2140}"/>
          </ac:spMkLst>
        </pc:spChg>
        <pc:spChg chg="add">
          <ac:chgData name="Tore Andestad" userId="9c8c8b9117e0c98e" providerId="LiveId" clId="{209B4F14-8775-4369-9699-251DE61C5E38}" dt="2023-11-30T19:46:16.850" v="1598" actId="26606"/>
          <ac:spMkLst>
            <pc:docMk/>
            <pc:sldMk cId="2759878957" sldId="264"/>
            <ac:spMk id="8199" creationId="{F13C74B1-5B17-4795-BED0-7140497B445A}"/>
          </ac:spMkLst>
        </pc:spChg>
        <pc:spChg chg="add">
          <ac:chgData name="Tore Andestad" userId="9c8c8b9117e0c98e" providerId="LiveId" clId="{209B4F14-8775-4369-9699-251DE61C5E38}" dt="2023-11-30T19:46:16.850" v="1598" actId="26606"/>
          <ac:spMkLst>
            <pc:docMk/>
            <pc:sldMk cId="2759878957" sldId="264"/>
            <ac:spMk id="8201" creationId="{D4974D33-8DC5-464E-8C6D-BE58F0669C17}"/>
          </ac:spMkLst>
        </pc:spChg>
        <pc:picChg chg="add mod">
          <ac:chgData name="Tore Andestad" userId="9c8c8b9117e0c98e" providerId="LiveId" clId="{209B4F14-8775-4369-9699-251DE61C5E38}" dt="2023-11-30T19:46:16.850" v="1598" actId="26606"/>
          <ac:picMkLst>
            <pc:docMk/>
            <pc:sldMk cId="2759878957" sldId="264"/>
            <ac:picMk id="8194" creationId="{F79D98F5-3976-32C8-8EC8-DC9221D6A29C}"/>
          </ac:picMkLst>
        </pc:picChg>
      </pc:sldChg>
      <pc:sldChg chg="addSp delSp modSp new mod setBg modAnim">
        <pc:chgData name="Tore Andestad" userId="9c8c8b9117e0c98e" providerId="LiveId" clId="{209B4F14-8775-4369-9699-251DE61C5E38}" dt="2023-11-30T19:47:57.860" v="1617" actId="27636"/>
        <pc:sldMkLst>
          <pc:docMk/>
          <pc:sldMk cId="2018274892" sldId="265"/>
        </pc:sldMkLst>
        <pc:spChg chg="mod">
          <ac:chgData name="Tore Andestad" userId="9c8c8b9117e0c98e" providerId="LiveId" clId="{209B4F14-8775-4369-9699-251DE61C5E38}" dt="2023-11-30T19:47:30.034" v="1611" actId="26606"/>
          <ac:spMkLst>
            <pc:docMk/>
            <pc:sldMk cId="2018274892" sldId="265"/>
            <ac:spMk id="2" creationId="{406F42D7-4F60-F47E-65B9-4F31F95FB27E}"/>
          </ac:spMkLst>
        </pc:spChg>
        <pc:spChg chg="del mod">
          <ac:chgData name="Tore Andestad" userId="9c8c8b9117e0c98e" providerId="LiveId" clId="{209B4F14-8775-4369-9699-251DE61C5E38}" dt="2023-11-29T08:08:16.887" v="301"/>
          <ac:spMkLst>
            <pc:docMk/>
            <pc:sldMk cId="2018274892" sldId="265"/>
            <ac:spMk id="3" creationId="{CA5AFB9B-661E-7238-59E7-4EC5F771D331}"/>
          </ac:spMkLst>
        </pc:spChg>
        <pc:spChg chg="add del">
          <ac:chgData name="Tore Andestad" userId="9c8c8b9117e0c98e" providerId="LiveId" clId="{209B4F14-8775-4369-9699-251DE61C5E38}" dt="2023-11-29T08:08:08.759" v="297"/>
          <ac:spMkLst>
            <pc:docMk/>
            <pc:sldMk cId="2018274892" sldId="265"/>
            <ac:spMk id="4" creationId="{0F0039DF-9ABB-8671-C239-4923F809270E}"/>
          </ac:spMkLst>
        </pc:spChg>
        <pc:spChg chg="mod">
          <ac:chgData name="Tore Andestad" userId="9c8c8b9117e0c98e" providerId="LiveId" clId="{209B4F14-8775-4369-9699-251DE61C5E38}" dt="2023-11-30T19:47:30.034" v="1611" actId="26606"/>
          <ac:spMkLst>
            <pc:docMk/>
            <pc:sldMk cId="2018274892" sldId="265"/>
            <ac:spMk id="5" creationId="{4B7E96BD-CF0F-BCCF-9F77-02C1978352C3}"/>
          </ac:spMkLst>
        </pc:spChg>
        <pc:spChg chg="add mod ord">
          <ac:chgData name="Tore Andestad" userId="9c8c8b9117e0c98e" providerId="LiveId" clId="{209B4F14-8775-4369-9699-251DE61C5E38}" dt="2023-11-30T19:47:57.860" v="1617" actId="27636"/>
          <ac:spMkLst>
            <pc:docMk/>
            <pc:sldMk cId="2018274892" sldId="265"/>
            <ac:spMk id="13" creationId="{E69FCE93-DC41-47C6-DCB0-6089D779EBE1}"/>
          </ac:spMkLst>
        </pc:spChg>
        <pc:spChg chg="add">
          <ac:chgData name="Tore Andestad" userId="9c8c8b9117e0c98e" providerId="LiveId" clId="{209B4F14-8775-4369-9699-251DE61C5E38}" dt="2023-11-30T19:47:30.034" v="1611" actId="26606"/>
          <ac:spMkLst>
            <pc:docMk/>
            <pc:sldMk cId="2018274892" sldId="265"/>
            <ac:spMk id="18" creationId="{D009D6D5-DAC2-4A8B-A17A-E206B9012D09}"/>
          </ac:spMkLst>
        </pc:spChg>
        <pc:picChg chg="add del mod">
          <ac:chgData name="Tore Andestad" userId="9c8c8b9117e0c98e" providerId="LiveId" clId="{209B4F14-8775-4369-9699-251DE61C5E38}" dt="2023-11-29T08:07:53.739" v="296"/>
          <ac:picMkLst>
            <pc:docMk/>
            <pc:sldMk cId="2018274892" sldId="265"/>
            <ac:picMk id="7" creationId="{A1641F7D-134C-4CAF-25A6-9834C123E1FC}"/>
          </ac:picMkLst>
        </pc:picChg>
        <pc:picChg chg="add del mod">
          <ac:chgData name="Tore Andestad" userId="9c8c8b9117e0c98e" providerId="LiveId" clId="{209B4F14-8775-4369-9699-251DE61C5E38}" dt="2023-11-29T08:08:19.576" v="304" actId="478"/>
          <ac:picMkLst>
            <pc:docMk/>
            <pc:sldMk cId="2018274892" sldId="265"/>
            <ac:picMk id="9" creationId="{ACA43D10-7D68-0353-F078-12990A371102}"/>
          </ac:picMkLst>
        </pc:picChg>
        <pc:picChg chg="add mod">
          <ac:chgData name="Tore Andestad" userId="9c8c8b9117e0c98e" providerId="LiveId" clId="{209B4F14-8775-4369-9699-251DE61C5E38}" dt="2023-11-30T19:47:30.034" v="1611" actId="26606"/>
          <ac:picMkLst>
            <pc:docMk/>
            <pc:sldMk cId="2018274892" sldId="265"/>
            <ac:picMk id="11" creationId="{8042564E-F30D-6020-509C-0BFCA5502F70}"/>
          </ac:picMkLst>
        </pc:picChg>
      </pc:sldChg>
      <pc:sldChg chg="addSp delSp modSp new mod setBg modAnim">
        <pc:chgData name="Tore Andestad" userId="9c8c8b9117e0c98e" providerId="LiveId" clId="{209B4F14-8775-4369-9699-251DE61C5E38}" dt="2023-11-30T19:48:44.357" v="1625" actId="27636"/>
        <pc:sldMkLst>
          <pc:docMk/>
          <pc:sldMk cId="842696113" sldId="266"/>
        </pc:sldMkLst>
        <pc:spChg chg="mod">
          <ac:chgData name="Tore Andestad" userId="9c8c8b9117e0c98e" providerId="LiveId" clId="{209B4F14-8775-4369-9699-251DE61C5E38}" dt="2023-11-30T19:48:12.684" v="1618" actId="26606"/>
          <ac:spMkLst>
            <pc:docMk/>
            <pc:sldMk cId="842696113" sldId="266"/>
            <ac:spMk id="2" creationId="{1F5BF774-9CC8-21D0-3AD0-6A6F685A9069}"/>
          </ac:spMkLst>
        </pc:spChg>
        <pc:spChg chg="del">
          <ac:chgData name="Tore Andestad" userId="9c8c8b9117e0c98e" providerId="LiveId" clId="{209B4F14-8775-4369-9699-251DE61C5E38}" dt="2023-11-29T08:11:19.308" v="331"/>
          <ac:spMkLst>
            <pc:docMk/>
            <pc:sldMk cId="842696113" sldId="266"/>
            <ac:spMk id="3" creationId="{8DAFD2AF-2B45-76FA-2CCF-BDDB31DDAC7B}"/>
          </ac:spMkLst>
        </pc:spChg>
        <pc:spChg chg="mod">
          <ac:chgData name="Tore Andestad" userId="9c8c8b9117e0c98e" providerId="LiveId" clId="{209B4F14-8775-4369-9699-251DE61C5E38}" dt="2023-11-30T19:48:44.357" v="1625" actId="27636"/>
          <ac:spMkLst>
            <pc:docMk/>
            <pc:sldMk cId="842696113" sldId="266"/>
            <ac:spMk id="4" creationId="{753E4FAC-E439-2902-440C-5C76BC2A4F63}"/>
          </ac:spMkLst>
        </pc:spChg>
        <pc:spChg chg="mod">
          <ac:chgData name="Tore Andestad" userId="9c8c8b9117e0c98e" providerId="LiveId" clId="{209B4F14-8775-4369-9699-251DE61C5E38}" dt="2023-11-30T19:48:12.684" v="1618" actId="26606"/>
          <ac:spMkLst>
            <pc:docMk/>
            <pc:sldMk cId="842696113" sldId="266"/>
            <ac:spMk id="5" creationId="{30A1F6EA-32D4-F6DA-3666-6CF488A05186}"/>
          </ac:spMkLst>
        </pc:spChg>
        <pc:spChg chg="add del mod">
          <ac:chgData name="Tore Andestad" userId="9c8c8b9117e0c98e" providerId="LiveId" clId="{209B4F14-8775-4369-9699-251DE61C5E38}" dt="2023-11-29T08:11:25.609" v="334"/>
          <ac:spMkLst>
            <pc:docMk/>
            <pc:sldMk cId="842696113" sldId="266"/>
            <ac:spMk id="6" creationId="{958A04A5-B768-E60E-39C3-E714910E98AC}"/>
          </ac:spMkLst>
        </pc:spChg>
        <pc:spChg chg="add">
          <ac:chgData name="Tore Andestad" userId="9c8c8b9117e0c98e" providerId="LiveId" clId="{209B4F14-8775-4369-9699-251DE61C5E38}" dt="2023-11-30T19:48:12.684" v="1618" actId="26606"/>
          <ac:spMkLst>
            <pc:docMk/>
            <pc:sldMk cId="842696113" sldId="266"/>
            <ac:spMk id="9227" creationId="{04812C46-200A-4DEB-A05E-3ED6C68C2387}"/>
          </ac:spMkLst>
        </pc:spChg>
        <pc:spChg chg="add">
          <ac:chgData name="Tore Andestad" userId="9c8c8b9117e0c98e" providerId="LiveId" clId="{209B4F14-8775-4369-9699-251DE61C5E38}" dt="2023-11-30T19:48:12.684" v="1618" actId="26606"/>
          <ac:spMkLst>
            <pc:docMk/>
            <pc:sldMk cId="842696113" sldId="266"/>
            <ac:spMk id="9229" creationId="{D1EA859B-E555-4109-94F3-6700E046E008}"/>
          </ac:spMkLst>
        </pc:spChg>
        <pc:picChg chg="add del mod">
          <ac:chgData name="Tore Andestad" userId="9c8c8b9117e0c98e" providerId="LiveId" clId="{209B4F14-8775-4369-9699-251DE61C5E38}" dt="2023-11-29T08:11:22.650" v="333" actId="478"/>
          <ac:picMkLst>
            <pc:docMk/>
            <pc:sldMk cId="842696113" sldId="266"/>
            <ac:picMk id="9218" creationId="{6CF4A55F-F799-8BF8-38C5-EDF81FBB59B3}"/>
          </ac:picMkLst>
        </pc:picChg>
        <pc:picChg chg="add del">
          <ac:chgData name="Tore Andestad" userId="9c8c8b9117e0c98e" providerId="LiveId" clId="{209B4F14-8775-4369-9699-251DE61C5E38}" dt="2023-11-29T08:11:22.650" v="333" actId="478"/>
          <ac:picMkLst>
            <pc:docMk/>
            <pc:sldMk cId="842696113" sldId="266"/>
            <ac:picMk id="9220" creationId="{C707C09B-4AB3-52AB-2140-16DF84CE6251}"/>
          </ac:picMkLst>
        </pc:picChg>
        <pc:picChg chg="add mod ord">
          <ac:chgData name="Tore Andestad" userId="9c8c8b9117e0c98e" providerId="LiveId" clId="{209B4F14-8775-4369-9699-251DE61C5E38}" dt="2023-11-30T19:48:12.684" v="1618" actId="26606"/>
          <ac:picMkLst>
            <pc:docMk/>
            <pc:sldMk cId="842696113" sldId="266"/>
            <ac:picMk id="9222" creationId="{D67A7E62-5389-0BD2-3D80-43FE129A0379}"/>
          </ac:picMkLst>
        </pc:picChg>
      </pc:sldChg>
      <pc:sldChg chg="addSp delSp modSp new mod setBg modAnim">
        <pc:chgData name="Tore Andestad" userId="9c8c8b9117e0c98e" providerId="LiveId" clId="{209B4F14-8775-4369-9699-251DE61C5E38}" dt="2023-11-30T19:49:45.506" v="1641" actId="1076"/>
        <pc:sldMkLst>
          <pc:docMk/>
          <pc:sldMk cId="2469871971" sldId="267"/>
        </pc:sldMkLst>
        <pc:spChg chg="mod">
          <ac:chgData name="Tore Andestad" userId="9c8c8b9117e0c98e" providerId="LiveId" clId="{209B4F14-8775-4369-9699-251DE61C5E38}" dt="2023-11-30T19:48:58.357" v="1626" actId="26606"/>
          <ac:spMkLst>
            <pc:docMk/>
            <pc:sldMk cId="2469871971" sldId="267"/>
            <ac:spMk id="2" creationId="{805088BB-83E7-C6E3-781E-2453DFAD1422}"/>
          </ac:spMkLst>
        </pc:spChg>
        <pc:spChg chg="del">
          <ac:chgData name="Tore Andestad" userId="9c8c8b9117e0c98e" providerId="LiveId" clId="{209B4F14-8775-4369-9699-251DE61C5E38}" dt="2023-11-29T08:14:54.086" v="365"/>
          <ac:spMkLst>
            <pc:docMk/>
            <pc:sldMk cId="2469871971" sldId="267"/>
            <ac:spMk id="3" creationId="{78E19E01-5232-2D67-F497-5DD85F54BA19}"/>
          </ac:spMkLst>
        </pc:spChg>
        <pc:spChg chg="mod">
          <ac:chgData name="Tore Andestad" userId="9c8c8b9117e0c98e" providerId="LiveId" clId="{209B4F14-8775-4369-9699-251DE61C5E38}" dt="2023-11-30T19:49:43.953" v="1640" actId="20577"/>
          <ac:spMkLst>
            <pc:docMk/>
            <pc:sldMk cId="2469871971" sldId="267"/>
            <ac:spMk id="4" creationId="{87649CE1-94A8-F4EB-2FBC-6A8F8581BE24}"/>
          </ac:spMkLst>
        </pc:spChg>
        <pc:spChg chg="mod">
          <ac:chgData name="Tore Andestad" userId="9c8c8b9117e0c98e" providerId="LiveId" clId="{209B4F14-8775-4369-9699-251DE61C5E38}" dt="2023-11-30T19:48:58.357" v="1626" actId="26606"/>
          <ac:spMkLst>
            <pc:docMk/>
            <pc:sldMk cId="2469871971" sldId="267"/>
            <ac:spMk id="5" creationId="{BE352EA9-2AB9-1221-96AF-0BB2835F6E4C}"/>
          </ac:spMkLst>
        </pc:spChg>
        <pc:spChg chg="add">
          <ac:chgData name="Tore Andestad" userId="9c8c8b9117e0c98e" providerId="LiveId" clId="{209B4F14-8775-4369-9699-251DE61C5E38}" dt="2023-11-30T19:48:58.357" v="1626" actId="26606"/>
          <ac:spMkLst>
            <pc:docMk/>
            <pc:sldMk cId="2469871971" sldId="267"/>
            <ac:spMk id="10247" creationId="{8FC9BE17-9A7B-462D-AE50-3D8777387304}"/>
          </ac:spMkLst>
        </pc:spChg>
        <pc:spChg chg="add">
          <ac:chgData name="Tore Andestad" userId="9c8c8b9117e0c98e" providerId="LiveId" clId="{209B4F14-8775-4369-9699-251DE61C5E38}" dt="2023-11-30T19:48:58.357" v="1626" actId="26606"/>
          <ac:spMkLst>
            <pc:docMk/>
            <pc:sldMk cId="2469871971" sldId="267"/>
            <ac:spMk id="10249" creationId="{3EBE8569-6AEC-4B8C-8D53-2DE337CDBA65}"/>
          </ac:spMkLst>
        </pc:spChg>
        <pc:spChg chg="add">
          <ac:chgData name="Tore Andestad" userId="9c8c8b9117e0c98e" providerId="LiveId" clId="{209B4F14-8775-4369-9699-251DE61C5E38}" dt="2023-11-30T19:48:58.357" v="1626" actId="26606"/>
          <ac:spMkLst>
            <pc:docMk/>
            <pc:sldMk cId="2469871971" sldId="267"/>
            <ac:spMk id="10251" creationId="{55D4142C-5077-457F-A6AD-3FECFDB39685}"/>
          </ac:spMkLst>
        </pc:spChg>
        <pc:spChg chg="add">
          <ac:chgData name="Tore Andestad" userId="9c8c8b9117e0c98e" providerId="LiveId" clId="{209B4F14-8775-4369-9699-251DE61C5E38}" dt="2023-11-30T19:48:58.357" v="1626" actId="26606"/>
          <ac:spMkLst>
            <pc:docMk/>
            <pc:sldMk cId="2469871971" sldId="267"/>
            <ac:spMk id="10253" creationId="{7A5F0580-5EE9-419F-96EE-B6529EF6E7D0}"/>
          </ac:spMkLst>
        </pc:spChg>
        <pc:picChg chg="add mod ord">
          <ac:chgData name="Tore Andestad" userId="9c8c8b9117e0c98e" providerId="LiveId" clId="{209B4F14-8775-4369-9699-251DE61C5E38}" dt="2023-11-30T19:49:45.506" v="1641" actId="1076"/>
          <ac:picMkLst>
            <pc:docMk/>
            <pc:sldMk cId="2469871971" sldId="267"/>
            <ac:picMk id="10242" creationId="{588BF277-CFEC-B153-F270-93525400C2B0}"/>
          </ac:picMkLst>
        </pc:picChg>
      </pc:sldChg>
      <pc:sldChg chg="addSp delSp modSp new mod setBg modAnim">
        <pc:chgData name="Tore Andestad" userId="9c8c8b9117e0c98e" providerId="LiveId" clId="{209B4F14-8775-4369-9699-251DE61C5E38}" dt="2023-11-30T19:50:16.752" v="1644" actId="5793"/>
        <pc:sldMkLst>
          <pc:docMk/>
          <pc:sldMk cId="269172519" sldId="268"/>
        </pc:sldMkLst>
        <pc:spChg chg="mod">
          <ac:chgData name="Tore Andestad" userId="9c8c8b9117e0c98e" providerId="LiveId" clId="{209B4F14-8775-4369-9699-251DE61C5E38}" dt="2023-11-30T19:50:05.044" v="1642" actId="26606"/>
          <ac:spMkLst>
            <pc:docMk/>
            <pc:sldMk cId="269172519" sldId="268"/>
            <ac:spMk id="2" creationId="{904BE729-0D61-EB90-885C-2BCD71CE445D}"/>
          </ac:spMkLst>
        </pc:spChg>
        <pc:spChg chg="del">
          <ac:chgData name="Tore Andestad" userId="9c8c8b9117e0c98e" providerId="LiveId" clId="{209B4F14-8775-4369-9699-251DE61C5E38}" dt="2023-11-29T08:17:07.519" v="394"/>
          <ac:spMkLst>
            <pc:docMk/>
            <pc:sldMk cId="269172519" sldId="268"/>
            <ac:spMk id="3" creationId="{40584E36-1AC0-09CA-8C21-6433E947B20F}"/>
          </ac:spMkLst>
        </pc:spChg>
        <pc:spChg chg="mod">
          <ac:chgData name="Tore Andestad" userId="9c8c8b9117e0c98e" providerId="LiveId" clId="{209B4F14-8775-4369-9699-251DE61C5E38}" dt="2023-11-30T19:50:16.752" v="1644" actId="5793"/>
          <ac:spMkLst>
            <pc:docMk/>
            <pc:sldMk cId="269172519" sldId="268"/>
            <ac:spMk id="4" creationId="{F0652239-C9B3-D5AF-8D8D-D4CBA2178CF0}"/>
          </ac:spMkLst>
        </pc:spChg>
        <pc:spChg chg="mod">
          <ac:chgData name="Tore Andestad" userId="9c8c8b9117e0c98e" providerId="LiveId" clId="{209B4F14-8775-4369-9699-251DE61C5E38}" dt="2023-11-30T19:50:05.044" v="1642" actId="26606"/>
          <ac:spMkLst>
            <pc:docMk/>
            <pc:sldMk cId="269172519" sldId="268"/>
            <ac:spMk id="5" creationId="{54AD3081-62D0-7E8D-FEE8-500F983A4418}"/>
          </ac:spMkLst>
        </pc:spChg>
        <pc:spChg chg="add">
          <ac:chgData name="Tore Andestad" userId="9c8c8b9117e0c98e" providerId="LiveId" clId="{209B4F14-8775-4369-9699-251DE61C5E38}" dt="2023-11-30T19:50:05.044" v="1642" actId="26606"/>
          <ac:spMkLst>
            <pc:docMk/>
            <pc:sldMk cId="269172519" sldId="268"/>
            <ac:spMk id="11271" creationId="{04812C46-200A-4DEB-A05E-3ED6C68C2387}"/>
          </ac:spMkLst>
        </pc:spChg>
        <pc:spChg chg="add">
          <ac:chgData name="Tore Andestad" userId="9c8c8b9117e0c98e" providerId="LiveId" clId="{209B4F14-8775-4369-9699-251DE61C5E38}" dt="2023-11-30T19:50:05.044" v="1642" actId="26606"/>
          <ac:spMkLst>
            <pc:docMk/>
            <pc:sldMk cId="269172519" sldId="268"/>
            <ac:spMk id="11273" creationId="{D1EA859B-E555-4109-94F3-6700E046E008}"/>
          </ac:spMkLst>
        </pc:spChg>
        <pc:picChg chg="add mod ord">
          <ac:chgData name="Tore Andestad" userId="9c8c8b9117e0c98e" providerId="LiveId" clId="{209B4F14-8775-4369-9699-251DE61C5E38}" dt="2023-11-30T19:50:05.044" v="1642" actId="26606"/>
          <ac:picMkLst>
            <pc:docMk/>
            <pc:sldMk cId="269172519" sldId="268"/>
            <ac:picMk id="11266" creationId="{5937A43F-A13B-15F4-4746-4BBA70EC2C0E}"/>
          </ac:picMkLst>
        </pc:picChg>
      </pc:sldChg>
      <pc:sldChg chg="addSp delSp modSp new mod setBg modAnim">
        <pc:chgData name="Tore Andestad" userId="9c8c8b9117e0c98e" providerId="LiveId" clId="{209B4F14-8775-4369-9699-251DE61C5E38}" dt="2023-11-30T19:51:30.575" v="1653" actId="1076"/>
        <pc:sldMkLst>
          <pc:docMk/>
          <pc:sldMk cId="2429494404" sldId="269"/>
        </pc:sldMkLst>
        <pc:spChg chg="mod">
          <ac:chgData name="Tore Andestad" userId="9c8c8b9117e0c98e" providerId="LiveId" clId="{209B4F14-8775-4369-9699-251DE61C5E38}" dt="2023-11-30T19:51:30.575" v="1653" actId="1076"/>
          <ac:spMkLst>
            <pc:docMk/>
            <pc:sldMk cId="2429494404" sldId="269"/>
            <ac:spMk id="2" creationId="{AABE55CF-9B93-26D0-647E-96B9A2B60ECB}"/>
          </ac:spMkLst>
        </pc:spChg>
        <pc:spChg chg="del">
          <ac:chgData name="Tore Andestad" userId="9c8c8b9117e0c98e" providerId="LiveId" clId="{209B4F14-8775-4369-9699-251DE61C5E38}" dt="2023-11-29T08:19:47.426" v="533"/>
          <ac:spMkLst>
            <pc:docMk/>
            <pc:sldMk cId="2429494404" sldId="269"/>
            <ac:spMk id="3" creationId="{CB26F329-E6BF-5454-E317-C268FD560C40}"/>
          </ac:spMkLst>
        </pc:spChg>
        <pc:spChg chg="mod">
          <ac:chgData name="Tore Andestad" userId="9c8c8b9117e0c98e" providerId="LiveId" clId="{209B4F14-8775-4369-9699-251DE61C5E38}" dt="2023-11-30T19:51:28.103" v="1652" actId="27636"/>
          <ac:spMkLst>
            <pc:docMk/>
            <pc:sldMk cId="2429494404" sldId="269"/>
            <ac:spMk id="4" creationId="{9AC07236-B564-6175-29EF-5EAC4F19A869}"/>
          </ac:spMkLst>
        </pc:spChg>
        <pc:spChg chg="mod">
          <ac:chgData name="Tore Andestad" userId="9c8c8b9117e0c98e" providerId="LiveId" clId="{209B4F14-8775-4369-9699-251DE61C5E38}" dt="2023-11-30T19:50:36.920" v="1645" actId="26606"/>
          <ac:spMkLst>
            <pc:docMk/>
            <pc:sldMk cId="2429494404" sldId="269"/>
            <ac:spMk id="5" creationId="{5E1205E4-D498-C922-BEBB-96DB621A3E31}"/>
          </ac:spMkLst>
        </pc:spChg>
        <pc:spChg chg="add">
          <ac:chgData name="Tore Andestad" userId="9c8c8b9117e0c98e" providerId="LiveId" clId="{209B4F14-8775-4369-9699-251DE61C5E38}" dt="2023-11-30T19:50:36.920" v="1645" actId="26606"/>
          <ac:spMkLst>
            <pc:docMk/>
            <pc:sldMk cId="2429494404" sldId="269"/>
            <ac:spMk id="12295" creationId="{04812C46-200A-4DEB-A05E-3ED6C68C2387}"/>
          </ac:spMkLst>
        </pc:spChg>
        <pc:spChg chg="add">
          <ac:chgData name="Tore Andestad" userId="9c8c8b9117e0c98e" providerId="LiveId" clId="{209B4F14-8775-4369-9699-251DE61C5E38}" dt="2023-11-30T19:50:36.920" v="1645" actId="26606"/>
          <ac:spMkLst>
            <pc:docMk/>
            <pc:sldMk cId="2429494404" sldId="269"/>
            <ac:spMk id="12297" creationId="{D1EA859B-E555-4109-94F3-6700E046E008}"/>
          </ac:spMkLst>
        </pc:spChg>
        <pc:picChg chg="add mod ord">
          <ac:chgData name="Tore Andestad" userId="9c8c8b9117e0c98e" providerId="LiveId" clId="{209B4F14-8775-4369-9699-251DE61C5E38}" dt="2023-11-30T19:51:17.455" v="1650" actId="1076"/>
          <ac:picMkLst>
            <pc:docMk/>
            <pc:sldMk cId="2429494404" sldId="269"/>
            <ac:picMk id="12290" creationId="{20BB587B-4A4E-6583-F80D-EC6D767C3CDB}"/>
          </ac:picMkLst>
        </pc:picChg>
      </pc:sldChg>
      <pc:sldChg chg="addSp delSp modSp new mod setBg modAnim">
        <pc:chgData name="Tore Andestad" userId="9c8c8b9117e0c98e" providerId="LiveId" clId="{209B4F14-8775-4369-9699-251DE61C5E38}" dt="2023-11-30T19:52:53.002" v="1668" actId="27636"/>
        <pc:sldMkLst>
          <pc:docMk/>
          <pc:sldMk cId="1269774546" sldId="270"/>
        </pc:sldMkLst>
        <pc:spChg chg="mod">
          <ac:chgData name="Tore Andestad" userId="9c8c8b9117e0c98e" providerId="LiveId" clId="{209B4F14-8775-4369-9699-251DE61C5E38}" dt="2023-11-30T19:52:22.290" v="1660" actId="26606"/>
          <ac:spMkLst>
            <pc:docMk/>
            <pc:sldMk cId="1269774546" sldId="270"/>
            <ac:spMk id="2" creationId="{5E11BA3A-542B-13AC-F464-22AE0612FBD6}"/>
          </ac:spMkLst>
        </pc:spChg>
        <pc:spChg chg="del">
          <ac:chgData name="Tore Andestad" userId="9c8c8b9117e0c98e" providerId="LiveId" clId="{209B4F14-8775-4369-9699-251DE61C5E38}" dt="2023-11-29T08:22:12.733" v="556"/>
          <ac:spMkLst>
            <pc:docMk/>
            <pc:sldMk cId="1269774546" sldId="270"/>
            <ac:spMk id="3" creationId="{108E66F7-5E0D-DF61-8A3B-749CB3AE2FED}"/>
          </ac:spMkLst>
        </pc:spChg>
        <pc:spChg chg="mod">
          <ac:chgData name="Tore Andestad" userId="9c8c8b9117e0c98e" providerId="LiveId" clId="{209B4F14-8775-4369-9699-251DE61C5E38}" dt="2023-11-30T19:52:53.002" v="1668" actId="27636"/>
          <ac:spMkLst>
            <pc:docMk/>
            <pc:sldMk cId="1269774546" sldId="270"/>
            <ac:spMk id="4" creationId="{9994FC15-7568-6102-74D3-36CB2A458C4A}"/>
          </ac:spMkLst>
        </pc:spChg>
        <pc:spChg chg="mod">
          <ac:chgData name="Tore Andestad" userId="9c8c8b9117e0c98e" providerId="LiveId" clId="{209B4F14-8775-4369-9699-251DE61C5E38}" dt="2023-11-30T19:52:22.290" v="1660" actId="26606"/>
          <ac:spMkLst>
            <pc:docMk/>
            <pc:sldMk cId="1269774546" sldId="270"/>
            <ac:spMk id="5" creationId="{9C485E89-B1E6-EC56-D27C-A966D8840D11}"/>
          </ac:spMkLst>
        </pc:spChg>
        <pc:spChg chg="add del">
          <ac:chgData name="Tore Andestad" userId="9c8c8b9117e0c98e" providerId="LiveId" clId="{209B4F14-8775-4369-9699-251DE61C5E38}" dt="2023-11-30T19:52:03.468" v="1655" actId="26606"/>
          <ac:spMkLst>
            <pc:docMk/>
            <pc:sldMk cId="1269774546" sldId="270"/>
            <ac:spMk id="11" creationId="{435ADAF7-9BEB-4FA3-AE9F-4CF47620EB6A}"/>
          </ac:spMkLst>
        </pc:spChg>
        <pc:spChg chg="add del">
          <ac:chgData name="Tore Andestad" userId="9c8c8b9117e0c98e" providerId="LiveId" clId="{209B4F14-8775-4369-9699-251DE61C5E38}" dt="2023-11-30T19:52:03.468" v="1655" actId="26606"/>
          <ac:spMkLst>
            <pc:docMk/>
            <pc:sldMk cId="1269774546" sldId="270"/>
            <ac:spMk id="13" creationId="{57BB0BA7-0383-4937-8874-B01AAA08E2CB}"/>
          </ac:spMkLst>
        </pc:spChg>
        <pc:spChg chg="add del">
          <ac:chgData name="Tore Andestad" userId="9c8c8b9117e0c98e" providerId="LiveId" clId="{209B4F14-8775-4369-9699-251DE61C5E38}" dt="2023-11-30T19:52:03.468" v="1655" actId="26606"/>
          <ac:spMkLst>
            <pc:docMk/>
            <pc:sldMk cId="1269774546" sldId="270"/>
            <ac:spMk id="15" creationId="{ACD3AB31-A71C-4414-BA05-CF667CBA34D2}"/>
          </ac:spMkLst>
        </pc:spChg>
        <pc:spChg chg="add del">
          <ac:chgData name="Tore Andestad" userId="9c8c8b9117e0c98e" providerId="LiveId" clId="{209B4F14-8775-4369-9699-251DE61C5E38}" dt="2023-11-30T19:52:17.005" v="1657" actId="26606"/>
          <ac:spMkLst>
            <pc:docMk/>
            <pc:sldMk cId="1269774546" sldId="270"/>
            <ac:spMk id="17" creationId="{F541DB91-0B10-46D9-B34B-7BFF9602606D}"/>
          </ac:spMkLst>
        </pc:spChg>
        <pc:spChg chg="add del">
          <ac:chgData name="Tore Andestad" userId="9c8c8b9117e0c98e" providerId="LiveId" clId="{209B4F14-8775-4369-9699-251DE61C5E38}" dt="2023-11-30T19:52:17.005" v="1657" actId="26606"/>
          <ac:spMkLst>
            <pc:docMk/>
            <pc:sldMk cId="1269774546" sldId="270"/>
            <ac:spMk id="18" creationId="{9CF7FE1C-8BC5-4B0C-A2BC-93AB72C90FDD}"/>
          </ac:spMkLst>
        </pc:spChg>
        <pc:spChg chg="add del">
          <ac:chgData name="Tore Andestad" userId="9c8c8b9117e0c98e" providerId="LiveId" clId="{209B4F14-8775-4369-9699-251DE61C5E38}" dt="2023-11-30T19:52:22.281" v="1659" actId="26606"/>
          <ac:spMkLst>
            <pc:docMk/>
            <pc:sldMk cId="1269774546" sldId="270"/>
            <ac:spMk id="20" creationId="{E81BF4F6-F2CF-4984-9D14-D6966D92F99F}"/>
          </ac:spMkLst>
        </pc:spChg>
        <pc:picChg chg="add mod">
          <ac:chgData name="Tore Andestad" userId="9c8c8b9117e0c98e" providerId="LiveId" clId="{209B4F14-8775-4369-9699-251DE61C5E38}" dt="2023-11-30T19:52:22.290" v="1660" actId="26606"/>
          <ac:picMkLst>
            <pc:docMk/>
            <pc:sldMk cId="1269774546" sldId="270"/>
            <ac:picMk id="6" creationId="{4C410700-9022-EA8F-0F17-81E9A210C9E3}"/>
          </ac:picMkLst>
        </pc:picChg>
        <pc:cxnChg chg="add">
          <ac:chgData name="Tore Andestad" userId="9c8c8b9117e0c98e" providerId="LiveId" clId="{209B4F14-8775-4369-9699-251DE61C5E38}" dt="2023-11-30T19:52:22.290" v="1660" actId="26606"/>
          <ac:cxnSpMkLst>
            <pc:docMk/>
            <pc:sldMk cId="1269774546" sldId="270"/>
            <ac:cxnSpMk id="22" creationId="{1503BFE4-729B-D9D0-C17B-501E6AF1127A}"/>
          </ac:cxnSpMkLst>
        </pc:cxnChg>
      </pc:sldChg>
      <pc:sldChg chg="addSp delSp modSp new mod setBg modAnim">
        <pc:chgData name="Tore Andestad" userId="9c8c8b9117e0c98e" providerId="LiveId" clId="{209B4F14-8775-4369-9699-251DE61C5E38}" dt="2023-11-30T19:53:37.181" v="1678" actId="27636"/>
        <pc:sldMkLst>
          <pc:docMk/>
          <pc:sldMk cId="2566303943" sldId="271"/>
        </pc:sldMkLst>
        <pc:spChg chg="mod">
          <ac:chgData name="Tore Andestad" userId="9c8c8b9117e0c98e" providerId="LiveId" clId="{209B4F14-8775-4369-9699-251DE61C5E38}" dt="2023-11-30T19:53:03.915" v="1669" actId="26606"/>
          <ac:spMkLst>
            <pc:docMk/>
            <pc:sldMk cId="2566303943" sldId="271"/>
            <ac:spMk id="2" creationId="{FE4C05D5-3006-3033-517B-23728492910B}"/>
          </ac:spMkLst>
        </pc:spChg>
        <pc:spChg chg="del">
          <ac:chgData name="Tore Andestad" userId="9c8c8b9117e0c98e" providerId="LiveId" clId="{209B4F14-8775-4369-9699-251DE61C5E38}" dt="2023-11-29T08:24:40.058" v="595"/>
          <ac:spMkLst>
            <pc:docMk/>
            <pc:sldMk cId="2566303943" sldId="271"/>
            <ac:spMk id="3" creationId="{D83DB3CF-38F8-87F6-5E80-6FE3699CAB8C}"/>
          </ac:spMkLst>
        </pc:spChg>
        <pc:spChg chg="mod">
          <ac:chgData name="Tore Andestad" userId="9c8c8b9117e0c98e" providerId="LiveId" clId="{209B4F14-8775-4369-9699-251DE61C5E38}" dt="2023-11-30T19:53:37.181" v="1678" actId="27636"/>
          <ac:spMkLst>
            <pc:docMk/>
            <pc:sldMk cId="2566303943" sldId="271"/>
            <ac:spMk id="4" creationId="{20F7D93E-8409-A070-1EA1-BA5B0CA9615E}"/>
          </ac:spMkLst>
        </pc:spChg>
        <pc:spChg chg="mod ord">
          <ac:chgData name="Tore Andestad" userId="9c8c8b9117e0c98e" providerId="LiveId" clId="{209B4F14-8775-4369-9699-251DE61C5E38}" dt="2023-11-30T19:53:03.915" v="1669" actId="26606"/>
          <ac:spMkLst>
            <pc:docMk/>
            <pc:sldMk cId="2566303943" sldId="271"/>
            <ac:spMk id="5" creationId="{5521C745-5C31-D97F-C390-E72E6F417299}"/>
          </ac:spMkLst>
        </pc:spChg>
        <pc:spChg chg="add">
          <ac:chgData name="Tore Andestad" userId="9c8c8b9117e0c98e" providerId="LiveId" clId="{209B4F14-8775-4369-9699-251DE61C5E38}" dt="2023-11-30T19:53:03.915" v="1669" actId="26606"/>
          <ac:spMkLst>
            <pc:docMk/>
            <pc:sldMk cId="2566303943" sldId="271"/>
            <ac:spMk id="13319" creationId="{D009D6D5-DAC2-4A8B-A17A-E206B9012D09}"/>
          </ac:spMkLst>
        </pc:spChg>
        <pc:picChg chg="add mod">
          <ac:chgData name="Tore Andestad" userId="9c8c8b9117e0c98e" providerId="LiveId" clId="{209B4F14-8775-4369-9699-251DE61C5E38}" dt="2023-11-30T19:53:03.915" v="1669" actId="26606"/>
          <ac:picMkLst>
            <pc:docMk/>
            <pc:sldMk cId="2566303943" sldId="271"/>
            <ac:picMk id="13314" creationId="{92D8CEC2-2FFC-C8E2-36E2-215B7FB2CB40}"/>
          </ac:picMkLst>
        </pc:picChg>
      </pc:sldChg>
      <pc:sldChg chg="addSp delSp modSp new mod modAnim">
        <pc:chgData name="Tore Andestad" userId="9c8c8b9117e0c98e" providerId="LiveId" clId="{209B4F14-8775-4369-9699-251DE61C5E38}" dt="2023-11-29T08:29:23.018" v="664"/>
        <pc:sldMkLst>
          <pc:docMk/>
          <pc:sldMk cId="1667232300" sldId="272"/>
        </pc:sldMkLst>
        <pc:spChg chg="mod">
          <ac:chgData name="Tore Andestad" userId="9c8c8b9117e0c98e" providerId="LiveId" clId="{209B4F14-8775-4369-9699-251DE61C5E38}" dt="2023-11-29T08:27:17.409" v="642" actId="255"/>
          <ac:spMkLst>
            <pc:docMk/>
            <pc:sldMk cId="1667232300" sldId="272"/>
            <ac:spMk id="2" creationId="{158E44EB-5F7F-3FFC-9496-44498434F076}"/>
          </ac:spMkLst>
        </pc:spChg>
        <pc:spChg chg="del">
          <ac:chgData name="Tore Andestad" userId="9c8c8b9117e0c98e" providerId="LiveId" clId="{209B4F14-8775-4369-9699-251DE61C5E38}" dt="2023-11-29T08:27:42.965" v="643"/>
          <ac:spMkLst>
            <pc:docMk/>
            <pc:sldMk cId="1667232300" sldId="272"/>
            <ac:spMk id="3" creationId="{C5188546-45A7-549D-C714-5C26C19F38AD}"/>
          </ac:spMkLst>
        </pc:spChg>
        <pc:spChg chg="mod">
          <ac:chgData name="Tore Andestad" userId="9c8c8b9117e0c98e" providerId="LiveId" clId="{209B4F14-8775-4369-9699-251DE61C5E38}" dt="2023-11-29T08:29:15.399" v="663" actId="27636"/>
          <ac:spMkLst>
            <pc:docMk/>
            <pc:sldMk cId="1667232300" sldId="272"/>
            <ac:spMk id="4" creationId="{C20E5E25-4ED4-0EC2-1455-8136B4A51A7A}"/>
          </ac:spMkLst>
        </pc:spChg>
        <pc:spChg chg="add del">
          <ac:chgData name="Tore Andestad" userId="9c8c8b9117e0c98e" providerId="LiveId" clId="{209B4F14-8775-4369-9699-251DE61C5E38}" dt="2023-11-29T08:27:57.679" v="645" actId="22"/>
          <ac:spMkLst>
            <pc:docMk/>
            <pc:sldMk cId="1667232300" sldId="272"/>
            <ac:spMk id="8" creationId="{1429E3B0-58C0-E554-C506-DD812A9DC1B7}"/>
          </ac:spMkLst>
        </pc:spChg>
        <pc:picChg chg="add mod">
          <ac:chgData name="Tore Andestad" userId="9c8c8b9117e0c98e" providerId="LiveId" clId="{209B4F14-8775-4369-9699-251DE61C5E38}" dt="2023-11-29T08:27:42.965" v="643"/>
          <ac:picMkLst>
            <pc:docMk/>
            <pc:sldMk cId="1667232300" sldId="272"/>
            <ac:picMk id="6" creationId="{CC7FA55E-22F5-1779-F683-EB3114F0D037}"/>
          </ac:picMkLst>
        </pc:picChg>
      </pc:sldChg>
      <pc:sldChg chg="addSp delSp modSp new mod setBg modAnim">
        <pc:chgData name="Tore Andestad" userId="9c8c8b9117e0c98e" providerId="LiveId" clId="{209B4F14-8775-4369-9699-251DE61C5E38}" dt="2023-11-30T19:55:11.329" v="1683" actId="5793"/>
        <pc:sldMkLst>
          <pc:docMk/>
          <pc:sldMk cId="941975900" sldId="273"/>
        </pc:sldMkLst>
        <pc:spChg chg="mod">
          <ac:chgData name="Tore Andestad" userId="9c8c8b9117e0c98e" providerId="LiveId" clId="{209B4F14-8775-4369-9699-251DE61C5E38}" dt="2023-11-30T19:54:56.443" v="1681" actId="26606"/>
          <ac:spMkLst>
            <pc:docMk/>
            <pc:sldMk cId="941975900" sldId="273"/>
            <ac:spMk id="2" creationId="{DB3A67EE-09FC-3D06-8580-A95BDFA8B858}"/>
          </ac:spMkLst>
        </pc:spChg>
        <pc:spChg chg="del">
          <ac:chgData name="Tore Andestad" userId="9c8c8b9117e0c98e" providerId="LiveId" clId="{209B4F14-8775-4369-9699-251DE61C5E38}" dt="2023-11-29T08:30:26.079" v="673"/>
          <ac:spMkLst>
            <pc:docMk/>
            <pc:sldMk cId="941975900" sldId="273"/>
            <ac:spMk id="3" creationId="{1134BC93-E1AC-A9DD-16D1-D9C49524DCB1}"/>
          </ac:spMkLst>
        </pc:spChg>
        <pc:spChg chg="mod">
          <ac:chgData name="Tore Andestad" userId="9c8c8b9117e0c98e" providerId="LiveId" clId="{209B4F14-8775-4369-9699-251DE61C5E38}" dt="2023-11-30T19:55:11.329" v="1683" actId="5793"/>
          <ac:spMkLst>
            <pc:docMk/>
            <pc:sldMk cId="941975900" sldId="273"/>
            <ac:spMk id="4" creationId="{F3C760CB-3DEC-AD53-53D7-E0C33CEC5593}"/>
          </ac:spMkLst>
        </pc:spChg>
        <pc:spChg chg="mod">
          <ac:chgData name="Tore Andestad" userId="9c8c8b9117e0c98e" providerId="LiveId" clId="{209B4F14-8775-4369-9699-251DE61C5E38}" dt="2023-11-30T19:54:56.443" v="1681" actId="26606"/>
          <ac:spMkLst>
            <pc:docMk/>
            <pc:sldMk cId="941975900" sldId="273"/>
            <ac:spMk id="5" creationId="{922428E7-35FC-130C-8BA6-74330F4D216D}"/>
          </ac:spMkLst>
        </pc:spChg>
        <pc:spChg chg="add del">
          <ac:chgData name="Tore Andestad" userId="9c8c8b9117e0c98e" providerId="LiveId" clId="{209B4F14-8775-4369-9699-251DE61C5E38}" dt="2023-11-30T19:54:56.427" v="1680" actId="26606"/>
          <ac:spMkLst>
            <pc:docMk/>
            <pc:sldMk cId="941975900" sldId="273"/>
            <ac:spMk id="11" creationId="{E81BF4F6-F2CF-4984-9D14-D6966D92F99F}"/>
          </ac:spMkLst>
        </pc:spChg>
        <pc:spChg chg="add">
          <ac:chgData name="Tore Andestad" userId="9c8c8b9117e0c98e" providerId="LiveId" clId="{209B4F14-8775-4369-9699-251DE61C5E38}" dt="2023-11-30T19:54:56.443" v="1681" actId="26606"/>
          <ac:spMkLst>
            <pc:docMk/>
            <pc:sldMk cId="941975900" sldId="273"/>
            <ac:spMk id="13" creationId="{B39A1F5A-E57E-4178-8F57-A18DC747E5E1}"/>
          </ac:spMkLst>
        </pc:spChg>
        <pc:spChg chg="add">
          <ac:chgData name="Tore Andestad" userId="9c8c8b9117e0c98e" providerId="LiveId" clId="{209B4F14-8775-4369-9699-251DE61C5E38}" dt="2023-11-30T19:54:56.443" v="1681" actId="26606"/>
          <ac:spMkLst>
            <pc:docMk/>
            <pc:sldMk cId="941975900" sldId="273"/>
            <ac:spMk id="14" creationId="{637B2035-1FCB-439A-B421-095E136C7E07}"/>
          </ac:spMkLst>
        </pc:spChg>
        <pc:spChg chg="add">
          <ac:chgData name="Tore Andestad" userId="9c8c8b9117e0c98e" providerId="LiveId" clId="{209B4F14-8775-4369-9699-251DE61C5E38}" dt="2023-11-30T19:54:56.443" v="1681" actId="26606"/>
          <ac:spMkLst>
            <pc:docMk/>
            <pc:sldMk cId="941975900" sldId="273"/>
            <ac:spMk id="15" creationId="{CF93DC6C-1BFD-4414-BF23-471C8831CA04}"/>
          </ac:spMkLst>
        </pc:spChg>
        <pc:spChg chg="add">
          <ac:chgData name="Tore Andestad" userId="9c8c8b9117e0c98e" providerId="LiveId" clId="{209B4F14-8775-4369-9699-251DE61C5E38}" dt="2023-11-30T19:54:56.443" v="1681" actId="26606"/>
          <ac:spMkLst>
            <pc:docMk/>
            <pc:sldMk cId="941975900" sldId="273"/>
            <ac:spMk id="17" creationId="{001928A5-13A8-4372-8A77-BCAAE5553E6F}"/>
          </ac:spMkLst>
        </pc:spChg>
        <pc:picChg chg="add mod">
          <ac:chgData name="Tore Andestad" userId="9c8c8b9117e0c98e" providerId="LiveId" clId="{209B4F14-8775-4369-9699-251DE61C5E38}" dt="2023-11-30T19:54:56.443" v="1681" actId="26606"/>
          <ac:picMkLst>
            <pc:docMk/>
            <pc:sldMk cId="941975900" sldId="273"/>
            <ac:picMk id="6" creationId="{17AEC82E-7483-B181-582A-3E82815F6ECB}"/>
          </ac:picMkLst>
        </pc:picChg>
      </pc:sldChg>
      <pc:sldChg chg="addSp delSp modSp new mod setBg modAnim">
        <pc:chgData name="Tore Andestad" userId="9c8c8b9117e0c98e" providerId="LiveId" clId="{209B4F14-8775-4369-9699-251DE61C5E38}" dt="2023-11-30T19:56:05.841" v="1692" actId="27636"/>
        <pc:sldMkLst>
          <pc:docMk/>
          <pc:sldMk cId="3624220942" sldId="274"/>
        </pc:sldMkLst>
        <pc:spChg chg="mod">
          <ac:chgData name="Tore Andestad" userId="9c8c8b9117e0c98e" providerId="LiveId" clId="{209B4F14-8775-4369-9699-251DE61C5E38}" dt="2023-11-30T19:55:31.835" v="1684" actId="26606"/>
          <ac:spMkLst>
            <pc:docMk/>
            <pc:sldMk cId="3624220942" sldId="274"/>
            <ac:spMk id="2" creationId="{F98BC14B-C197-6706-1199-61810A47554C}"/>
          </ac:spMkLst>
        </pc:spChg>
        <pc:spChg chg="del">
          <ac:chgData name="Tore Andestad" userId="9c8c8b9117e0c98e" providerId="LiveId" clId="{209B4F14-8775-4369-9699-251DE61C5E38}" dt="2023-11-29T08:33:51.212" v="706"/>
          <ac:spMkLst>
            <pc:docMk/>
            <pc:sldMk cId="3624220942" sldId="274"/>
            <ac:spMk id="3" creationId="{AD7E191B-6516-05BB-0A98-48194B540216}"/>
          </ac:spMkLst>
        </pc:spChg>
        <pc:spChg chg="mod">
          <ac:chgData name="Tore Andestad" userId="9c8c8b9117e0c98e" providerId="LiveId" clId="{209B4F14-8775-4369-9699-251DE61C5E38}" dt="2023-11-30T19:56:05.841" v="1692" actId="27636"/>
          <ac:spMkLst>
            <pc:docMk/>
            <pc:sldMk cId="3624220942" sldId="274"/>
            <ac:spMk id="4" creationId="{C309E60F-B362-FB32-10FC-1BFF19203662}"/>
          </ac:spMkLst>
        </pc:spChg>
        <pc:spChg chg="mod">
          <ac:chgData name="Tore Andestad" userId="9c8c8b9117e0c98e" providerId="LiveId" clId="{209B4F14-8775-4369-9699-251DE61C5E38}" dt="2023-11-30T19:55:31.835" v="1684" actId="26606"/>
          <ac:spMkLst>
            <pc:docMk/>
            <pc:sldMk cId="3624220942" sldId="274"/>
            <ac:spMk id="5" creationId="{3834DF03-F769-A432-850C-BF666FE05905}"/>
          </ac:spMkLst>
        </pc:spChg>
        <pc:spChg chg="add">
          <ac:chgData name="Tore Andestad" userId="9c8c8b9117e0c98e" providerId="LiveId" clId="{209B4F14-8775-4369-9699-251DE61C5E38}" dt="2023-11-30T19:55:31.835" v="1684" actId="26606"/>
          <ac:spMkLst>
            <pc:docMk/>
            <pc:sldMk cId="3624220942" sldId="274"/>
            <ac:spMk id="14343" creationId="{8FC9BE17-9A7B-462D-AE50-3D8777387304}"/>
          </ac:spMkLst>
        </pc:spChg>
        <pc:spChg chg="add">
          <ac:chgData name="Tore Andestad" userId="9c8c8b9117e0c98e" providerId="LiveId" clId="{209B4F14-8775-4369-9699-251DE61C5E38}" dt="2023-11-30T19:55:31.835" v="1684" actId="26606"/>
          <ac:spMkLst>
            <pc:docMk/>
            <pc:sldMk cId="3624220942" sldId="274"/>
            <ac:spMk id="14345" creationId="{3EBE8569-6AEC-4B8C-8D53-2DE337CDBA65}"/>
          </ac:spMkLst>
        </pc:spChg>
        <pc:spChg chg="add">
          <ac:chgData name="Tore Andestad" userId="9c8c8b9117e0c98e" providerId="LiveId" clId="{209B4F14-8775-4369-9699-251DE61C5E38}" dt="2023-11-30T19:55:31.835" v="1684" actId="26606"/>
          <ac:spMkLst>
            <pc:docMk/>
            <pc:sldMk cId="3624220942" sldId="274"/>
            <ac:spMk id="14347" creationId="{55D4142C-5077-457F-A6AD-3FECFDB39685}"/>
          </ac:spMkLst>
        </pc:spChg>
        <pc:spChg chg="add">
          <ac:chgData name="Tore Andestad" userId="9c8c8b9117e0c98e" providerId="LiveId" clId="{209B4F14-8775-4369-9699-251DE61C5E38}" dt="2023-11-30T19:55:31.835" v="1684" actId="26606"/>
          <ac:spMkLst>
            <pc:docMk/>
            <pc:sldMk cId="3624220942" sldId="274"/>
            <ac:spMk id="14349" creationId="{7A5F0580-5EE9-419F-96EE-B6529EF6E7D0}"/>
          </ac:spMkLst>
        </pc:spChg>
        <pc:picChg chg="add mod ord">
          <ac:chgData name="Tore Andestad" userId="9c8c8b9117e0c98e" providerId="LiveId" clId="{209B4F14-8775-4369-9699-251DE61C5E38}" dt="2023-11-30T19:55:31.835" v="1684" actId="26606"/>
          <ac:picMkLst>
            <pc:docMk/>
            <pc:sldMk cId="3624220942" sldId="274"/>
            <ac:picMk id="14338" creationId="{290F18B3-84DF-7E7F-A5F2-60AAB94F85F7}"/>
          </ac:picMkLst>
        </pc:picChg>
      </pc:sldChg>
      <pc:sldChg chg="addSp delSp modSp new mod modAnim">
        <pc:chgData name="Tore Andestad" userId="9c8c8b9117e0c98e" providerId="LiveId" clId="{209B4F14-8775-4369-9699-251DE61C5E38}" dt="2023-11-29T08:37:48.618" v="750"/>
        <pc:sldMkLst>
          <pc:docMk/>
          <pc:sldMk cId="3674626737" sldId="275"/>
        </pc:sldMkLst>
        <pc:spChg chg="mod">
          <ac:chgData name="Tore Andestad" userId="9c8c8b9117e0c98e" providerId="LiveId" clId="{209B4F14-8775-4369-9699-251DE61C5E38}" dt="2023-11-29T08:35:57.617" v="728" actId="255"/>
          <ac:spMkLst>
            <pc:docMk/>
            <pc:sldMk cId="3674626737" sldId="275"/>
            <ac:spMk id="2" creationId="{C4C025E1-8270-AF57-4A75-676339DD942E}"/>
          </ac:spMkLst>
        </pc:spChg>
        <pc:spChg chg="del">
          <ac:chgData name="Tore Andestad" userId="9c8c8b9117e0c98e" providerId="LiveId" clId="{209B4F14-8775-4369-9699-251DE61C5E38}" dt="2023-11-29T08:36:16.559" v="729"/>
          <ac:spMkLst>
            <pc:docMk/>
            <pc:sldMk cId="3674626737" sldId="275"/>
            <ac:spMk id="3" creationId="{845B1EFB-2044-F55E-C805-601860D087B4}"/>
          </ac:spMkLst>
        </pc:spChg>
        <pc:spChg chg="mod">
          <ac:chgData name="Tore Andestad" userId="9c8c8b9117e0c98e" providerId="LiveId" clId="{209B4F14-8775-4369-9699-251DE61C5E38}" dt="2023-11-29T08:37:37.901" v="748" actId="27636"/>
          <ac:spMkLst>
            <pc:docMk/>
            <pc:sldMk cId="3674626737" sldId="275"/>
            <ac:spMk id="4" creationId="{38B47003-3D26-51E3-F482-2760EB68D7F0}"/>
          </ac:spMkLst>
        </pc:spChg>
        <pc:picChg chg="add mod">
          <ac:chgData name="Tore Andestad" userId="9c8c8b9117e0c98e" providerId="LiveId" clId="{209B4F14-8775-4369-9699-251DE61C5E38}" dt="2023-11-29T08:36:16.559" v="729"/>
          <ac:picMkLst>
            <pc:docMk/>
            <pc:sldMk cId="3674626737" sldId="275"/>
            <ac:picMk id="6" creationId="{2BEB5B19-1AAD-9A0A-8F50-F8793D4932FB}"/>
          </ac:picMkLst>
        </pc:picChg>
      </pc:sldChg>
      <pc:sldChg chg="addSp delSp modSp new mod setBg modAnim">
        <pc:chgData name="Tore Andestad" userId="9c8c8b9117e0c98e" providerId="LiveId" clId="{209B4F14-8775-4369-9699-251DE61C5E38}" dt="2023-11-30T19:57:46.354" v="1699" actId="255"/>
        <pc:sldMkLst>
          <pc:docMk/>
          <pc:sldMk cId="890425075" sldId="276"/>
        </pc:sldMkLst>
        <pc:spChg chg="mod">
          <ac:chgData name="Tore Andestad" userId="9c8c8b9117e0c98e" providerId="LiveId" clId="{209B4F14-8775-4369-9699-251DE61C5E38}" dt="2023-11-30T19:56:57.430" v="1693" actId="26606"/>
          <ac:spMkLst>
            <pc:docMk/>
            <pc:sldMk cId="890425075" sldId="276"/>
            <ac:spMk id="2" creationId="{DE4CA333-B17A-FDD3-FF79-3E68C4B3AF7A}"/>
          </ac:spMkLst>
        </pc:spChg>
        <pc:spChg chg="del">
          <ac:chgData name="Tore Andestad" userId="9c8c8b9117e0c98e" providerId="LiveId" clId="{209B4F14-8775-4369-9699-251DE61C5E38}" dt="2023-11-29T08:38:44.978" v="760"/>
          <ac:spMkLst>
            <pc:docMk/>
            <pc:sldMk cId="890425075" sldId="276"/>
            <ac:spMk id="3" creationId="{72002789-CC44-7A79-373F-27ED18712A44}"/>
          </ac:spMkLst>
        </pc:spChg>
        <pc:spChg chg="mod">
          <ac:chgData name="Tore Andestad" userId="9c8c8b9117e0c98e" providerId="LiveId" clId="{209B4F14-8775-4369-9699-251DE61C5E38}" dt="2023-11-30T19:57:46.354" v="1699" actId="255"/>
          <ac:spMkLst>
            <pc:docMk/>
            <pc:sldMk cId="890425075" sldId="276"/>
            <ac:spMk id="4" creationId="{DA1BD14F-0BB3-841E-54D4-30CE52E7D40E}"/>
          </ac:spMkLst>
        </pc:spChg>
        <pc:spChg chg="mod">
          <ac:chgData name="Tore Andestad" userId="9c8c8b9117e0c98e" providerId="LiveId" clId="{209B4F14-8775-4369-9699-251DE61C5E38}" dt="2023-11-30T19:56:57.430" v="1693" actId="26606"/>
          <ac:spMkLst>
            <pc:docMk/>
            <pc:sldMk cId="890425075" sldId="276"/>
            <ac:spMk id="5" creationId="{A096AB9D-BA8C-4A28-6AA4-18E19EBBACFF}"/>
          </ac:spMkLst>
        </pc:spChg>
        <pc:spChg chg="add">
          <ac:chgData name="Tore Andestad" userId="9c8c8b9117e0c98e" providerId="LiveId" clId="{209B4F14-8775-4369-9699-251DE61C5E38}" dt="2023-11-30T19:56:57.430" v="1693" actId="26606"/>
          <ac:spMkLst>
            <pc:docMk/>
            <pc:sldMk cId="890425075" sldId="276"/>
            <ac:spMk id="15367" creationId="{04812C46-200A-4DEB-A05E-3ED6C68C2387}"/>
          </ac:spMkLst>
        </pc:spChg>
        <pc:spChg chg="add">
          <ac:chgData name="Tore Andestad" userId="9c8c8b9117e0c98e" providerId="LiveId" clId="{209B4F14-8775-4369-9699-251DE61C5E38}" dt="2023-11-30T19:56:57.430" v="1693" actId="26606"/>
          <ac:spMkLst>
            <pc:docMk/>
            <pc:sldMk cId="890425075" sldId="276"/>
            <ac:spMk id="15369" creationId="{D1EA859B-E555-4109-94F3-6700E046E008}"/>
          </ac:spMkLst>
        </pc:spChg>
        <pc:picChg chg="add mod ord">
          <ac:chgData name="Tore Andestad" userId="9c8c8b9117e0c98e" providerId="LiveId" clId="{209B4F14-8775-4369-9699-251DE61C5E38}" dt="2023-11-30T19:56:57.430" v="1693" actId="26606"/>
          <ac:picMkLst>
            <pc:docMk/>
            <pc:sldMk cId="890425075" sldId="276"/>
            <ac:picMk id="15362" creationId="{601A4ECC-9175-DE66-9E1B-D210E02FE749}"/>
          </ac:picMkLst>
        </pc:picChg>
      </pc:sldChg>
      <pc:sldChg chg="addSp delSp modSp new mod setBg modAnim">
        <pc:chgData name="Tore Andestad" userId="9c8c8b9117e0c98e" providerId="LiveId" clId="{209B4F14-8775-4369-9699-251DE61C5E38}" dt="2023-11-30T19:58:12.732" v="1702" actId="5793"/>
        <pc:sldMkLst>
          <pc:docMk/>
          <pc:sldMk cId="1620877303" sldId="277"/>
        </pc:sldMkLst>
        <pc:spChg chg="mod">
          <ac:chgData name="Tore Andestad" userId="9c8c8b9117e0c98e" providerId="LiveId" clId="{209B4F14-8775-4369-9699-251DE61C5E38}" dt="2023-11-30T19:57:59.221" v="1700" actId="26606"/>
          <ac:spMkLst>
            <pc:docMk/>
            <pc:sldMk cId="1620877303" sldId="277"/>
            <ac:spMk id="2" creationId="{6849F5AE-B76C-4B5B-DD82-4D9323BAE5CE}"/>
          </ac:spMkLst>
        </pc:spChg>
        <pc:spChg chg="del">
          <ac:chgData name="Tore Andestad" userId="9c8c8b9117e0c98e" providerId="LiveId" clId="{209B4F14-8775-4369-9699-251DE61C5E38}" dt="2023-11-29T08:40:34.604" v="805"/>
          <ac:spMkLst>
            <pc:docMk/>
            <pc:sldMk cId="1620877303" sldId="277"/>
            <ac:spMk id="3" creationId="{C1A69966-F490-E895-2020-AD0FEC33FC9E}"/>
          </ac:spMkLst>
        </pc:spChg>
        <pc:spChg chg="mod">
          <ac:chgData name="Tore Andestad" userId="9c8c8b9117e0c98e" providerId="LiveId" clId="{209B4F14-8775-4369-9699-251DE61C5E38}" dt="2023-11-30T19:58:12.732" v="1702" actId="5793"/>
          <ac:spMkLst>
            <pc:docMk/>
            <pc:sldMk cId="1620877303" sldId="277"/>
            <ac:spMk id="4" creationId="{3F9C3027-CE9F-38FA-6715-2FC69DBA4460}"/>
          </ac:spMkLst>
        </pc:spChg>
        <pc:spChg chg="mod">
          <ac:chgData name="Tore Andestad" userId="9c8c8b9117e0c98e" providerId="LiveId" clId="{209B4F14-8775-4369-9699-251DE61C5E38}" dt="2023-11-30T19:57:59.221" v="1700" actId="26606"/>
          <ac:spMkLst>
            <pc:docMk/>
            <pc:sldMk cId="1620877303" sldId="277"/>
            <ac:spMk id="5" creationId="{554B714B-BAEC-F211-617B-ED3B3EF16478}"/>
          </ac:spMkLst>
        </pc:spChg>
        <pc:spChg chg="add">
          <ac:chgData name="Tore Andestad" userId="9c8c8b9117e0c98e" providerId="LiveId" clId="{209B4F14-8775-4369-9699-251DE61C5E38}" dt="2023-11-30T19:57:59.221" v="1700" actId="26606"/>
          <ac:spMkLst>
            <pc:docMk/>
            <pc:sldMk cId="1620877303" sldId="277"/>
            <ac:spMk id="11" creationId="{F541DB91-0B10-46D9-B34B-7BFF9602606D}"/>
          </ac:spMkLst>
        </pc:spChg>
        <pc:spChg chg="add">
          <ac:chgData name="Tore Andestad" userId="9c8c8b9117e0c98e" providerId="LiveId" clId="{209B4F14-8775-4369-9699-251DE61C5E38}" dt="2023-11-30T19:57:59.221" v="1700" actId="26606"/>
          <ac:spMkLst>
            <pc:docMk/>
            <pc:sldMk cId="1620877303" sldId="277"/>
            <ac:spMk id="13" creationId="{9CF7FE1C-8BC5-4B0C-A2BC-93AB72C90FDD}"/>
          </ac:spMkLst>
        </pc:spChg>
        <pc:picChg chg="add mod">
          <ac:chgData name="Tore Andestad" userId="9c8c8b9117e0c98e" providerId="LiveId" clId="{209B4F14-8775-4369-9699-251DE61C5E38}" dt="2023-11-30T19:57:59.221" v="1700" actId="26606"/>
          <ac:picMkLst>
            <pc:docMk/>
            <pc:sldMk cId="1620877303" sldId="277"/>
            <ac:picMk id="6" creationId="{43E3FC95-812F-7EA4-EA63-82703298E38D}"/>
          </ac:picMkLst>
        </pc:picChg>
      </pc:sldChg>
      <pc:sldChg chg="addSp delSp modSp new mod setBg modAnim">
        <pc:chgData name="Tore Andestad" userId="9c8c8b9117e0c98e" providerId="LiveId" clId="{209B4F14-8775-4369-9699-251DE61C5E38}" dt="2023-11-30T19:59:07.944" v="1706" actId="255"/>
        <pc:sldMkLst>
          <pc:docMk/>
          <pc:sldMk cId="1428357929" sldId="278"/>
        </pc:sldMkLst>
        <pc:spChg chg="mod">
          <ac:chgData name="Tore Andestad" userId="9c8c8b9117e0c98e" providerId="LiveId" clId="{209B4F14-8775-4369-9699-251DE61C5E38}" dt="2023-11-30T19:58:44.552" v="1703" actId="26606"/>
          <ac:spMkLst>
            <pc:docMk/>
            <pc:sldMk cId="1428357929" sldId="278"/>
            <ac:spMk id="2" creationId="{818C9849-7F47-EB33-743A-F7A6485D66F5}"/>
          </ac:spMkLst>
        </pc:spChg>
        <pc:spChg chg="del">
          <ac:chgData name="Tore Andestad" userId="9c8c8b9117e0c98e" providerId="LiveId" clId="{209B4F14-8775-4369-9699-251DE61C5E38}" dt="2023-11-29T08:42:30.593" v="830"/>
          <ac:spMkLst>
            <pc:docMk/>
            <pc:sldMk cId="1428357929" sldId="278"/>
            <ac:spMk id="3" creationId="{8F625E89-64D3-B7CF-2F63-75306E7D00F3}"/>
          </ac:spMkLst>
        </pc:spChg>
        <pc:spChg chg="mod">
          <ac:chgData name="Tore Andestad" userId="9c8c8b9117e0c98e" providerId="LiveId" clId="{209B4F14-8775-4369-9699-251DE61C5E38}" dt="2023-11-30T19:59:07.944" v="1706" actId="255"/>
          <ac:spMkLst>
            <pc:docMk/>
            <pc:sldMk cId="1428357929" sldId="278"/>
            <ac:spMk id="4" creationId="{81930378-8B38-48CE-898B-2D6D53AF8831}"/>
          </ac:spMkLst>
        </pc:spChg>
        <pc:spChg chg="mod">
          <ac:chgData name="Tore Andestad" userId="9c8c8b9117e0c98e" providerId="LiveId" clId="{209B4F14-8775-4369-9699-251DE61C5E38}" dt="2023-11-30T19:58:44.552" v="1703" actId="26606"/>
          <ac:spMkLst>
            <pc:docMk/>
            <pc:sldMk cId="1428357929" sldId="278"/>
            <ac:spMk id="5" creationId="{4A6C6830-8755-5D4C-BA9C-51A08E58C976}"/>
          </ac:spMkLst>
        </pc:spChg>
        <pc:spChg chg="add">
          <ac:chgData name="Tore Andestad" userId="9c8c8b9117e0c98e" providerId="LiveId" clId="{209B4F14-8775-4369-9699-251DE61C5E38}" dt="2023-11-30T19:58:44.552" v="1703" actId="26606"/>
          <ac:spMkLst>
            <pc:docMk/>
            <pc:sldMk cId="1428357929" sldId="278"/>
            <ac:spMk id="16391" creationId="{04812C46-200A-4DEB-A05E-3ED6C68C2387}"/>
          </ac:spMkLst>
        </pc:spChg>
        <pc:spChg chg="add">
          <ac:chgData name="Tore Andestad" userId="9c8c8b9117e0c98e" providerId="LiveId" clId="{209B4F14-8775-4369-9699-251DE61C5E38}" dt="2023-11-30T19:58:44.552" v="1703" actId="26606"/>
          <ac:spMkLst>
            <pc:docMk/>
            <pc:sldMk cId="1428357929" sldId="278"/>
            <ac:spMk id="16393" creationId="{D1EA859B-E555-4109-94F3-6700E046E008}"/>
          </ac:spMkLst>
        </pc:spChg>
        <pc:picChg chg="add mod ord">
          <ac:chgData name="Tore Andestad" userId="9c8c8b9117e0c98e" providerId="LiveId" clId="{209B4F14-8775-4369-9699-251DE61C5E38}" dt="2023-11-30T19:58:44.552" v="1703" actId="26606"/>
          <ac:picMkLst>
            <pc:docMk/>
            <pc:sldMk cId="1428357929" sldId="278"/>
            <ac:picMk id="16386" creationId="{BC84EFFB-217F-F0B3-A238-CE43F5592314}"/>
          </ac:picMkLst>
        </pc:picChg>
      </pc:sldChg>
      <pc:sldChg chg="addSp delSp modSp new mod setBg modAnim">
        <pc:chgData name="Tore Andestad" userId="9c8c8b9117e0c98e" providerId="LiveId" clId="{209B4F14-8775-4369-9699-251DE61C5E38}" dt="2023-11-30T20:00:21.489" v="1717" actId="27636"/>
        <pc:sldMkLst>
          <pc:docMk/>
          <pc:sldMk cId="3217573889" sldId="279"/>
        </pc:sldMkLst>
        <pc:spChg chg="mod ord">
          <ac:chgData name="Tore Andestad" userId="9c8c8b9117e0c98e" providerId="LiveId" clId="{209B4F14-8775-4369-9699-251DE61C5E38}" dt="2023-11-30T19:59:30.590" v="1707" actId="26606"/>
          <ac:spMkLst>
            <pc:docMk/>
            <pc:sldMk cId="3217573889" sldId="279"/>
            <ac:spMk id="2" creationId="{D61C25FB-7DC4-E4CC-BFF8-BF41DB9AD2BB}"/>
          </ac:spMkLst>
        </pc:spChg>
        <pc:spChg chg="del">
          <ac:chgData name="Tore Andestad" userId="9c8c8b9117e0c98e" providerId="LiveId" clId="{209B4F14-8775-4369-9699-251DE61C5E38}" dt="2023-11-29T08:45:36.017" v="868"/>
          <ac:spMkLst>
            <pc:docMk/>
            <pc:sldMk cId="3217573889" sldId="279"/>
            <ac:spMk id="3" creationId="{A702E7F4-5083-38B6-A84F-F5F11126CA0B}"/>
          </ac:spMkLst>
        </pc:spChg>
        <pc:spChg chg="mod">
          <ac:chgData name="Tore Andestad" userId="9c8c8b9117e0c98e" providerId="LiveId" clId="{209B4F14-8775-4369-9699-251DE61C5E38}" dt="2023-11-30T20:00:21.489" v="1717" actId="27636"/>
          <ac:spMkLst>
            <pc:docMk/>
            <pc:sldMk cId="3217573889" sldId="279"/>
            <ac:spMk id="4" creationId="{EE98BEA9-350A-3554-6C82-D6EEBCF2E245}"/>
          </ac:spMkLst>
        </pc:spChg>
        <pc:spChg chg="mod">
          <ac:chgData name="Tore Andestad" userId="9c8c8b9117e0c98e" providerId="LiveId" clId="{209B4F14-8775-4369-9699-251DE61C5E38}" dt="2023-11-30T19:59:30.590" v="1707" actId="26606"/>
          <ac:spMkLst>
            <pc:docMk/>
            <pc:sldMk cId="3217573889" sldId="279"/>
            <ac:spMk id="5" creationId="{01284E87-02A9-A7BC-3575-68EA671B560F}"/>
          </ac:spMkLst>
        </pc:spChg>
        <pc:spChg chg="add">
          <ac:chgData name="Tore Andestad" userId="9c8c8b9117e0c98e" providerId="LiveId" clId="{209B4F14-8775-4369-9699-251DE61C5E38}" dt="2023-11-30T19:59:30.590" v="1707" actId="26606"/>
          <ac:spMkLst>
            <pc:docMk/>
            <pc:sldMk cId="3217573889" sldId="279"/>
            <ac:spMk id="12" creationId="{04812C46-200A-4DEB-A05E-3ED6C68C2387}"/>
          </ac:spMkLst>
        </pc:spChg>
        <pc:spChg chg="add">
          <ac:chgData name="Tore Andestad" userId="9c8c8b9117e0c98e" providerId="LiveId" clId="{209B4F14-8775-4369-9699-251DE61C5E38}" dt="2023-11-30T19:59:30.590" v="1707" actId="26606"/>
          <ac:spMkLst>
            <pc:docMk/>
            <pc:sldMk cId="3217573889" sldId="279"/>
            <ac:spMk id="14" creationId="{D1EA859B-E555-4109-94F3-6700E046E008}"/>
          </ac:spMkLst>
        </pc:spChg>
        <pc:picChg chg="add mod">
          <ac:chgData name="Tore Andestad" userId="9c8c8b9117e0c98e" providerId="LiveId" clId="{209B4F14-8775-4369-9699-251DE61C5E38}" dt="2023-11-30T19:59:30.590" v="1707" actId="26606"/>
          <ac:picMkLst>
            <pc:docMk/>
            <pc:sldMk cId="3217573889" sldId="279"/>
            <ac:picMk id="7" creationId="{EB4A9328-0AF7-6641-1C5F-3AE72AFC388B}"/>
          </ac:picMkLst>
        </pc:picChg>
      </pc:sldChg>
      <pc:sldChg chg="addSp delSp modSp new mod setBg modAnim">
        <pc:chgData name="Tore Andestad" userId="9c8c8b9117e0c98e" providerId="LiveId" clId="{209B4F14-8775-4369-9699-251DE61C5E38}" dt="2023-11-30T20:00:59.470" v="1720" actId="5793"/>
        <pc:sldMkLst>
          <pc:docMk/>
          <pc:sldMk cId="3957736108" sldId="280"/>
        </pc:sldMkLst>
        <pc:spChg chg="mod">
          <ac:chgData name="Tore Andestad" userId="9c8c8b9117e0c98e" providerId="LiveId" clId="{209B4F14-8775-4369-9699-251DE61C5E38}" dt="2023-11-30T20:00:46.979" v="1718" actId="26606"/>
          <ac:spMkLst>
            <pc:docMk/>
            <pc:sldMk cId="3957736108" sldId="280"/>
            <ac:spMk id="2" creationId="{EC47EB99-02A4-F49C-94C7-05F13DFB6DDA}"/>
          </ac:spMkLst>
        </pc:spChg>
        <pc:spChg chg="del">
          <ac:chgData name="Tore Andestad" userId="9c8c8b9117e0c98e" providerId="LiveId" clId="{209B4F14-8775-4369-9699-251DE61C5E38}" dt="2023-11-29T08:47:36.115" v="892"/>
          <ac:spMkLst>
            <pc:docMk/>
            <pc:sldMk cId="3957736108" sldId="280"/>
            <ac:spMk id="3" creationId="{62CD282F-26E1-E461-0292-BB09A89E6659}"/>
          </ac:spMkLst>
        </pc:spChg>
        <pc:spChg chg="mod">
          <ac:chgData name="Tore Andestad" userId="9c8c8b9117e0c98e" providerId="LiveId" clId="{209B4F14-8775-4369-9699-251DE61C5E38}" dt="2023-11-30T20:00:59.470" v="1720" actId="5793"/>
          <ac:spMkLst>
            <pc:docMk/>
            <pc:sldMk cId="3957736108" sldId="280"/>
            <ac:spMk id="4" creationId="{5AD93607-04A9-E5BE-54CC-757B18B2480F}"/>
          </ac:spMkLst>
        </pc:spChg>
        <pc:spChg chg="mod">
          <ac:chgData name="Tore Andestad" userId="9c8c8b9117e0c98e" providerId="LiveId" clId="{209B4F14-8775-4369-9699-251DE61C5E38}" dt="2023-11-30T20:00:46.979" v="1718" actId="26606"/>
          <ac:spMkLst>
            <pc:docMk/>
            <pc:sldMk cId="3957736108" sldId="280"/>
            <ac:spMk id="5" creationId="{19C2FE43-9755-1B16-EDEF-3519FC028973}"/>
          </ac:spMkLst>
        </pc:spChg>
        <pc:spChg chg="add">
          <ac:chgData name="Tore Andestad" userId="9c8c8b9117e0c98e" providerId="LiveId" clId="{209B4F14-8775-4369-9699-251DE61C5E38}" dt="2023-11-30T20:00:46.979" v="1718" actId="26606"/>
          <ac:spMkLst>
            <pc:docMk/>
            <pc:sldMk cId="3957736108" sldId="280"/>
            <ac:spMk id="11" creationId="{8D1AA55E-40D5-461B-A5A8-4AE8AAB71B08}"/>
          </ac:spMkLst>
        </pc:spChg>
        <pc:grpChg chg="add">
          <ac:chgData name="Tore Andestad" userId="9c8c8b9117e0c98e" providerId="LiveId" clId="{209B4F14-8775-4369-9699-251DE61C5E38}" dt="2023-11-30T20:00:46.979" v="1718" actId="26606"/>
          <ac:grpSpMkLst>
            <pc:docMk/>
            <pc:sldMk cId="3957736108" sldId="280"/>
            <ac:grpSpMk id="15" creationId="{34F88D19-C269-4F98-BE6B-CFB6207D3669}"/>
          </ac:grpSpMkLst>
        </pc:grpChg>
        <pc:picChg chg="add mod">
          <ac:chgData name="Tore Andestad" userId="9c8c8b9117e0c98e" providerId="LiveId" clId="{209B4F14-8775-4369-9699-251DE61C5E38}" dt="2023-11-30T20:00:46.979" v="1718" actId="26606"/>
          <ac:picMkLst>
            <pc:docMk/>
            <pc:sldMk cId="3957736108" sldId="280"/>
            <ac:picMk id="6" creationId="{3E5988CA-2BD5-1510-9486-E8A0B1AC38B0}"/>
          </ac:picMkLst>
        </pc:picChg>
        <pc:cxnChg chg="add">
          <ac:chgData name="Tore Andestad" userId="9c8c8b9117e0c98e" providerId="LiveId" clId="{209B4F14-8775-4369-9699-251DE61C5E38}" dt="2023-11-30T20:00:46.979" v="1718" actId="26606"/>
          <ac:cxnSpMkLst>
            <pc:docMk/>
            <pc:sldMk cId="3957736108" sldId="280"/>
            <ac:cxnSpMk id="13" creationId="{C49DA8F6-BCC1-4447-B54C-57856834B94B}"/>
          </ac:cxnSpMkLst>
        </pc:cxnChg>
      </pc:sldChg>
      <pc:sldChg chg="addSp delSp modSp new mod setBg modAnim">
        <pc:chgData name="Tore Andestad" userId="9c8c8b9117e0c98e" providerId="LiveId" clId="{209B4F14-8775-4369-9699-251DE61C5E38}" dt="2023-11-30T20:02:46.217" v="1721" actId="26606"/>
        <pc:sldMkLst>
          <pc:docMk/>
          <pc:sldMk cId="3702400455" sldId="281"/>
        </pc:sldMkLst>
        <pc:spChg chg="mod">
          <ac:chgData name="Tore Andestad" userId="9c8c8b9117e0c98e" providerId="LiveId" clId="{209B4F14-8775-4369-9699-251DE61C5E38}" dt="2023-11-30T20:02:46.217" v="1721" actId="26606"/>
          <ac:spMkLst>
            <pc:docMk/>
            <pc:sldMk cId="3702400455" sldId="281"/>
            <ac:spMk id="2" creationId="{0DE45540-5B58-BD9F-38A1-297BD5811A3D}"/>
          </ac:spMkLst>
        </pc:spChg>
        <pc:spChg chg="del">
          <ac:chgData name="Tore Andestad" userId="9c8c8b9117e0c98e" providerId="LiveId" clId="{209B4F14-8775-4369-9699-251DE61C5E38}" dt="2023-11-29T08:51:20.047" v="917"/>
          <ac:spMkLst>
            <pc:docMk/>
            <pc:sldMk cId="3702400455" sldId="281"/>
            <ac:spMk id="3" creationId="{F9F71E8C-5ABE-18B4-FB02-91F2C453C565}"/>
          </ac:spMkLst>
        </pc:spChg>
        <pc:spChg chg="mod">
          <ac:chgData name="Tore Andestad" userId="9c8c8b9117e0c98e" providerId="LiveId" clId="{209B4F14-8775-4369-9699-251DE61C5E38}" dt="2023-11-30T20:02:46.217" v="1721" actId="26606"/>
          <ac:spMkLst>
            <pc:docMk/>
            <pc:sldMk cId="3702400455" sldId="281"/>
            <ac:spMk id="4" creationId="{102FA41A-3696-F88B-CD1E-8856914CC63F}"/>
          </ac:spMkLst>
        </pc:spChg>
        <pc:spChg chg="mod">
          <ac:chgData name="Tore Andestad" userId="9c8c8b9117e0c98e" providerId="LiveId" clId="{209B4F14-8775-4369-9699-251DE61C5E38}" dt="2023-11-30T20:02:46.217" v="1721" actId="26606"/>
          <ac:spMkLst>
            <pc:docMk/>
            <pc:sldMk cId="3702400455" sldId="281"/>
            <ac:spMk id="5" creationId="{8A30CC8B-DE90-F8FA-0D3C-2E0C4F2499D8}"/>
          </ac:spMkLst>
        </pc:spChg>
        <pc:spChg chg="add mod">
          <ac:chgData name="Tore Andestad" userId="9c8c8b9117e0c98e" providerId="LiveId" clId="{209B4F14-8775-4369-9699-251DE61C5E38}" dt="2023-11-30T20:02:46.217" v="1721" actId="26606"/>
          <ac:spMkLst>
            <pc:docMk/>
            <pc:sldMk cId="3702400455" sldId="281"/>
            <ac:spMk id="6" creationId="{9C1A9ABE-22BB-D466-F919-4105EEC5F182}"/>
          </ac:spMkLst>
        </pc:spChg>
        <pc:spChg chg="add">
          <ac:chgData name="Tore Andestad" userId="9c8c8b9117e0c98e" providerId="LiveId" clId="{209B4F14-8775-4369-9699-251DE61C5E38}" dt="2023-11-30T20:02:46.217" v="1721" actId="26606"/>
          <ac:spMkLst>
            <pc:docMk/>
            <pc:sldMk cId="3702400455" sldId="281"/>
            <ac:spMk id="17415" creationId="{53B021B3-DE93-4AB7-8A18-CF5F1CED88B8}"/>
          </ac:spMkLst>
        </pc:spChg>
        <pc:spChg chg="add">
          <ac:chgData name="Tore Andestad" userId="9c8c8b9117e0c98e" providerId="LiveId" clId="{209B4F14-8775-4369-9699-251DE61C5E38}" dt="2023-11-30T20:02:46.217" v="1721" actId="26606"/>
          <ac:spMkLst>
            <pc:docMk/>
            <pc:sldMk cId="3702400455" sldId="281"/>
            <ac:spMk id="17417" creationId="{52D502E5-F6B4-4D58-B4AE-FC466FF15EE8}"/>
          </ac:spMkLst>
        </pc:spChg>
        <pc:spChg chg="add">
          <ac:chgData name="Tore Andestad" userId="9c8c8b9117e0c98e" providerId="LiveId" clId="{209B4F14-8775-4369-9699-251DE61C5E38}" dt="2023-11-30T20:02:46.217" v="1721" actId="26606"/>
          <ac:spMkLst>
            <pc:docMk/>
            <pc:sldMk cId="3702400455" sldId="281"/>
            <ac:spMk id="17419" creationId="{9DECDBF4-02B6-4BB4-B65B-B8107AD6A9E8}"/>
          </ac:spMkLst>
        </pc:spChg>
        <pc:picChg chg="add mod">
          <ac:chgData name="Tore Andestad" userId="9c8c8b9117e0c98e" providerId="LiveId" clId="{209B4F14-8775-4369-9699-251DE61C5E38}" dt="2023-11-30T20:02:46.217" v="1721" actId="26606"/>
          <ac:picMkLst>
            <pc:docMk/>
            <pc:sldMk cId="3702400455" sldId="281"/>
            <ac:picMk id="17410" creationId="{64F23829-CCAC-F430-DBC7-237166E4958C}"/>
          </ac:picMkLst>
        </pc:picChg>
      </pc:sldChg>
      <pc:sldChg chg="addSp delSp modSp new mod setBg modAnim">
        <pc:chgData name="Tore Andestad" userId="9c8c8b9117e0c98e" providerId="LiveId" clId="{209B4F14-8775-4369-9699-251DE61C5E38}" dt="2023-11-30T20:03:40" v="1732" actId="27636"/>
        <pc:sldMkLst>
          <pc:docMk/>
          <pc:sldMk cId="2068755457" sldId="282"/>
        </pc:sldMkLst>
        <pc:spChg chg="mod">
          <ac:chgData name="Tore Andestad" userId="9c8c8b9117e0c98e" providerId="LiveId" clId="{209B4F14-8775-4369-9699-251DE61C5E38}" dt="2023-11-30T20:03:02.949" v="1722" actId="26606"/>
          <ac:spMkLst>
            <pc:docMk/>
            <pc:sldMk cId="2068755457" sldId="282"/>
            <ac:spMk id="2" creationId="{CDEB8428-90C5-6C77-A7A3-D83101FCA49B}"/>
          </ac:spMkLst>
        </pc:spChg>
        <pc:spChg chg="del">
          <ac:chgData name="Tore Andestad" userId="9c8c8b9117e0c98e" providerId="LiveId" clId="{209B4F14-8775-4369-9699-251DE61C5E38}" dt="2023-11-29T08:54:53.476" v="947"/>
          <ac:spMkLst>
            <pc:docMk/>
            <pc:sldMk cId="2068755457" sldId="282"/>
            <ac:spMk id="3" creationId="{63C1B615-F76F-A57D-8C4B-86FF6F258106}"/>
          </ac:spMkLst>
        </pc:spChg>
        <pc:spChg chg="mod">
          <ac:chgData name="Tore Andestad" userId="9c8c8b9117e0c98e" providerId="LiveId" clId="{209B4F14-8775-4369-9699-251DE61C5E38}" dt="2023-11-30T20:03:40" v="1732" actId="27636"/>
          <ac:spMkLst>
            <pc:docMk/>
            <pc:sldMk cId="2068755457" sldId="282"/>
            <ac:spMk id="4" creationId="{EEFEA1D0-7541-12BF-47D3-7071E63893D5}"/>
          </ac:spMkLst>
        </pc:spChg>
        <pc:spChg chg="mod ord">
          <ac:chgData name="Tore Andestad" userId="9c8c8b9117e0c98e" providerId="LiveId" clId="{209B4F14-8775-4369-9699-251DE61C5E38}" dt="2023-11-30T20:03:02.949" v="1722" actId="26606"/>
          <ac:spMkLst>
            <pc:docMk/>
            <pc:sldMk cId="2068755457" sldId="282"/>
            <ac:spMk id="5" creationId="{75EA31C0-459F-240F-EABB-F42D512F627A}"/>
          </ac:spMkLst>
        </pc:spChg>
        <pc:spChg chg="add">
          <ac:chgData name="Tore Andestad" userId="9c8c8b9117e0c98e" providerId="LiveId" clId="{209B4F14-8775-4369-9699-251DE61C5E38}" dt="2023-11-30T20:03:02.949" v="1722" actId="26606"/>
          <ac:spMkLst>
            <pc:docMk/>
            <pc:sldMk cId="2068755457" sldId="282"/>
            <ac:spMk id="18439" creationId="{D009D6D5-DAC2-4A8B-A17A-E206B9012D09}"/>
          </ac:spMkLst>
        </pc:spChg>
        <pc:picChg chg="add mod">
          <ac:chgData name="Tore Andestad" userId="9c8c8b9117e0c98e" providerId="LiveId" clId="{209B4F14-8775-4369-9699-251DE61C5E38}" dt="2023-11-30T20:03:02.949" v="1722" actId="26606"/>
          <ac:picMkLst>
            <pc:docMk/>
            <pc:sldMk cId="2068755457" sldId="282"/>
            <ac:picMk id="18434" creationId="{F84B30FA-1AF1-34FB-9212-BC9043821007}"/>
          </ac:picMkLst>
        </pc:picChg>
      </pc:sldChg>
      <pc:sldChg chg="addSp delSp modSp new mod setBg modAnim">
        <pc:chgData name="Tore Andestad" userId="9c8c8b9117e0c98e" providerId="LiveId" clId="{209B4F14-8775-4369-9699-251DE61C5E38}" dt="2023-11-30T20:05:14.473" v="1742" actId="255"/>
        <pc:sldMkLst>
          <pc:docMk/>
          <pc:sldMk cId="1254686520" sldId="283"/>
        </pc:sldMkLst>
        <pc:spChg chg="mod">
          <ac:chgData name="Tore Andestad" userId="9c8c8b9117e0c98e" providerId="LiveId" clId="{209B4F14-8775-4369-9699-251DE61C5E38}" dt="2023-11-30T20:05:14.473" v="1742" actId="255"/>
          <ac:spMkLst>
            <pc:docMk/>
            <pc:sldMk cId="1254686520" sldId="283"/>
            <ac:spMk id="2" creationId="{711039F5-7BFF-3E32-6A81-EE54355EB5A3}"/>
          </ac:spMkLst>
        </pc:spChg>
        <pc:spChg chg="del">
          <ac:chgData name="Tore Andestad" userId="9c8c8b9117e0c98e" providerId="LiveId" clId="{209B4F14-8775-4369-9699-251DE61C5E38}" dt="2023-11-29T09:00:36.146" v="991" actId="22"/>
          <ac:spMkLst>
            <pc:docMk/>
            <pc:sldMk cId="1254686520" sldId="283"/>
            <ac:spMk id="3" creationId="{987B3CA0-B20E-3C87-C405-EE03D47BE617}"/>
          </ac:spMkLst>
        </pc:spChg>
        <pc:spChg chg="mod">
          <ac:chgData name="Tore Andestad" userId="9c8c8b9117e0c98e" providerId="LiveId" clId="{209B4F14-8775-4369-9699-251DE61C5E38}" dt="2023-11-30T20:04:59.892" v="1741" actId="27636"/>
          <ac:spMkLst>
            <pc:docMk/>
            <pc:sldMk cId="1254686520" sldId="283"/>
            <ac:spMk id="4" creationId="{2F83D66E-5A76-035A-FE4E-1E903A70F6D3}"/>
          </ac:spMkLst>
        </pc:spChg>
        <pc:spChg chg="mod">
          <ac:chgData name="Tore Andestad" userId="9c8c8b9117e0c98e" providerId="LiveId" clId="{209B4F14-8775-4369-9699-251DE61C5E38}" dt="2023-11-30T20:04:16.653" v="1733" actId="26606"/>
          <ac:spMkLst>
            <pc:docMk/>
            <pc:sldMk cId="1254686520" sldId="283"/>
            <ac:spMk id="5" creationId="{06DEE2DC-45FB-6E2C-71EB-05F783767CDE}"/>
          </ac:spMkLst>
        </pc:spChg>
        <pc:spChg chg="add">
          <ac:chgData name="Tore Andestad" userId="9c8c8b9117e0c98e" providerId="LiveId" clId="{209B4F14-8775-4369-9699-251DE61C5E38}" dt="2023-11-30T20:04:16.653" v="1733" actId="26606"/>
          <ac:spMkLst>
            <pc:docMk/>
            <pc:sldMk cId="1254686520" sldId="283"/>
            <ac:spMk id="12" creationId="{0E3596DD-156A-473E-9BB3-C6A29F7574E9}"/>
          </ac:spMkLst>
        </pc:spChg>
        <pc:spChg chg="add">
          <ac:chgData name="Tore Andestad" userId="9c8c8b9117e0c98e" providerId="LiveId" clId="{209B4F14-8775-4369-9699-251DE61C5E38}" dt="2023-11-30T20:04:16.653" v="1733" actId="26606"/>
          <ac:spMkLst>
            <pc:docMk/>
            <pc:sldMk cId="1254686520" sldId="283"/>
            <ac:spMk id="14" creationId="{2C46C4D6-C474-4E92-B52E-944C1118F7B6}"/>
          </ac:spMkLst>
        </pc:spChg>
        <pc:picChg chg="add mod ord">
          <ac:chgData name="Tore Andestad" userId="9c8c8b9117e0c98e" providerId="LiveId" clId="{209B4F14-8775-4369-9699-251DE61C5E38}" dt="2023-11-30T20:04:16.653" v="1733" actId="26606"/>
          <ac:picMkLst>
            <pc:docMk/>
            <pc:sldMk cId="1254686520" sldId="283"/>
            <ac:picMk id="7" creationId="{28880D0A-4BB9-13D7-B639-E6C58A204998}"/>
          </ac:picMkLst>
        </pc:picChg>
      </pc:sldChg>
      <pc:sldChg chg="addSp delSp modSp new mod setBg modAnim">
        <pc:chgData name="Tore Andestad" userId="9c8c8b9117e0c98e" providerId="LiveId" clId="{209B4F14-8775-4369-9699-251DE61C5E38}" dt="2023-11-30T20:05:49.104" v="1745" actId="5793"/>
        <pc:sldMkLst>
          <pc:docMk/>
          <pc:sldMk cId="3711777725" sldId="284"/>
        </pc:sldMkLst>
        <pc:spChg chg="mod">
          <ac:chgData name="Tore Andestad" userId="9c8c8b9117e0c98e" providerId="LiveId" clId="{209B4F14-8775-4369-9699-251DE61C5E38}" dt="2023-11-30T20:05:29.519" v="1743" actId="26606"/>
          <ac:spMkLst>
            <pc:docMk/>
            <pc:sldMk cId="3711777725" sldId="284"/>
            <ac:spMk id="2" creationId="{E3E0CC7F-615E-76E8-E8A6-1CA0EFC56ECA}"/>
          </ac:spMkLst>
        </pc:spChg>
        <pc:spChg chg="del">
          <ac:chgData name="Tore Andestad" userId="9c8c8b9117e0c98e" providerId="LiveId" clId="{209B4F14-8775-4369-9699-251DE61C5E38}" dt="2023-11-29T09:02:41.528" v="1031"/>
          <ac:spMkLst>
            <pc:docMk/>
            <pc:sldMk cId="3711777725" sldId="284"/>
            <ac:spMk id="3" creationId="{7EBA4B4D-6E23-43F9-61FB-8DF5F7CEFAF8}"/>
          </ac:spMkLst>
        </pc:spChg>
        <pc:spChg chg="mod">
          <ac:chgData name="Tore Andestad" userId="9c8c8b9117e0c98e" providerId="LiveId" clId="{209B4F14-8775-4369-9699-251DE61C5E38}" dt="2023-11-30T20:05:49.104" v="1745" actId="5793"/>
          <ac:spMkLst>
            <pc:docMk/>
            <pc:sldMk cId="3711777725" sldId="284"/>
            <ac:spMk id="4" creationId="{784D4348-1E54-7BDC-D413-42DFB51220A9}"/>
          </ac:spMkLst>
        </pc:spChg>
        <pc:spChg chg="mod">
          <ac:chgData name="Tore Andestad" userId="9c8c8b9117e0c98e" providerId="LiveId" clId="{209B4F14-8775-4369-9699-251DE61C5E38}" dt="2023-11-30T20:05:29.519" v="1743" actId="26606"/>
          <ac:spMkLst>
            <pc:docMk/>
            <pc:sldMk cId="3711777725" sldId="284"/>
            <ac:spMk id="5" creationId="{5D34EBC4-0DBA-4F13-3A30-5ABD0D00313C}"/>
          </ac:spMkLst>
        </pc:spChg>
        <pc:spChg chg="add">
          <ac:chgData name="Tore Andestad" userId="9c8c8b9117e0c98e" providerId="LiveId" clId="{209B4F14-8775-4369-9699-251DE61C5E38}" dt="2023-11-30T20:05:29.519" v="1743" actId="26606"/>
          <ac:spMkLst>
            <pc:docMk/>
            <pc:sldMk cId="3711777725" sldId="284"/>
            <ac:spMk id="11" creationId="{637B2035-1FCB-439A-B421-095E136C7E07}"/>
          </ac:spMkLst>
        </pc:spChg>
        <pc:spChg chg="add">
          <ac:chgData name="Tore Andestad" userId="9c8c8b9117e0c98e" providerId="LiveId" clId="{209B4F14-8775-4369-9699-251DE61C5E38}" dt="2023-11-30T20:05:29.519" v="1743" actId="26606"/>
          <ac:spMkLst>
            <pc:docMk/>
            <pc:sldMk cId="3711777725" sldId="284"/>
            <ac:spMk id="13" creationId="{B39A1F5A-E57E-4178-8F57-A18DC747E5E1}"/>
          </ac:spMkLst>
        </pc:spChg>
        <pc:spChg chg="add">
          <ac:chgData name="Tore Andestad" userId="9c8c8b9117e0c98e" providerId="LiveId" clId="{209B4F14-8775-4369-9699-251DE61C5E38}" dt="2023-11-30T20:05:29.519" v="1743" actId="26606"/>
          <ac:spMkLst>
            <pc:docMk/>
            <pc:sldMk cId="3711777725" sldId="284"/>
            <ac:spMk id="15" creationId="{CF93DC6C-1BFD-4414-BF23-471C8831CA04}"/>
          </ac:spMkLst>
        </pc:spChg>
        <pc:spChg chg="add">
          <ac:chgData name="Tore Andestad" userId="9c8c8b9117e0c98e" providerId="LiveId" clId="{209B4F14-8775-4369-9699-251DE61C5E38}" dt="2023-11-30T20:05:29.519" v="1743" actId="26606"/>
          <ac:spMkLst>
            <pc:docMk/>
            <pc:sldMk cId="3711777725" sldId="284"/>
            <ac:spMk id="17" creationId="{001928A5-13A8-4372-8A77-BCAAE5553E6F}"/>
          </ac:spMkLst>
        </pc:spChg>
        <pc:picChg chg="add mod">
          <ac:chgData name="Tore Andestad" userId="9c8c8b9117e0c98e" providerId="LiveId" clId="{209B4F14-8775-4369-9699-251DE61C5E38}" dt="2023-11-30T20:05:29.519" v="1743" actId="26606"/>
          <ac:picMkLst>
            <pc:docMk/>
            <pc:sldMk cId="3711777725" sldId="284"/>
            <ac:picMk id="6" creationId="{633D9026-058E-08EA-9092-C5AD89E5CAB6}"/>
          </ac:picMkLst>
        </pc:picChg>
      </pc:sldChg>
      <pc:sldChg chg="addSp delSp modSp new mod setBg modAnim">
        <pc:chgData name="Tore Andestad" userId="9c8c8b9117e0c98e" providerId="LiveId" clId="{209B4F14-8775-4369-9699-251DE61C5E38}" dt="2023-11-30T20:07:22.482" v="1760" actId="27636"/>
        <pc:sldMkLst>
          <pc:docMk/>
          <pc:sldMk cId="1902340951" sldId="285"/>
        </pc:sldMkLst>
        <pc:spChg chg="mod">
          <ac:chgData name="Tore Andestad" userId="9c8c8b9117e0c98e" providerId="LiveId" clId="{209B4F14-8775-4369-9699-251DE61C5E38}" dt="2023-11-30T20:06:23.193" v="1746" actId="26606"/>
          <ac:spMkLst>
            <pc:docMk/>
            <pc:sldMk cId="1902340951" sldId="285"/>
            <ac:spMk id="2" creationId="{7AFB1933-7C8A-C2A2-A626-B897D9C2AE8B}"/>
          </ac:spMkLst>
        </pc:spChg>
        <pc:spChg chg="del">
          <ac:chgData name="Tore Andestad" userId="9c8c8b9117e0c98e" providerId="LiveId" clId="{209B4F14-8775-4369-9699-251DE61C5E38}" dt="2023-11-29T09:04:51.927" v="1055"/>
          <ac:spMkLst>
            <pc:docMk/>
            <pc:sldMk cId="1902340951" sldId="285"/>
            <ac:spMk id="3" creationId="{3CF9413C-1A62-61FD-4DE6-07D5E34DF4F0}"/>
          </ac:spMkLst>
        </pc:spChg>
        <pc:spChg chg="mod">
          <ac:chgData name="Tore Andestad" userId="9c8c8b9117e0c98e" providerId="LiveId" clId="{209B4F14-8775-4369-9699-251DE61C5E38}" dt="2023-11-30T20:07:22.482" v="1760" actId="27636"/>
          <ac:spMkLst>
            <pc:docMk/>
            <pc:sldMk cId="1902340951" sldId="285"/>
            <ac:spMk id="4" creationId="{5D052510-3784-C828-4420-E8D9EF094344}"/>
          </ac:spMkLst>
        </pc:spChg>
        <pc:spChg chg="mod">
          <ac:chgData name="Tore Andestad" userId="9c8c8b9117e0c98e" providerId="LiveId" clId="{209B4F14-8775-4369-9699-251DE61C5E38}" dt="2023-11-30T20:06:23.193" v="1746" actId="26606"/>
          <ac:spMkLst>
            <pc:docMk/>
            <pc:sldMk cId="1902340951" sldId="285"/>
            <ac:spMk id="5" creationId="{B48F7922-D2EF-6329-475B-DCD0B83CA169}"/>
          </ac:spMkLst>
        </pc:spChg>
        <pc:spChg chg="add">
          <ac:chgData name="Tore Andestad" userId="9c8c8b9117e0c98e" providerId="LiveId" clId="{209B4F14-8775-4369-9699-251DE61C5E38}" dt="2023-11-30T20:06:23.193" v="1746" actId="26606"/>
          <ac:spMkLst>
            <pc:docMk/>
            <pc:sldMk cId="1902340951" sldId="285"/>
            <ac:spMk id="11" creationId="{637B2035-1FCB-439A-B421-095E136C7E07}"/>
          </ac:spMkLst>
        </pc:spChg>
        <pc:spChg chg="add">
          <ac:chgData name="Tore Andestad" userId="9c8c8b9117e0c98e" providerId="LiveId" clId="{209B4F14-8775-4369-9699-251DE61C5E38}" dt="2023-11-30T20:06:23.193" v="1746" actId="26606"/>
          <ac:spMkLst>
            <pc:docMk/>
            <pc:sldMk cId="1902340951" sldId="285"/>
            <ac:spMk id="13" creationId="{B39A1F5A-E57E-4178-8F57-A18DC747E5E1}"/>
          </ac:spMkLst>
        </pc:spChg>
        <pc:spChg chg="add">
          <ac:chgData name="Tore Andestad" userId="9c8c8b9117e0c98e" providerId="LiveId" clId="{209B4F14-8775-4369-9699-251DE61C5E38}" dt="2023-11-30T20:06:23.193" v="1746" actId="26606"/>
          <ac:spMkLst>
            <pc:docMk/>
            <pc:sldMk cId="1902340951" sldId="285"/>
            <ac:spMk id="15" creationId="{CF93DC6C-1BFD-4414-BF23-471C8831CA04}"/>
          </ac:spMkLst>
        </pc:spChg>
        <pc:spChg chg="add">
          <ac:chgData name="Tore Andestad" userId="9c8c8b9117e0c98e" providerId="LiveId" clId="{209B4F14-8775-4369-9699-251DE61C5E38}" dt="2023-11-30T20:06:23.193" v="1746" actId="26606"/>
          <ac:spMkLst>
            <pc:docMk/>
            <pc:sldMk cId="1902340951" sldId="285"/>
            <ac:spMk id="17" creationId="{001928A5-13A8-4372-8A77-BCAAE5553E6F}"/>
          </ac:spMkLst>
        </pc:spChg>
        <pc:picChg chg="add mod">
          <ac:chgData name="Tore Andestad" userId="9c8c8b9117e0c98e" providerId="LiveId" clId="{209B4F14-8775-4369-9699-251DE61C5E38}" dt="2023-11-30T20:06:23.193" v="1746" actId="26606"/>
          <ac:picMkLst>
            <pc:docMk/>
            <pc:sldMk cId="1902340951" sldId="285"/>
            <ac:picMk id="6" creationId="{96AD83C2-4DEE-AA41-134C-0D7C309EFC88}"/>
          </ac:picMkLst>
        </pc:picChg>
      </pc:sldChg>
      <pc:sldChg chg="addSp delSp modSp new mod setBg modAnim">
        <pc:chgData name="Tore Andestad" userId="9c8c8b9117e0c98e" providerId="LiveId" clId="{209B4F14-8775-4369-9699-251DE61C5E38}" dt="2023-11-30T20:08:26.420" v="1770" actId="26606"/>
        <pc:sldMkLst>
          <pc:docMk/>
          <pc:sldMk cId="4126193162" sldId="286"/>
        </pc:sldMkLst>
        <pc:spChg chg="mod ord">
          <ac:chgData name="Tore Andestad" userId="9c8c8b9117e0c98e" providerId="LiveId" clId="{209B4F14-8775-4369-9699-251DE61C5E38}" dt="2023-11-30T20:08:26.420" v="1770" actId="26606"/>
          <ac:spMkLst>
            <pc:docMk/>
            <pc:sldMk cId="4126193162" sldId="286"/>
            <ac:spMk id="2" creationId="{5BD9756B-E05A-4923-0FA3-6F2A7A16A5A7}"/>
          </ac:spMkLst>
        </pc:spChg>
        <pc:spChg chg="del">
          <ac:chgData name="Tore Andestad" userId="9c8c8b9117e0c98e" providerId="LiveId" clId="{209B4F14-8775-4369-9699-251DE61C5E38}" dt="2023-11-30T18:28:26.765" v="1096"/>
          <ac:spMkLst>
            <pc:docMk/>
            <pc:sldMk cId="4126193162" sldId="286"/>
            <ac:spMk id="3" creationId="{8E084E9B-D820-02FA-4C8F-B9F5F812261E}"/>
          </ac:spMkLst>
        </pc:spChg>
        <pc:spChg chg="mod">
          <ac:chgData name="Tore Andestad" userId="9c8c8b9117e0c98e" providerId="LiveId" clId="{209B4F14-8775-4369-9699-251DE61C5E38}" dt="2023-11-30T20:08:26.420" v="1770" actId="26606"/>
          <ac:spMkLst>
            <pc:docMk/>
            <pc:sldMk cId="4126193162" sldId="286"/>
            <ac:spMk id="4" creationId="{7ECE4153-E642-6935-02F7-BA9F65F3830F}"/>
          </ac:spMkLst>
        </pc:spChg>
        <pc:spChg chg="mod">
          <ac:chgData name="Tore Andestad" userId="9c8c8b9117e0c98e" providerId="LiveId" clId="{209B4F14-8775-4369-9699-251DE61C5E38}" dt="2023-11-30T20:08:26.420" v="1770" actId="26606"/>
          <ac:spMkLst>
            <pc:docMk/>
            <pc:sldMk cId="4126193162" sldId="286"/>
            <ac:spMk id="5" creationId="{E53B480D-89FF-5E52-00E5-4A12546CB8CD}"/>
          </ac:spMkLst>
        </pc:spChg>
        <pc:spChg chg="add del">
          <ac:chgData name="Tore Andestad" userId="9c8c8b9117e0c98e" providerId="LiveId" clId="{209B4F14-8775-4369-9699-251DE61C5E38}" dt="2023-11-30T20:08:26.420" v="1770" actId="26606"/>
          <ac:spMkLst>
            <pc:docMk/>
            <pc:sldMk cId="4126193162" sldId="286"/>
            <ac:spMk id="11" creationId="{637B2035-1FCB-439A-B421-095E136C7E07}"/>
          </ac:spMkLst>
        </pc:spChg>
        <pc:spChg chg="add del">
          <ac:chgData name="Tore Andestad" userId="9c8c8b9117e0c98e" providerId="LiveId" clId="{209B4F14-8775-4369-9699-251DE61C5E38}" dt="2023-11-30T20:08:26.420" v="1770" actId="26606"/>
          <ac:spMkLst>
            <pc:docMk/>
            <pc:sldMk cId="4126193162" sldId="286"/>
            <ac:spMk id="13" creationId="{B39A1F5A-E57E-4178-8F57-A18DC747E5E1}"/>
          </ac:spMkLst>
        </pc:spChg>
        <pc:spChg chg="add del">
          <ac:chgData name="Tore Andestad" userId="9c8c8b9117e0c98e" providerId="LiveId" clId="{209B4F14-8775-4369-9699-251DE61C5E38}" dt="2023-11-30T20:08:26.420" v="1770" actId="26606"/>
          <ac:spMkLst>
            <pc:docMk/>
            <pc:sldMk cId="4126193162" sldId="286"/>
            <ac:spMk id="15" creationId="{CF93DC6C-1BFD-4414-BF23-471C8831CA04}"/>
          </ac:spMkLst>
        </pc:spChg>
        <pc:spChg chg="add del">
          <ac:chgData name="Tore Andestad" userId="9c8c8b9117e0c98e" providerId="LiveId" clId="{209B4F14-8775-4369-9699-251DE61C5E38}" dt="2023-11-30T20:08:26.420" v="1770" actId="26606"/>
          <ac:spMkLst>
            <pc:docMk/>
            <pc:sldMk cId="4126193162" sldId="286"/>
            <ac:spMk id="17" creationId="{001928A5-13A8-4372-8A77-BCAAE5553E6F}"/>
          </ac:spMkLst>
        </pc:spChg>
        <pc:spChg chg="add del">
          <ac:chgData name="Tore Andestad" userId="9c8c8b9117e0c98e" providerId="LiveId" clId="{209B4F14-8775-4369-9699-251DE61C5E38}" dt="2023-11-30T20:08:26.420" v="1770" actId="26606"/>
          <ac:spMkLst>
            <pc:docMk/>
            <pc:sldMk cId="4126193162" sldId="286"/>
            <ac:spMk id="22" creationId="{5A0118C5-4F8D-4CF4-BADD-53FEACC6C42A}"/>
          </ac:spMkLst>
        </pc:spChg>
        <pc:spChg chg="add del">
          <ac:chgData name="Tore Andestad" userId="9c8c8b9117e0c98e" providerId="LiveId" clId="{209B4F14-8775-4369-9699-251DE61C5E38}" dt="2023-11-30T20:08:26.420" v="1770" actId="26606"/>
          <ac:spMkLst>
            <pc:docMk/>
            <pc:sldMk cId="4126193162" sldId="286"/>
            <ac:spMk id="24" creationId="{EAED1919-54A1-41C9-B30B-A3FF3F58E38B}"/>
          </ac:spMkLst>
        </pc:spChg>
        <pc:spChg chg="add del">
          <ac:chgData name="Tore Andestad" userId="9c8c8b9117e0c98e" providerId="LiveId" clId="{209B4F14-8775-4369-9699-251DE61C5E38}" dt="2023-11-30T20:08:26.420" v="1770" actId="26606"/>
          <ac:spMkLst>
            <pc:docMk/>
            <pc:sldMk cId="4126193162" sldId="286"/>
            <ac:spMk id="30" creationId="{FFFEB18F-F81F-4CED-BE64-EB888A77C3B8}"/>
          </ac:spMkLst>
        </pc:spChg>
        <pc:grpChg chg="add del">
          <ac:chgData name="Tore Andestad" userId="9c8c8b9117e0c98e" providerId="LiveId" clId="{209B4F14-8775-4369-9699-251DE61C5E38}" dt="2023-11-30T20:08:26.420" v="1770" actId="26606"/>
          <ac:grpSpMkLst>
            <pc:docMk/>
            <pc:sldMk cId="4126193162" sldId="286"/>
            <ac:grpSpMk id="26" creationId="{C4751043-2EE3-4222-9979-8E61D93DA8DC}"/>
          </ac:grpSpMkLst>
        </pc:grpChg>
        <pc:grpChg chg="add del">
          <ac:chgData name="Tore Andestad" userId="9c8c8b9117e0c98e" providerId="LiveId" clId="{209B4F14-8775-4369-9699-251DE61C5E38}" dt="2023-11-30T20:08:26.420" v="1770" actId="26606"/>
          <ac:grpSpMkLst>
            <pc:docMk/>
            <pc:sldMk cId="4126193162" sldId="286"/>
            <ac:grpSpMk id="32" creationId="{00E015F5-1A99-4E40-BC3D-7707802996B5}"/>
          </ac:grpSpMkLst>
        </pc:grpChg>
        <pc:grpChg chg="add del">
          <ac:chgData name="Tore Andestad" userId="9c8c8b9117e0c98e" providerId="LiveId" clId="{209B4F14-8775-4369-9699-251DE61C5E38}" dt="2023-11-30T20:08:26.420" v="1770" actId="26606"/>
          <ac:grpSpMkLst>
            <pc:docMk/>
            <pc:sldMk cId="4126193162" sldId="286"/>
            <ac:grpSpMk id="36" creationId="{5468B3A9-705E-43C3-A742-0619B0D8F2EE}"/>
          </ac:grpSpMkLst>
        </pc:grpChg>
        <pc:picChg chg="add mod">
          <ac:chgData name="Tore Andestad" userId="9c8c8b9117e0c98e" providerId="LiveId" clId="{209B4F14-8775-4369-9699-251DE61C5E38}" dt="2023-11-30T20:08:26.420" v="1770" actId="26606"/>
          <ac:picMkLst>
            <pc:docMk/>
            <pc:sldMk cId="4126193162" sldId="286"/>
            <ac:picMk id="6" creationId="{ED1AEFD5-1055-3E09-B3E1-5CDB4F272BAB}"/>
          </ac:picMkLst>
        </pc:picChg>
      </pc:sldChg>
      <pc:sldChg chg="addSp delSp modSp new mod setBg modAnim">
        <pc:chgData name="Tore Andestad" userId="9c8c8b9117e0c98e" providerId="LiveId" clId="{209B4F14-8775-4369-9699-251DE61C5E38}" dt="2023-11-30T20:08:46.356" v="1773" actId="5793"/>
        <pc:sldMkLst>
          <pc:docMk/>
          <pc:sldMk cId="1442920595" sldId="287"/>
        </pc:sldMkLst>
        <pc:spChg chg="mod">
          <ac:chgData name="Tore Andestad" userId="9c8c8b9117e0c98e" providerId="LiveId" clId="{209B4F14-8775-4369-9699-251DE61C5E38}" dt="2023-11-30T20:08:33.570" v="1771" actId="26606"/>
          <ac:spMkLst>
            <pc:docMk/>
            <pc:sldMk cId="1442920595" sldId="287"/>
            <ac:spMk id="2" creationId="{E6831EF8-A001-7716-497E-734B8916CC0B}"/>
          </ac:spMkLst>
        </pc:spChg>
        <pc:spChg chg="del">
          <ac:chgData name="Tore Andestad" userId="9c8c8b9117e0c98e" providerId="LiveId" clId="{209B4F14-8775-4369-9699-251DE61C5E38}" dt="2023-11-30T18:33:27.749" v="1290"/>
          <ac:spMkLst>
            <pc:docMk/>
            <pc:sldMk cId="1442920595" sldId="287"/>
            <ac:spMk id="3" creationId="{0E104A04-8E03-79DF-D956-2BE131B1F2D7}"/>
          </ac:spMkLst>
        </pc:spChg>
        <pc:spChg chg="mod">
          <ac:chgData name="Tore Andestad" userId="9c8c8b9117e0c98e" providerId="LiveId" clId="{209B4F14-8775-4369-9699-251DE61C5E38}" dt="2023-11-30T20:08:46.356" v="1773" actId="5793"/>
          <ac:spMkLst>
            <pc:docMk/>
            <pc:sldMk cId="1442920595" sldId="287"/>
            <ac:spMk id="4" creationId="{034B2D29-0D14-1B0B-2737-C12DEFD5D676}"/>
          </ac:spMkLst>
        </pc:spChg>
        <pc:spChg chg="mod ord">
          <ac:chgData name="Tore Andestad" userId="9c8c8b9117e0c98e" providerId="LiveId" clId="{209B4F14-8775-4369-9699-251DE61C5E38}" dt="2023-11-30T20:08:33.570" v="1771" actId="26606"/>
          <ac:spMkLst>
            <pc:docMk/>
            <pc:sldMk cId="1442920595" sldId="287"/>
            <ac:spMk id="5" creationId="{293C99C8-8EB0-A55E-9805-DD6DA8C29183}"/>
          </ac:spMkLst>
        </pc:spChg>
        <pc:spChg chg="add">
          <ac:chgData name="Tore Andestad" userId="9c8c8b9117e0c98e" providerId="LiveId" clId="{209B4F14-8775-4369-9699-251DE61C5E38}" dt="2023-11-30T20:08:33.570" v="1771" actId="26606"/>
          <ac:spMkLst>
            <pc:docMk/>
            <pc:sldMk cId="1442920595" sldId="287"/>
            <ac:spMk id="1031" creationId="{D009D6D5-DAC2-4A8B-A17A-E206B9012D09}"/>
          </ac:spMkLst>
        </pc:spChg>
        <pc:picChg chg="add mod">
          <ac:chgData name="Tore Andestad" userId="9c8c8b9117e0c98e" providerId="LiveId" clId="{209B4F14-8775-4369-9699-251DE61C5E38}" dt="2023-11-30T20:08:33.570" v="1771" actId="26606"/>
          <ac:picMkLst>
            <pc:docMk/>
            <pc:sldMk cId="1442920595" sldId="287"/>
            <ac:picMk id="1026" creationId="{47EE4BFC-309F-D775-0484-5CF2DAB14E43}"/>
          </ac:picMkLst>
        </pc:picChg>
      </pc:sldChg>
      <pc:sldChg chg="addSp delSp modSp new mod setBg modAnim">
        <pc:chgData name="Tore Andestad" userId="9c8c8b9117e0c98e" providerId="LiveId" clId="{209B4F14-8775-4369-9699-251DE61C5E38}" dt="2023-11-30T20:09:40.863" v="1783" actId="27636"/>
        <pc:sldMkLst>
          <pc:docMk/>
          <pc:sldMk cId="1645135952" sldId="288"/>
        </pc:sldMkLst>
        <pc:spChg chg="mod">
          <ac:chgData name="Tore Andestad" userId="9c8c8b9117e0c98e" providerId="LiveId" clId="{209B4F14-8775-4369-9699-251DE61C5E38}" dt="2023-11-30T20:08:58.099" v="1774" actId="26606"/>
          <ac:spMkLst>
            <pc:docMk/>
            <pc:sldMk cId="1645135952" sldId="288"/>
            <ac:spMk id="2" creationId="{35A2ACFF-6450-960F-1AB2-5702DE4B7CBC}"/>
          </ac:spMkLst>
        </pc:spChg>
        <pc:spChg chg="del">
          <ac:chgData name="Tore Andestad" userId="9c8c8b9117e0c98e" providerId="LiveId" clId="{209B4F14-8775-4369-9699-251DE61C5E38}" dt="2023-11-30T18:36:51.879" v="1335"/>
          <ac:spMkLst>
            <pc:docMk/>
            <pc:sldMk cId="1645135952" sldId="288"/>
            <ac:spMk id="3" creationId="{FE9208E7-F58D-3A28-B68D-3F0A896C721B}"/>
          </ac:spMkLst>
        </pc:spChg>
        <pc:spChg chg="mod">
          <ac:chgData name="Tore Andestad" userId="9c8c8b9117e0c98e" providerId="LiveId" clId="{209B4F14-8775-4369-9699-251DE61C5E38}" dt="2023-11-30T20:09:40.863" v="1783" actId="27636"/>
          <ac:spMkLst>
            <pc:docMk/>
            <pc:sldMk cId="1645135952" sldId="288"/>
            <ac:spMk id="4" creationId="{00BEE072-5126-0ABD-FFCA-5A9B5DE05C31}"/>
          </ac:spMkLst>
        </pc:spChg>
        <pc:spChg chg="mod">
          <ac:chgData name="Tore Andestad" userId="9c8c8b9117e0c98e" providerId="LiveId" clId="{209B4F14-8775-4369-9699-251DE61C5E38}" dt="2023-11-30T20:08:58.099" v="1774" actId="26606"/>
          <ac:spMkLst>
            <pc:docMk/>
            <pc:sldMk cId="1645135952" sldId="288"/>
            <ac:spMk id="5" creationId="{EF329339-82D4-E5A3-39C6-2D7EEC9FC817}"/>
          </ac:spMkLst>
        </pc:spChg>
        <pc:spChg chg="add">
          <ac:chgData name="Tore Andestad" userId="9c8c8b9117e0c98e" providerId="LiveId" clId="{209B4F14-8775-4369-9699-251DE61C5E38}" dt="2023-11-30T20:08:58.099" v="1774" actId="26606"/>
          <ac:spMkLst>
            <pc:docMk/>
            <pc:sldMk cId="1645135952" sldId="288"/>
            <ac:spMk id="2055" creationId="{04812C46-200A-4DEB-A05E-3ED6C68C2387}"/>
          </ac:spMkLst>
        </pc:spChg>
        <pc:spChg chg="add">
          <ac:chgData name="Tore Andestad" userId="9c8c8b9117e0c98e" providerId="LiveId" clId="{209B4F14-8775-4369-9699-251DE61C5E38}" dt="2023-11-30T20:08:58.099" v="1774" actId="26606"/>
          <ac:spMkLst>
            <pc:docMk/>
            <pc:sldMk cId="1645135952" sldId="288"/>
            <ac:spMk id="2057" creationId="{D1EA859B-E555-4109-94F3-6700E046E008}"/>
          </ac:spMkLst>
        </pc:spChg>
        <pc:picChg chg="add mod ord">
          <ac:chgData name="Tore Andestad" userId="9c8c8b9117e0c98e" providerId="LiveId" clId="{209B4F14-8775-4369-9699-251DE61C5E38}" dt="2023-11-30T20:08:58.099" v="1774" actId="26606"/>
          <ac:picMkLst>
            <pc:docMk/>
            <pc:sldMk cId="1645135952" sldId="288"/>
            <ac:picMk id="2050" creationId="{AED28A07-0315-156C-DC8B-F19C1E0881B4}"/>
          </ac:picMkLst>
        </pc:picChg>
      </pc:sldChg>
      <pc:sldChg chg="addSp delSp modSp new mod setBg modAnim">
        <pc:chgData name="Tore Andestad" userId="9c8c8b9117e0c98e" providerId="LiveId" clId="{209B4F14-8775-4369-9699-251DE61C5E38}" dt="2023-11-30T20:10:22.241" v="1791" actId="27636"/>
        <pc:sldMkLst>
          <pc:docMk/>
          <pc:sldMk cId="2821781672" sldId="289"/>
        </pc:sldMkLst>
        <pc:spChg chg="mod">
          <ac:chgData name="Tore Andestad" userId="9c8c8b9117e0c98e" providerId="LiveId" clId="{209B4F14-8775-4369-9699-251DE61C5E38}" dt="2023-11-30T20:09:53.493" v="1784" actId="26606"/>
          <ac:spMkLst>
            <pc:docMk/>
            <pc:sldMk cId="2821781672" sldId="289"/>
            <ac:spMk id="2" creationId="{F03618FF-9632-2BA8-290D-D2D9F74A58D8}"/>
          </ac:spMkLst>
        </pc:spChg>
        <pc:spChg chg="del">
          <ac:chgData name="Tore Andestad" userId="9c8c8b9117e0c98e" providerId="LiveId" clId="{209B4F14-8775-4369-9699-251DE61C5E38}" dt="2023-11-30T18:38:54.298" v="1360"/>
          <ac:spMkLst>
            <pc:docMk/>
            <pc:sldMk cId="2821781672" sldId="289"/>
            <ac:spMk id="3" creationId="{590E614B-5021-0FFA-507F-BAF016A8352B}"/>
          </ac:spMkLst>
        </pc:spChg>
        <pc:spChg chg="mod">
          <ac:chgData name="Tore Andestad" userId="9c8c8b9117e0c98e" providerId="LiveId" clId="{209B4F14-8775-4369-9699-251DE61C5E38}" dt="2023-11-30T20:10:22.241" v="1791" actId="27636"/>
          <ac:spMkLst>
            <pc:docMk/>
            <pc:sldMk cId="2821781672" sldId="289"/>
            <ac:spMk id="4" creationId="{A4590B32-64BE-1753-493F-DD3C2C45C280}"/>
          </ac:spMkLst>
        </pc:spChg>
        <pc:spChg chg="mod">
          <ac:chgData name="Tore Andestad" userId="9c8c8b9117e0c98e" providerId="LiveId" clId="{209B4F14-8775-4369-9699-251DE61C5E38}" dt="2023-11-30T20:09:53.493" v="1784" actId="26606"/>
          <ac:spMkLst>
            <pc:docMk/>
            <pc:sldMk cId="2821781672" sldId="289"/>
            <ac:spMk id="5" creationId="{C2B6BF8B-76E4-54A6-77B8-76A4F1ECB49A}"/>
          </ac:spMkLst>
        </pc:spChg>
        <pc:spChg chg="add">
          <ac:chgData name="Tore Andestad" userId="9c8c8b9117e0c98e" providerId="LiveId" clId="{209B4F14-8775-4369-9699-251DE61C5E38}" dt="2023-11-30T20:09:53.493" v="1784" actId="26606"/>
          <ac:spMkLst>
            <pc:docMk/>
            <pc:sldMk cId="2821781672" sldId="289"/>
            <ac:spMk id="3079" creationId="{04812C46-200A-4DEB-A05E-3ED6C68C2387}"/>
          </ac:spMkLst>
        </pc:spChg>
        <pc:spChg chg="add">
          <ac:chgData name="Tore Andestad" userId="9c8c8b9117e0c98e" providerId="LiveId" clId="{209B4F14-8775-4369-9699-251DE61C5E38}" dt="2023-11-30T20:09:53.493" v="1784" actId="26606"/>
          <ac:spMkLst>
            <pc:docMk/>
            <pc:sldMk cId="2821781672" sldId="289"/>
            <ac:spMk id="3081" creationId="{D1EA859B-E555-4109-94F3-6700E046E008}"/>
          </ac:spMkLst>
        </pc:spChg>
        <pc:picChg chg="add mod ord">
          <ac:chgData name="Tore Andestad" userId="9c8c8b9117e0c98e" providerId="LiveId" clId="{209B4F14-8775-4369-9699-251DE61C5E38}" dt="2023-11-30T20:09:53.493" v="1784" actId="26606"/>
          <ac:picMkLst>
            <pc:docMk/>
            <pc:sldMk cId="2821781672" sldId="289"/>
            <ac:picMk id="3074" creationId="{ABCF083B-82A1-E210-5F02-7651FE6A3DCC}"/>
          </ac:picMkLst>
        </pc:picChg>
      </pc:sldChg>
      <pc:sldChg chg="addSp delSp modSp new mod setBg modAnim">
        <pc:chgData name="Tore Andestad" userId="9c8c8b9117e0c98e" providerId="LiveId" clId="{209B4F14-8775-4369-9699-251DE61C5E38}" dt="2023-11-30T20:10:57.366" v="1794" actId="5793"/>
        <pc:sldMkLst>
          <pc:docMk/>
          <pc:sldMk cId="3775464355" sldId="290"/>
        </pc:sldMkLst>
        <pc:spChg chg="mod">
          <ac:chgData name="Tore Andestad" userId="9c8c8b9117e0c98e" providerId="LiveId" clId="{209B4F14-8775-4369-9699-251DE61C5E38}" dt="2023-11-30T20:10:45.427" v="1792" actId="26606"/>
          <ac:spMkLst>
            <pc:docMk/>
            <pc:sldMk cId="3775464355" sldId="290"/>
            <ac:spMk id="2" creationId="{8B0CFE20-F30C-F13F-82DE-E10EB301F912}"/>
          </ac:spMkLst>
        </pc:spChg>
        <pc:spChg chg="del">
          <ac:chgData name="Tore Andestad" userId="9c8c8b9117e0c98e" providerId="LiveId" clId="{209B4F14-8775-4369-9699-251DE61C5E38}" dt="2023-11-30T18:41:02.364" v="1385"/>
          <ac:spMkLst>
            <pc:docMk/>
            <pc:sldMk cId="3775464355" sldId="290"/>
            <ac:spMk id="3" creationId="{DCF193A8-C36F-A8BA-A0F7-10342CB2A03B}"/>
          </ac:spMkLst>
        </pc:spChg>
        <pc:spChg chg="mod">
          <ac:chgData name="Tore Andestad" userId="9c8c8b9117e0c98e" providerId="LiveId" clId="{209B4F14-8775-4369-9699-251DE61C5E38}" dt="2023-11-30T20:10:57.366" v="1794" actId="5793"/>
          <ac:spMkLst>
            <pc:docMk/>
            <pc:sldMk cId="3775464355" sldId="290"/>
            <ac:spMk id="4" creationId="{8B245A9B-9374-9F53-6A5C-4F7DC602BD36}"/>
          </ac:spMkLst>
        </pc:spChg>
        <pc:spChg chg="mod">
          <ac:chgData name="Tore Andestad" userId="9c8c8b9117e0c98e" providerId="LiveId" clId="{209B4F14-8775-4369-9699-251DE61C5E38}" dt="2023-11-30T20:10:45.427" v="1792" actId="26606"/>
          <ac:spMkLst>
            <pc:docMk/>
            <pc:sldMk cId="3775464355" sldId="290"/>
            <ac:spMk id="5" creationId="{31390D4B-4B4F-297D-B880-529C4075413B}"/>
          </ac:spMkLst>
        </pc:spChg>
        <pc:spChg chg="add">
          <ac:chgData name="Tore Andestad" userId="9c8c8b9117e0c98e" providerId="LiveId" clId="{209B4F14-8775-4369-9699-251DE61C5E38}" dt="2023-11-30T20:10:45.427" v="1792" actId="26606"/>
          <ac:spMkLst>
            <pc:docMk/>
            <pc:sldMk cId="3775464355" sldId="290"/>
            <ac:spMk id="4103" creationId="{04812C46-200A-4DEB-A05E-3ED6C68C2387}"/>
          </ac:spMkLst>
        </pc:spChg>
        <pc:spChg chg="add">
          <ac:chgData name="Tore Andestad" userId="9c8c8b9117e0c98e" providerId="LiveId" clId="{209B4F14-8775-4369-9699-251DE61C5E38}" dt="2023-11-30T20:10:45.427" v="1792" actId="26606"/>
          <ac:spMkLst>
            <pc:docMk/>
            <pc:sldMk cId="3775464355" sldId="290"/>
            <ac:spMk id="4105" creationId="{D1EA859B-E555-4109-94F3-6700E046E008}"/>
          </ac:spMkLst>
        </pc:spChg>
        <pc:picChg chg="add mod ord">
          <ac:chgData name="Tore Andestad" userId="9c8c8b9117e0c98e" providerId="LiveId" clId="{209B4F14-8775-4369-9699-251DE61C5E38}" dt="2023-11-30T20:10:45.427" v="1792" actId="26606"/>
          <ac:picMkLst>
            <pc:docMk/>
            <pc:sldMk cId="3775464355" sldId="290"/>
            <ac:picMk id="4098" creationId="{692D48C7-80C6-B1E6-595D-127996FD42F2}"/>
          </ac:picMkLst>
        </pc:picChg>
      </pc:sldChg>
      <pc:sldChg chg="addSp delSp modSp new mod setBg modAnim">
        <pc:chgData name="Tore Andestad" userId="9c8c8b9117e0c98e" providerId="LiveId" clId="{209B4F14-8775-4369-9699-251DE61C5E38}" dt="2023-11-30T20:11:45.283" v="1797" actId="5793"/>
        <pc:sldMkLst>
          <pc:docMk/>
          <pc:sldMk cId="2330949226" sldId="291"/>
        </pc:sldMkLst>
        <pc:spChg chg="mod">
          <ac:chgData name="Tore Andestad" userId="9c8c8b9117e0c98e" providerId="LiveId" clId="{209B4F14-8775-4369-9699-251DE61C5E38}" dt="2023-11-30T20:11:17.076" v="1795" actId="26606"/>
          <ac:spMkLst>
            <pc:docMk/>
            <pc:sldMk cId="2330949226" sldId="291"/>
            <ac:spMk id="2" creationId="{0B452477-C43E-6BDF-E66F-5C4FEAF09FEC}"/>
          </ac:spMkLst>
        </pc:spChg>
        <pc:spChg chg="del mod">
          <ac:chgData name="Tore Andestad" userId="9c8c8b9117e0c98e" providerId="LiveId" clId="{209B4F14-8775-4369-9699-251DE61C5E38}" dt="2023-11-30T18:45:12.710" v="1430"/>
          <ac:spMkLst>
            <pc:docMk/>
            <pc:sldMk cId="2330949226" sldId="291"/>
            <ac:spMk id="3" creationId="{259C8548-1A75-752B-7688-979998AF21A3}"/>
          </ac:spMkLst>
        </pc:spChg>
        <pc:spChg chg="mod">
          <ac:chgData name="Tore Andestad" userId="9c8c8b9117e0c98e" providerId="LiveId" clId="{209B4F14-8775-4369-9699-251DE61C5E38}" dt="2023-11-30T20:11:45.283" v="1797" actId="5793"/>
          <ac:spMkLst>
            <pc:docMk/>
            <pc:sldMk cId="2330949226" sldId="291"/>
            <ac:spMk id="4" creationId="{CBE9B707-4A20-4982-B9DA-E3D9A0C24725}"/>
          </ac:spMkLst>
        </pc:spChg>
        <pc:spChg chg="mod">
          <ac:chgData name="Tore Andestad" userId="9c8c8b9117e0c98e" providerId="LiveId" clId="{209B4F14-8775-4369-9699-251DE61C5E38}" dt="2023-11-30T20:11:17.076" v="1795" actId="26606"/>
          <ac:spMkLst>
            <pc:docMk/>
            <pc:sldMk cId="2330949226" sldId="291"/>
            <ac:spMk id="5" creationId="{30DD6B88-17FE-5D1A-5D30-674280BD58BE}"/>
          </ac:spMkLst>
        </pc:spChg>
        <pc:spChg chg="add">
          <ac:chgData name="Tore Andestad" userId="9c8c8b9117e0c98e" providerId="LiveId" clId="{209B4F14-8775-4369-9699-251DE61C5E38}" dt="2023-11-30T20:11:17.076" v="1795" actId="26606"/>
          <ac:spMkLst>
            <pc:docMk/>
            <pc:sldMk cId="2330949226" sldId="291"/>
            <ac:spMk id="11" creationId="{637B2035-1FCB-439A-B421-095E136C7E07}"/>
          </ac:spMkLst>
        </pc:spChg>
        <pc:spChg chg="add">
          <ac:chgData name="Tore Andestad" userId="9c8c8b9117e0c98e" providerId="LiveId" clId="{209B4F14-8775-4369-9699-251DE61C5E38}" dt="2023-11-30T20:11:17.076" v="1795" actId="26606"/>
          <ac:spMkLst>
            <pc:docMk/>
            <pc:sldMk cId="2330949226" sldId="291"/>
            <ac:spMk id="13" creationId="{B39A1F5A-E57E-4178-8F57-A18DC747E5E1}"/>
          </ac:spMkLst>
        </pc:spChg>
        <pc:spChg chg="add">
          <ac:chgData name="Tore Andestad" userId="9c8c8b9117e0c98e" providerId="LiveId" clId="{209B4F14-8775-4369-9699-251DE61C5E38}" dt="2023-11-30T20:11:17.076" v="1795" actId="26606"/>
          <ac:spMkLst>
            <pc:docMk/>
            <pc:sldMk cId="2330949226" sldId="291"/>
            <ac:spMk id="15" creationId="{CF93DC6C-1BFD-4414-BF23-471C8831CA04}"/>
          </ac:spMkLst>
        </pc:spChg>
        <pc:spChg chg="add">
          <ac:chgData name="Tore Andestad" userId="9c8c8b9117e0c98e" providerId="LiveId" clId="{209B4F14-8775-4369-9699-251DE61C5E38}" dt="2023-11-30T20:11:17.076" v="1795" actId="26606"/>
          <ac:spMkLst>
            <pc:docMk/>
            <pc:sldMk cId="2330949226" sldId="291"/>
            <ac:spMk id="17" creationId="{001928A5-13A8-4372-8A77-BCAAE5553E6F}"/>
          </ac:spMkLst>
        </pc:spChg>
        <pc:picChg chg="add mod">
          <ac:chgData name="Tore Andestad" userId="9c8c8b9117e0c98e" providerId="LiveId" clId="{209B4F14-8775-4369-9699-251DE61C5E38}" dt="2023-11-30T20:11:17.076" v="1795" actId="26606"/>
          <ac:picMkLst>
            <pc:docMk/>
            <pc:sldMk cId="2330949226" sldId="291"/>
            <ac:picMk id="6" creationId="{F68A0FC0-8C15-4583-F0EA-173B5BFDBF2A}"/>
          </ac:picMkLst>
        </pc:picChg>
      </pc:sldChg>
      <pc:sldChg chg="addSp delSp modSp new mod setBg modAnim">
        <pc:chgData name="Tore Andestad" userId="9c8c8b9117e0c98e" providerId="LiveId" clId="{209B4F14-8775-4369-9699-251DE61C5E38}" dt="2023-11-30T20:12:11.405" v="1802" actId="27636"/>
        <pc:sldMkLst>
          <pc:docMk/>
          <pc:sldMk cId="507964146" sldId="292"/>
        </pc:sldMkLst>
        <pc:spChg chg="mod">
          <ac:chgData name="Tore Andestad" userId="9c8c8b9117e0c98e" providerId="LiveId" clId="{209B4F14-8775-4369-9699-251DE61C5E38}" dt="2023-11-30T20:11:54.098" v="1798" actId="26606"/>
          <ac:spMkLst>
            <pc:docMk/>
            <pc:sldMk cId="507964146" sldId="292"/>
            <ac:spMk id="2" creationId="{64BACD28-18D6-C29A-49AC-1DC287BE9E13}"/>
          </ac:spMkLst>
        </pc:spChg>
        <pc:spChg chg="del">
          <ac:chgData name="Tore Andestad" userId="9c8c8b9117e0c98e" providerId="LiveId" clId="{209B4F14-8775-4369-9699-251DE61C5E38}" dt="2023-11-30T18:47:51.683" v="1455"/>
          <ac:spMkLst>
            <pc:docMk/>
            <pc:sldMk cId="507964146" sldId="292"/>
            <ac:spMk id="3" creationId="{4A5738DD-92C5-955D-1C55-857614C663EC}"/>
          </ac:spMkLst>
        </pc:spChg>
        <pc:spChg chg="mod">
          <ac:chgData name="Tore Andestad" userId="9c8c8b9117e0c98e" providerId="LiveId" clId="{209B4F14-8775-4369-9699-251DE61C5E38}" dt="2023-11-30T20:12:11.405" v="1802" actId="27636"/>
          <ac:spMkLst>
            <pc:docMk/>
            <pc:sldMk cId="507964146" sldId="292"/>
            <ac:spMk id="4" creationId="{02255688-EEDE-E351-20DA-03E1C1BCAE55}"/>
          </ac:spMkLst>
        </pc:spChg>
        <pc:spChg chg="mod">
          <ac:chgData name="Tore Andestad" userId="9c8c8b9117e0c98e" providerId="LiveId" clId="{209B4F14-8775-4369-9699-251DE61C5E38}" dt="2023-11-30T20:11:54.098" v="1798" actId="26606"/>
          <ac:spMkLst>
            <pc:docMk/>
            <pc:sldMk cId="507964146" sldId="292"/>
            <ac:spMk id="5" creationId="{887E80DB-3109-8D05-31D8-1D5A26A5593D}"/>
          </ac:spMkLst>
        </pc:spChg>
        <pc:spChg chg="add">
          <ac:chgData name="Tore Andestad" userId="9c8c8b9117e0c98e" providerId="LiveId" clId="{209B4F14-8775-4369-9699-251DE61C5E38}" dt="2023-11-30T20:11:54.098" v="1798" actId="26606"/>
          <ac:spMkLst>
            <pc:docMk/>
            <pc:sldMk cId="507964146" sldId="292"/>
            <ac:spMk id="5127" creationId="{04812C46-200A-4DEB-A05E-3ED6C68C2387}"/>
          </ac:spMkLst>
        </pc:spChg>
        <pc:spChg chg="add">
          <ac:chgData name="Tore Andestad" userId="9c8c8b9117e0c98e" providerId="LiveId" clId="{209B4F14-8775-4369-9699-251DE61C5E38}" dt="2023-11-30T20:11:54.098" v="1798" actId="26606"/>
          <ac:spMkLst>
            <pc:docMk/>
            <pc:sldMk cId="507964146" sldId="292"/>
            <ac:spMk id="5129" creationId="{D1EA859B-E555-4109-94F3-6700E046E008}"/>
          </ac:spMkLst>
        </pc:spChg>
        <pc:picChg chg="add mod ord">
          <ac:chgData name="Tore Andestad" userId="9c8c8b9117e0c98e" providerId="LiveId" clId="{209B4F14-8775-4369-9699-251DE61C5E38}" dt="2023-11-30T20:11:54.098" v="1798" actId="26606"/>
          <ac:picMkLst>
            <pc:docMk/>
            <pc:sldMk cId="507964146" sldId="292"/>
            <ac:picMk id="5122" creationId="{58799977-0CB0-6588-C470-3A3B0BF6979A}"/>
          </ac:picMkLst>
        </pc:picChg>
      </pc:sldChg>
      <pc:sldChg chg="addSp delSp modSp new mod setBg modAnim">
        <pc:chgData name="Tore Andestad" userId="9c8c8b9117e0c98e" providerId="LiveId" clId="{209B4F14-8775-4369-9699-251DE61C5E38}" dt="2023-11-30T20:12:37.857" v="1807" actId="255"/>
        <pc:sldMkLst>
          <pc:docMk/>
          <pc:sldMk cId="2462820248" sldId="293"/>
        </pc:sldMkLst>
        <pc:spChg chg="mod">
          <ac:chgData name="Tore Andestad" userId="9c8c8b9117e0c98e" providerId="LiveId" clId="{209B4F14-8775-4369-9699-251DE61C5E38}" dt="2023-11-30T20:12:18.455" v="1803" actId="26606"/>
          <ac:spMkLst>
            <pc:docMk/>
            <pc:sldMk cId="2462820248" sldId="293"/>
            <ac:spMk id="2" creationId="{518C2A6D-DA97-A960-8F2C-2A932F1AAAEB}"/>
          </ac:spMkLst>
        </pc:spChg>
        <pc:spChg chg="del">
          <ac:chgData name="Tore Andestad" userId="9c8c8b9117e0c98e" providerId="LiveId" clId="{209B4F14-8775-4369-9699-251DE61C5E38}" dt="2023-11-30T18:50:14.551" v="1478"/>
          <ac:spMkLst>
            <pc:docMk/>
            <pc:sldMk cId="2462820248" sldId="293"/>
            <ac:spMk id="3" creationId="{19AB2019-9C0B-0C9E-36FC-53BA89C12272}"/>
          </ac:spMkLst>
        </pc:spChg>
        <pc:spChg chg="mod">
          <ac:chgData name="Tore Andestad" userId="9c8c8b9117e0c98e" providerId="LiveId" clId="{209B4F14-8775-4369-9699-251DE61C5E38}" dt="2023-11-30T20:12:37.857" v="1807" actId="255"/>
          <ac:spMkLst>
            <pc:docMk/>
            <pc:sldMk cId="2462820248" sldId="293"/>
            <ac:spMk id="4" creationId="{D0AF05EA-3F3F-51B6-7AF5-93C6FC3DC367}"/>
          </ac:spMkLst>
        </pc:spChg>
        <pc:spChg chg="mod">
          <ac:chgData name="Tore Andestad" userId="9c8c8b9117e0c98e" providerId="LiveId" clId="{209B4F14-8775-4369-9699-251DE61C5E38}" dt="2023-11-30T20:12:18.455" v="1803" actId="26606"/>
          <ac:spMkLst>
            <pc:docMk/>
            <pc:sldMk cId="2462820248" sldId="293"/>
            <ac:spMk id="5" creationId="{A5051FC8-4C6E-7007-3639-76D8C0254296}"/>
          </ac:spMkLst>
        </pc:spChg>
        <pc:spChg chg="add">
          <ac:chgData name="Tore Andestad" userId="9c8c8b9117e0c98e" providerId="LiveId" clId="{209B4F14-8775-4369-9699-251DE61C5E38}" dt="2023-11-30T20:12:18.455" v="1803" actId="26606"/>
          <ac:spMkLst>
            <pc:docMk/>
            <pc:sldMk cId="2462820248" sldId="293"/>
            <ac:spMk id="11" creationId="{637B2035-1FCB-439A-B421-095E136C7E07}"/>
          </ac:spMkLst>
        </pc:spChg>
        <pc:spChg chg="add">
          <ac:chgData name="Tore Andestad" userId="9c8c8b9117e0c98e" providerId="LiveId" clId="{209B4F14-8775-4369-9699-251DE61C5E38}" dt="2023-11-30T20:12:18.455" v="1803" actId="26606"/>
          <ac:spMkLst>
            <pc:docMk/>
            <pc:sldMk cId="2462820248" sldId="293"/>
            <ac:spMk id="13" creationId="{B39A1F5A-E57E-4178-8F57-A18DC747E5E1}"/>
          </ac:spMkLst>
        </pc:spChg>
        <pc:spChg chg="add">
          <ac:chgData name="Tore Andestad" userId="9c8c8b9117e0c98e" providerId="LiveId" clId="{209B4F14-8775-4369-9699-251DE61C5E38}" dt="2023-11-30T20:12:18.455" v="1803" actId="26606"/>
          <ac:spMkLst>
            <pc:docMk/>
            <pc:sldMk cId="2462820248" sldId="293"/>
            <ac:spMk id="15" creationId="{CF93DC6C-1BFD-4414-BF23-471C8831CA04}"/>
          </ac:spMkLst>
        </pc:spChg>
        <pc:spChg chg="add">
          <ac:chgData name="Tore Andestad" userId="9c8c8b9117e0c98e" providerId="LiveId" clId="{209B4F14-8775-4369-9699-251DE61C5E38}" dt="2023-11-30T20:12:18.455" v="1803" actId="26606"/>
          <ac:spMkLst>
            <pc:docMk/>
            <pc:sldMk cId="2462820248" sldId="293"/>
            <ac:spMk id="17" creationId="{001928A5-13A8-4372-8A77-BCAAE5553E6F}"/>
          </ac:spMkLst>
        </pc:spChg>
        <pc:picChg chg="add mod">
          <ac:chgData name="Tore Andestad" userId="9c8c8b9117e0c98e" providerId="LiveId" clId="{209B4F14-8775-4369-9699-251DE61C5E38}" dt="2023-11-30T20:12:18.455" v="1803" actId="26606"/>
          <ac:picMkLst>
            <pc:docMk/>
            <pc:sldMk cId="2462820248" sldId="293"/>
            <ac:picMk id="6" creationId="{92D64C75-E85B-CA43-6B97-EAB389D86E11}"/>
          </ac:picMkLst>
        </pc:picChg>
      </pc:sldChg>
      <pc:sldChg chg="addSp delSp modSp new mod setBg modAnim">
        <pc:chgData name="Tore Andestad" userId="9c8c8b9117e0c98e" providerId="LiveId" clId="{209B4F14-8775-4369-9699-251DE61C5E38}" dt="2023-11-30T20:13:13.860" v="1815" actId="27636"/>
        <pc:sldMkLst>
          <pc:docMk/>
          <pc:sldMk cId="1071347574" sldId="294"/>
        </pc:sldMkLst>
        <pc:spChg chg="mod">
          <ac:chgData name="Tore Andestad" userId="9c8c8b9117e0c98e" providerId="LiveId" clId="{209B4F14-8775-4369-9699-251DE61C5E38}" dt="2023-11-30T20:12:50.224" v="1808" actId="26606"/>
          <ac:spMkLst>
            <pc:docMk/>
            <pc:sldMk cId="1071347574" sldId="294"/>
            <ac:spMk id="2" creationId="{A9CCF940-E600-4E5F-F2C2-B2BF1BE50560}"/>
          </ac:spMkLst>
        </pc:spChg>
        <pc:spChg chg="del">
          <ac:chgData name="Tore Andestad" userId="9c8c8b9117e0c98e" providerId="LiveId" clId="{209B4F14-8775-4369-9699-251DE61C5E38}" dt="2023-11-30T18:53:34.718" v="1513"/>
          <ac:spMkLst>
            <pc:docMk/>
            <pc:sldMk cId="1071347574" sldId="294"/>
            <ac:spMk id="3" creationId="{EADC0178-EAE0-5AEE-E46B-7B9BD3292208}"/>
          </ac:spMkLst>
        </pc:spChg>
        <pc:spChg chg="mod">
          <ac:chgData name="Tore Andestad" userId="9c8c8b9117e0c98e" providerId="LiveId" clId="{209B4F14-8775-4369-9699-251DE61C5E38}" dt="2023-11-30T20:13:13.860" v="1815" actId="27636"/>
          <ac:spMkLst>
            <pc:docMk/>
            <pc:sldMk cId="1071347574" sldId="294"/>
            <ac:spMk id="4" creationId="{0B4EA7D5-7717-151F-48D2-377DFE3FFE6C}"/>
          </ac:spMkLst>
        </pc:spChg>
        <pc:spChg chg="mod">
          <ac:chgData name="Tore Andestad" userId="9c8c8b9117e0c98e" providerId="LiveId" clId="{209B4F14-8775-4369-9699-251DE61C5E38}" dt="2023-11-30T20:12:50.224" v="1808" actId="26606"/>
          <ac:spMkLst>
            <pc:docMk/>
            <pc:sldMk cId="1071347574" sldId="294"/>
            <ac:spMk id="5" creationId="{6BEE8C1B-AE0C-8D86-DA60-F2A909AD7656}"/>
          </ac:spMkLst>
        </pc:spChg>
        <pc:spChg chg="add">
          <ac:chgData name="Tore Andestad" userId="9c8c8b9117e0c98e" providerId="LiveId" clId="{209B4F14-8775-4369-9699-251DE61C5E38}" dt="2023-11-30T20:12:50.224" v="1808" actId="26606"/>
          <ac:spMkLst>
            <pc:docMk/>
            <pc:sldMk cId="1071347574" sldId="294"/>
            <ac:spMk id="6151" creationId="{04812C46-200A-4DEB-A05E-3ED6C68C2387}"/>
          </ac:spMkLst>
        </pc:spChg>
        <pc:spChg chg="add">
          <ac:chgData name="Tore Andestad" userId="9c8c8b9117e0c98e" providerId="LiveId" clId="{209B4F14-8775-4369-9699-251DE61C5E38}" dt="2023-11-30T20:12:50.224" v="1808" actId="26606"/>
          <ac:spMkLst>
            <pc:docMk/>
            <pc:sldMk cId="1071347574" sldId="294"/>
            <ac:spMk id="6153" creationId="{D1EA859B-E555-4109-94F3-6700E046E008}"/>
          </ac:spMkLst>
        </pc:spChg>
        <pc:picChg chg="add mod ord">
          <ac:chgData name="Tore Andestad" userId="9c8c8b9117e0c98e" providerId="LiveId" clId="{209B4F14-8775-4369-9699-251DE61C5E38}" dt="2023-11-30T20:12:50.224" v="1808" actId="26606"/>
          <ac:picMkLst>
            <pc:docMk/>
            <pc:sldMk cId="1071347574" sldId="294"/>
            <ac:picMk id="6146" creationId="{49DD0CCA-E74D-6579-3CBD-3881EE6E6C76}"/>
          </ac:picMkLst>
        </pc:picChg>
      </pc:sldChg>
      <pc:sldChg chg="addSp delSp modSp new mod setBg modAnim">
        <pc:chgData name="Tore Andestad" userId="9c8c8b9117e0c98e" providerId="LiveId" clId="{209B4F14-8775-4369-9699-251DE61C5E38}" dt="2023-11-30T20:13:48.690" v="1821" actId="27636"/>
        <pc:sldMkLst>
          <pc:docMk/>
          <pc:sldMk cId="1450442388" sldId="295"/>
        </pc:sldMkLst>
        <pc:spChg chg="mod">
          <ac:chgData name="Tore Andestad" userId="9c8c8b9117e0c98e" providerId="LiveId" clId="{209B4F14-8775-4369-9699-251DE61C5E38}" dt="2023-11-30T20:13:25.727" v="1816" actId="26606"/>
          <ac:spMkLst>
            <pc:docMk/>
            <pc:sldMk cId="1450442388" sldId="295"/>
            <ac:spMk id="2" creationId="{00601D29-6053-1E48-7954-26652A30E690}"/>
          </ac:spMkLst>
        </pc:spChg>
        <pc:spChg chg="del">
          <ac:chgData name="Tore Andestad" userId="9c8c8b9117e0c98e" providerId="LiveId" clId="{209B4F14-8775-4369-9699-251DE61C5E38}" dt="2023-11-30T18:55:55.392" v="1536"/>
          <ac:spMkLst>
            <pc:docMk/>
            <pc:sldMk cId="1450442388" sldId="295"/>
            <ac:spMk id="3" creationId="{3907052B-6E95-3F6A-81BD-BB9283DBFA6D}"/>
          </ac:spMkLst>
        </pc:spChg>
        <pc:spChg chg="mod">
          <ac:chgData name="Tore Andestad" userId="9c8c8b9117e0c98e" providerId="LiveId" clId="{209B4F14-8775-4369-9699-251DE61C5E38}" dt="2023-11-30T20:13:48.690" v="1821" actId="27636"/>
          <ac:spMkLst>
            <pc:docMk/>
            <pc:sldMk cId="1450442388" sldId="295"/>
            <ac:spMk id="4" creationId="{56C87660-35B0-7BB6-0CFA-F2B2EECA9A86}"/>
          </ac:spMkLst>
        </pc:spChg>
        <pc:spChg chg="mod">
          <ac:chgData name="Tore Andestad" userId="9c8c8b9117e0c98e" providerId="LiveId" clId="{209B4F14-8775-4369-9699-251DE61C5E38}" dt="2023-11-30T20:13:25.727" v="1816" actId="26606"/>
          <ac:spMkLst>
            <pc:docMk/>
            <pc:sldMk cId="1450442388" sldId="295"/>
            <ac:spMk id="5" creationId="{72B7979D-A8B2-EB21-7FC7-E0F844D26199}"/>
          </ac:spMkLst>
        </pc:spChg>
        <pc:spChg chg="add">
          <ac:chgData name="Tore Andestad" userId="9c8c8b9117e0c98e" providerId="LiveId" clId="{209B4F14-8775-4369-9699-251DE61C5E38}" dt="2023-11-30T20:13:25.727" v="1816" actId="26606"/>
          <ac:spMkLst>
            <pc:docMk/>
            <pc:sldMk cId="1450442388" sldId="295"/>
            <ac:spMk id="11" creationId="{637B2035-1FCB-439A-B421-095E136C7E07}"/>
          </ac:spMkLst>
        </pc:spChg>
        <pc:spChg chg="add">
          <ac:chgData name="Tore Andestad" userId="9c8c8b9117e0c98e" providerId="LiveId" clId="{209B4F14-8775-4369-9699-251DE61C5E38}" dt="2023-11-30T20:13:25.727" v="1816" actId="26606"/>
          <ac:spMkLst>
            <pc:docMk/>
            <pc:sldMk cId="1450442388" sldId="295"/>
            <ac:spMk id="13" creationId="{B39A1F5A-E57E-4178-8F57-A18DC747E5E1}"/>
          </ac:spMkLst>
        </pc:spChg>
        <pc:spChg chg="add">
          <ac:chgData name="Tore Andestad" userId="9c8c8b9117e0c98e" providerId="LiveId" clId="{209B4F14-8775-4369-9699-251DE61C5E38}" dt="2023-11-30T20:13:25.727" v="1816" actId="26606"/>
          <ac:spMkLst>
            <pc:docMk/>
            <pc:sldMk cId="1450442388" sldId="295"/>
            <ac:spMk id="15" creationId="{CF93DC6C-1BFD-4414-BF23-471C8831CA04}"/>
          </ac:spMkLst>
        </pc:spChg>
        <pc:spChg chg="add">
          <ac:chgData name="Tore Andestad" userId="9c8c8b9117e0c98e" providerId="LiveId" clId="{209B4F14-8775-4369-9699-251DE61C5E38}" dt="2023-11-30T20:13:25.727" v="1816" actId="26606"/>
          <ac:spMkLst>
            <pc:docMk/>
            <pc:sldMk cId="1450442388" sldId="295"/>
            <ac:spMk id="17" creationId="{001928A5-13A8-4372-8A77-BCAAE5553E6F}"/>
          </ac:spMkLst>
        </pc:spChg>
        <pc:picChg chg="add mod">
          <ac:chgData name="Tore Andestad" userId="9c8c8b9117e0c98e" providerId="LiveId" clId="{209B4F14-8775-4369-9699-251DE61C5E38}" dt="2023-11-30T20:13:25.727" v="1816" actId="26606"/>
          <ac:picMkLst>
            <pc:docMk/>
            <pc:sldMk cId="1450442388" sldId="295"/>
            <ac:picMk id="6" creationId="{457D0CE3-4166-30AA-B823-2F2D706666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33E1F-CFCF-42D9-8D3F-63E1E7D498B0}" type="datetimeFigureOut">
              <a:rPr lang="nb-NO" smtClean="0"/>
              <a:t>09.12.2023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E5EAF-CBFD-48A2-89C9-9C15E43D34BF}" type="slidenum">
              <a:rPr lang="nb-NO" smtClean="0"/>
              <a:t>‹#›</a:t>
            </a:fld>
            <a:endParaRPr lang="nb-NO"/>
          </a:p>
        </p:txBody>
      </p:sp>
    </p:spTree>
    <p:extLst>
      <p:ext uri="{BB962C8B-B14F-4D97-AF65-F5344CB8AC3E}">
        <p14:creationId xmlns:p14="http://schemas.microsoft.com/office/powerpoint/2010/main" val="2754601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A82878-77B4-7BC4-C153-0562023D3FF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12F3204-44E8-F8E6-A404-F96AD2174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55D2AAB-DC41-EA36-8B69-492579290299}"/>
              </a:ext>
            </a:extLst>
          </p:cNvPr>
          <p:cNvSpPr>
            <a:spLocks noGrp="1"/>
          </p:cNvSpPr>
          <p:nvPr>
            <p:ph type="dt" sz="half" idx="10"/>
          </p:nvPr>
        </p:nvSpPr>
        <p:spPr/>
        <p:txBody>
          <a:bodyPr/>
          <a:lstStyle/>
          <a:p>
            <a:fld id="{6F3E65C5-33E6-4228-95F9-B6AE38C11C46}" type="datetime1">
              <a:rPr lang="nb-NO" smtClean="0"/>
              <a:t>09.12.2023</a:t>
            </a:fld>
            <a:endParaRPr lang="nb-NO"/>
          </a:p>
        </p:txBody>
      </p:sp>
      <p:sp>
        <p:nvSpPr>
          <p:cNvPr id="5" name="Plassholder for bunntekst 4">
            <a:extLst>
              <a:ext uri="{FF2B5EF4-FFF2-40B4-BE49-F238E27FC236}">
                <a16:creationId xmlns:a16="http://schemas.microsoft.com/office/drawing/2014/main" id="{2E380250-0880-BEEC-A972-7A13E4423B67}"/>
              </a:ext>
            </a:extLst>
          </p:cNvPr>
          <p:cNvSpPr>
            <a:spLocks noGrp="1"/>
          </p:cNvSpPr>
          <p:nvPr>
            <p:ph type="ftr" sz="quarter" idx="11"/>
          </p:nvPr>
        </p:nvSpPr>
        <p:spPr/>
        <p:txBody>
          <a:bodyPr/>
          <a:lstStyle/>
          <a:p>
            <a:r>
              <a:rPr lang="nb-NO"/>
              <a:t>Eksamenstrim kapittel 5 div dyr jegerprøvekurset.no  1/24</a:t>
            </a:r>
          </a:p>
        </p:txBody>
      </p:sp>
      <p:sp>
        <p:nvSpPr>
          <p:cNvPr id="6" name="Plassholder for lysbildenummer 5">
            <a:extLst>
              <a:ext uri="{FF2B5EF4-FFF2-40B4-BE49-F238E27FC236}">
                <a16:creationId xmlns:a16="http://schemas.microsoft.com/office/drawing/2014/main" id="{56701087-FDEA-BF49-905F-3AC1D63D9897}"/>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579573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E00932-5C11-B678-EB73-8F2581D7D69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F017D19-976E-586F-6B6A-A5A3B1477E0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9B4C162-EA38-C2A0-E210-2EB330434322}"/>
              </a:ext>
            </a:extLst>
          </p:cNvPr>
          <p:cNvSpPr>
            <a:spLocks noGrp="1"/>
          </p:cNvSpPr>
          <p:nvPr>
            <p:ph type="dt" sz="half" idx="10"/>
          </p:nvPr>
        </p:nvSpPr>
        <p:spPr/>
        <p:txBody>
          <a:bodyPr/>
          <a:lstStyle/>
          <a:p>
            <a:fld id="{CACABD30-986C-482A-B7B2-731F2E3F5B79}" type="datetime1">
              <a:rPr lang="nb-NO" smtClean="0"/>
              <a:t>09.12.2023</a:t>
            </a:fld>
            <a:endParaRPr lang="nb-NO"/>
          </a:p>
        </p:txBody>
      </p:sp>
      <p:sp>
        <p:nvSpPr>
          <p:cNvPr id="5" name="Plassholder for bunntekst 4">
            <a:extLst>
              <a:ext uri="{FF2B5EF4-FFF2-40B4-BE49-F238E27FC236}">
                <a16:creationId xmlns:a16="http://schemas.microsoft.com/office/drawing/2014/main" id="{4558661C-919E-4BE9-856A-BF219CA2F5DF}"/>
              </a:ext>
            </a:extLst>
          </p:cNvPr>
          <p:cNvSpPr>
            <a:spLocks noGrp="1"/>
          </p:cNvSpPr>
          <p:nvPr>
            <p:ph type="ftr" sz="quarter" idx="11"/>
          </p:nvPr>
        </p:nvSpPr>
        <p:spPr/>
        <p:txBody>
          <a:bodyPr/>
          <a:lstStyle/>
          <a:p>
            <a:r>
              <a:rPr lang="nb-NO"/>
              <a:t>Eksamenstrim kapittel 5 div dyr jegerprøvekurset.no  1/24</a:t>
            </a:r>
          </a:p>
        </p:txBody>
      </p:sp>
      <p:sp>
        <p:nvSpPr>
          <p:cNvPr id="6" name="Plassholder for lysbildenummer 5">
            <a:extLst>
              <a:ext uri="{FF2B5EF4-FFF2-40B4-BE49-F238E27FC236}">
                <a16:creationId xmlns:a16="http://schemas.microsoft.com/office/drawing/2014/main" id="{8943FE4C-6B75-61A3-DEDF-38C29561708F}"/>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132410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49BC21C-5B7F-A240-4CDF-D1F2F0FF9DE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DE19282-95BF-F777-6F22-B0E7FC69B4E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CFE6580-4CB8-8B53-484D-AE9D46CBFCB1}"/>
              </a:ext>
            </a:extLst>
          </p:cNvPr>
          <p:cNvSpPr>
            <a:spLocks noGrp="1"/>
          </p:cNvSpPr>
          <p:nvPr>
            <p:ph type="dt" sz="half" idx="10"/>
          </p:nvPr>
        </p:nvSpPr>
        <p:spPr/>
        <p:txBody>
          <a:bodyPr/>
          <a:lstStyle/>
          <a:p>
            <a:fld id="{1027EA8D-1988-44DA-A67B-02D976F1F2A3}" type="datetime1">
              <a:rPr lang="nb-NO" smtClean="0"/>
              <a:t>09.12.2023</a:t>
            </a:fld>
            <a:endParaRPr lang="nb-NO"/>
          </a:p>
        </p:txBody>
      </p:sp>
      <p:sp>
        <p:nvSpPr>
          <p:cNvPr id="5" name="Plassholder for bunntekst 4">
            <a:extLst>
              <a:ext uri="{FF2B5EF4-FFF2-40B4-BE49-F238E27FC236}">
                <a16:creationId xmlns:a16="http://schemas.microsoft.com/office/drawing/2014/main" id="{0039EF36-3D1C-0FA3-383B-4728C2F34FA3}"/>
              </a:ext>
            </a:extLst>
          </p:cNvPr>
          <p:cNvSpPr>
            <a:spLocks noGrp="1"/>
          </p:cNvSpPr>
          <p:nvPr>
            <p:ph type="ftr" sz="quarter" idx="11"/>
          </p:nvPr>
        </p:nvSpPr>
        <p:spPr/>
        <p:txBody>
          <a:bodyPr/>
          <a:lstStyle/>
          <a:p>
            <a:r>
              <a:rPr lang="nb-NO"/>
              <a:t>Eksamenstrim kapittel 5 div dyr jegerprøvekurset.no  1/24</a:t>
            </a:r>
          </a:p>
        </p:txBody>
      </p:sp>
      <p:sp>
        <p:nvSpPr>
          <p:cNvPr id="6" name="Plassholder for lysbildenummer 5">
            <a:extLst>
              <a:ext uri="{FF2B5EF4-FFF2-40B4-BE49-F238E27FC236}">
                <a16:creationId xmlns:a16="http://schemas.microsoft.com/office/drawing/2014/main" id="{7CC654B3-65C6-D553-DDFB-556771B6ACE2}"/>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33734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8C61D0-8875-BB5C-7937-22EC78BB242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42C16F3-0F0E-2AB0-D612-4FF039188CB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8E1FBD4-D6B7-B8E5-7104-FF4D672BF273}"/>
              </a:ext>
            </a:extLst>
          </p:cNvPr>
          <p:cNvSpPr>
            <a:spLocks noGrp="1"/>
          </p:cNvSpPr>
          <p:nvPr>
            <p:ph type="dt" sz="half" idx="10"/>
          </p:nvPr>
        </p:nvSpPr>
        <p:spPr/>
        <p:txBody>
          <a:bodyPr/>
          <a:lstStyle/>
          <a:p>
            <a:fld id="{AAB85324-B421-4E5D-B94B-5B20D69FDA3F}" type="datetime1">
              <a:rPr lang="nb-NO" smtClean="0"/>
              <a:t>09.12.2023</a:t>
            </a:fld>
            <a:endParaRPr lang="nb-NO"/>
          </a:p>
        </p:txBody>
      </p:sp>
      <p:sp>
        <p:nvSpPr>
          <p:cNvPr id="5" name="Plassholder for bunntekst 4">
            <a:extLst>
              <a:ext uri="{FF2B5EF4-FFF2-40B4-BE49-F238E27FC236}">
                <a16:creationId xmlns:a16="http://schemas.microsoft.com/office/drawing/2014/main" id="{E35BCFAA-A604-4439-FB0C-E7612166CB48}"/>
              </a:ext>
            </a:extLst>
          </p:cNvPr>
          <p:cNvSpPr>
            <a:spLocks noGrp="1"/>
          </p:cNvSpPr>
          <p:nvPr>
            <p:ph type="ftr" sz="quarter" idx="11"/>
          </p:nvPr>
        </p:nvSpPr>
        <p:spPr/>
        <p:txBody>
          <a:bodyPr/>
          <a:lstStyle/>
          <a:p>
            <a:r>
              <a:rPr lang="nb-NO"/>
              <a:t>Eksamenstrim kapittel 5 div dyr jegerprøvekurset.no  1/24</a:t>
            </a:r>
          </a:p>
        </p:txBody>
      </p:sp>
      <p:sp>
        <p:nvSpPr>
          <p:cNvPr id="6" name="Plassholder for lysbildenummer 5">
            <a:extLst>
              <a:ext uri="{FF2B5EF4-FFF2-40B4-BE49-F238E27FC236}">
                <a16:creationId xmlns:a16="http://schemas.microsoft.com/office/drawing/2014/main" id="{DCE5D124-9C95-1C90-F184-8C6FB7F4E413}"/>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0362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53BA4C-D9E1-B1FF-02EF-38E7F68474F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A150C33-D3D5-8534-D66E-2747DDB7C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425E03C-C072-E3D4-1F36-51F8E69030D5}"/>
              </a:ext>
            </a:extLst>
          </p:cNvPr>
          <p:cNvSpPr>
            <a:spLocks noGrp="1"/>
          </p:cNvSpPr>
          <p:nvPr>
            <p:ph type="dt" sz="half" idx="10"/>
          </p:nvPr>
        </p:nvSpPr>
        <p:spPr/>
        <p:txBody>
          <a:bodyPr/>
          <a:lstStyle/>
          <a:p>
            <a:fld id="{AF27EAE4-EA7A-4BA6-8E33-AE322D6FFC52}" type="datetime1">
              <a:rPr lang="nb-NO" smtClean="0"/>
              <a:t>09.12.2023</a:t>
            </a:fld>
            <a:endParaRPr lang="nb-NO"/>
          </a:p>
        </p:txBody>
      </p:sp>
      <p:sp>
        <p:nvSpPr>
          <p:cNvPr id="5" name="Plassholder for bunntekst 4">
            <a:extLst>
              <a:ext uri="{FF2B5EF4-FFF2-40B4-BE49-F238E27FC236}">
                <a16:creationId xmlns:a16="http://schemas.microsoft.com/office/drawing/2014/main" id="{43413EDD-BF4E-FA7C-B390-8E5C55F2DB18}"/>
              </a:ext>
            </a:extLst>
          </p:cNvPr>
          <p:cNvSpPr>
            <a:spLocks noGrp="1"/>
          </p:cNvSpPr>
          <p:nvPr>
            <p:ph type="ftr" sz="quarter" idx="11"/>
          </p:nvPr>
        </p:nvSpPr>
        <p:spPr/>
        <p:txBody>
          <a:bodyPr/>
          <a:lstStyle/>
          <a:p>
            <a:r>
              <a:rPr lang="nb-NO"/>
              <a:t>Eksamenstrim kapittel 5 div dyr jegerprøvekurset.no  1/24</a:t>
            </a:r>
          </a:p>
        </p:txBody>
      </p:sp>
      <p:sp>
        <p:nvSpPr>
          <p:cNvPr id="6" name="Plassholder for lysbildenummer 5">
            <a:extLst>
              <a:ext uri="{FF2B5EF4-FFF2-40B4-BE49-F238E27FC236}">
                <a16:creationId xmlns:a16="http://schemas.microsoft.com/office/drawing/2014/main" id="{EC882639-9258-2F2E-2637-B419DD5E8CF0}"/>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821260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8E631-926D-CE10-5364-6E247CBECFB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A694B02-CA5C-847C-D1C2-8D72400AD32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9680224-895C-0C4A-4D1E-E33758A708F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BD6A58D-3AF2-CE8D-7AD6-8EBEE16CDB90}"/>
              </a:ext>
            </a:extLst>
          </p:cNvPr>
          <p:cNvSpPr>
            <a:spLocks noGrp="1"/>
          </p:cNvSpPr>
          <p:nvPr>
            <p:ph type="dt" sz="half" idx="10"/>
          </p:nvPr>
        </p:nvSpPr>
        <p:spPr/>
        <p:txBody>
          <a:bodyPr/>
          <a:lstStyle/>
          <a:p>
            <a:fld id="{8DE03F01-C6F4-4148-96CE-21F2965D3E4E}" type="datetime1">
              <a:rPr lang="nb-NO" smtClean="0"/>
              <a:t>09.12.2023</a:t>
            </a:fld>
            <a:endParaRPr lang="nb-NO"/>
          </a:p>
        </p:txBody>
      </p:sp>
      <p:sp>
        <p:nvSpPr>
          <p:cNvPr id="6" name="Plassholder for bunntekst 5">
            <a:extLst>
              <a:ext uri="{FF2B5EF4-FFF2-40B4-BE49-F238E27FC236}">
                <a16:creationId xmlns:a16="http://schemas.microsoft.com/office/drawing/2014/main" id="{0E334010-9D82-0A39-D3BE-431E7214F3A1}"/>
              </a:ext>
            </a:extLst>
          </p:cNvPr>
          <p:cNvSpPr>
            <a:spLocks noGrp="1"/>
          </p:cNvSpPr>
          <p:nvPr>
            <p:ph type="ftr" sz="quarter" idx="11"/>
          </p:nvPr>
        </p:nvSpPr>
        <p:spPr/>
        <p:txBody>
          <a:bodyPr/>
          <a:lstStyle/>
          <a:p>
            <a:r>
              <a:rPr lang="nb-NO"/>
              <a:t>Eksamenstrim kapittel 5 div dyr jegerprøvekurset.no  1/24</a:t>
            </a:r>
          </a:p>
        </p:txBody>
      </p:sp>
      <p:sp>
        <p:nvSpPr>
          <p:cNvPr id="7" name="Plassholder for lysbildenummer 6">
            <a:extLst>
              <a:ext uri="{FF2B5EF4-FFF2-40B4-BE49-F238E27FC236}">
                <a16:creationId xmlns:a16="http://schemas.microsoft.com/office/drawing/2014/main" id="{4B7AE51B-4B1E-7808-27C1-7AAA1D724097}"/>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143127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8C4B9C-8E18-F22D-3FAE-DF7A2D6C203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F7957C1-84BA-F323-F0C8-FDAD5BD8C4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309A872-8502-CA92-191B-824435D43F5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5FF65D0-AE3D-B5F1-17B6-C600610BB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C543D04-9C60-C75A-C2EB-23E42469236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C07D91A-4343-85AE-EDBD-1BFCB2C259BD}"/>
              </a:ext>
            </a:extLst>
          </p:cNvPr>
          <p:cNvSpPr>
            <a:spLocks noGrp="1"/>
          </p:cNvSpPr>
          <p:nvPr>
            <p:ph type="dt" sz="half" idx="10"/>
          </p:nvPr>
        </p:nvSpPr>
        <p:spPr/>
        <p:txBody>
          <a:bodyPr/>
          <a:lstStyle/>
          <a:p>
            <a:fld id="{7395F91C-9B8E-4887-B83F-4C4CE2A73E0D}" type="datetime1">
              <a:rPr lang="nb-NO" smtClean="0"/>
              <a:t>09.12.2023</a:t>
            </a:fld>
            <a:endParaRPr lang="nb-NO"/>
          </a:p>
        </p:txBody>
      </p:sp>
      <p:sp>
        <p:nvSpPr>
          <p:cNvPr id="8" name="Plassholder for bunntekst 7">
            <a:extLst>
              <a:ext uri="{FF2B5EF4-FFF2-40B4-BE49-F238E27FC236}">
                <a16:creationId xmlns:a16="http://schemas.microsoft.com/office/drawing/2014/main" id="{CC9D3761-4623-43F1-FB0E-BF2A82E9C7AF}"/>
              </a:ext>
            </a:extLst>
          </p:cNvPr>
          <p:cNvSpPr>
            <a:spLocks noGrp="1"/>
          </p:cNvSpPr>
          <p:nvPr>
            <p:ph type="ftr" sz="quarter" idx="11"/>
          </p:nvPr>
        </p:nvSpPr>
        <p:spPr/>
        <p:txBody>
          <a:bodyPr/>
          <a:lstStyle/>
          <a:p>
            <a:r>
              <a:rPr lang="nb-NO"/>
              <a:t>Eksamenstrim kapittel 5 div dyr jegerprøvekurset.no  1/24</a:t>
            </a:r>
          </a:p>
        </p:txBody>
      </p:sp>
      <p:sp>
        <p:nvSpPr>
          <p:cNvPr id="9" name="Plassholder for lysbildenummer 8">
            <a:extLst>
              <a:ext uri="{FF2B5EF4-FFF2-40B4-BE49-F238E27FC236}">
                <a16:creationId xmlns:a16="http://schemas.microsoft.com/office/drawing/2014/main" id="{ED0E18F4-6138-5148-284A-823E3A835650}"/>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4941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3C309F-ADE0-9FC7-A39B-367CEAA707C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6CEC882-D21D-1DED-2D3F-D39A1A3E3914}"/>
              </a:ext>
            </a:extLst>
          </p:cNvPr>
          <p:cNvSpPr>
            <a:spLocks noGrp="1"/>
          </p:cNvSpPr>
          <p:nvPr>
            <p:ph type="dt" sz="half" idx="10"/>
          </p:nvPr>
        </p:nvSpPr>
        <p:spPr/>
        <p:txBody>
          <a:bodyPr/>
          <a:lstStyle/>
          <a:p>
            <a:fld id="{3F0AB8AA-603A-4196-99B8-56565B3953A3}" type="datetime1">
              <a:rPr lang="nb-NO" smtClean="0"/>
              <a:t>09.12.2023</a:t>
            </a:fld>
            <a:endParaRPr lang="nb-NO"/>
          </a:p>
        </p:txBody>
      </p:sp>
      <p:sp>
        <p:nvSpPr>
          <p:cNvPr id="4" name="Plassholder for bunntekst 3">
            <a:extLst>
              <a:ext uri="{FF2B5EF4-FFF2-40B4-BE49-F238E27FC236}">
                <a16:creationId xmlns:a16="http://schemas.microsoft.com/office/drawing/2014/main" id="{2D2AB9DC-C60C-4A99-D6B9-EEDF7F7B95EC}"/>
              </a:ext>
            </a:extLst>
          </p:cNvPr>
          <p:cNvSpPr>
            <a:spLocks noGrp="1"/>
          </p:cNvSpPr>
          <p:nvPr>
            <p:ph type="ftr" sz="quarter" idx="11"/>
          </p:nvPr>
        </p:nvSpPr>
        <p:spPr/>
        <p:txBody>
          <a:bodyPr/>
          <a:lstStyle/>
          <a:p>
            <a:r>
              <a:rPr lang="nb-NO"/>
              <a:t>Eksamenstrim kapittel 5 div dyr jegerprøvekurset.no  1/24</a:t>
            </a:r>
          </a:p>
        </p:txBody>
      </p:sp>
      <p:sp>
        <p:nvSpPr>
          <p:cNvPr id="5" name="Plassholder for lysbildenummer 4">
            <a:extLst>
              <a:ext uri="{FF2B5EF4-FFF2-40B4-BE49-F238E27FC236}">
                <a16:creationId xmlns:a16="http://schemas.microsoft.com/office/drawing/2014/main" id="{DA4DEE2E-8024-4E2C-E61D-55BE7768809D}"/>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48731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8F8B8A9-6343-02B0-677F-22B48D18E7BE}"/>
              </a:ext>
            </a:extLst>
          </p:cNvPr>
          <p:cNvSpPr>
            <a:spLocks noGrp="1"/>
          </p:cNvSpPr>
          <p:nvPr>
            <p:ph type="dt" sz="half" idx="10"/>
          </p:nvPr>
        </p:nvSpPr>
        <p:spPr/>
        <p:txBody>
          <a:bodyPr/>
          <a:lstStyle/>
          <a:p>
            <a:fld id="{19D3C48E-2A4B-4E33-9A03-0438B8777953}" type="datetime1">
              <a:rPr lang="nb-NO" smtClean="0"/>
              <a:t>09.12.2023</a:t>
            </a:fld>
            <a:endParaRPr lang="nb-NO"/>
          </a:p>
        </p:txBody>
      </p:sp>
      <p:sp>
        <p:nvSpPr>
          <p:cNvPr id="3" name="Plassholder for bunntekst 2">
            <a:extLst>
              <a:ext uri="{FF2B5EF4-FFF2-40B4-BE49-F238E27FC236}">
                <a16:creationId xmlns:a16="http://schemas.microsoft.com/office/drawing/2014/main" id="{E80C3569-2C85-3017-4DCA-D6767AA4B9F0}"/>
              </a:ext>
            </a:extLst>
          </p:cNvPr>
          <p:cNvSpPr>
            <a:spLocks noGrp="1"/>
          </p:cNvSpPr>
          <p:nvPr>
            <p:ph type="ftr" sz="quarter" idx="11"/>
          </p:nvPr>
        </p:nvSpPr>
        <p:spPr/>
        <p:txBody>
          <a:bodyPr/>
          <a:lstStyle/>
          <a:p>
            <a:r>
              <a:rPr lang="nb-NO"/>
              <a:t>Eksamenstrim kapittel 5 div dyr jegerprøvekurset.no  1/24</a:t>
            </a:r>
          </a:p>
        </p:txBody>
      </p:sp>
      <p:sp>
        <p:nvSpPr>
          <p:cNvPr id="4" name="Plassholder for lysbildenummer 3">
            <a:extLst>
              <a:ext uri="{FF2B5EF4-FFF2-40B4-BE49-F238E27FC236}">
                <a16:creationId xmlns:a16="http://schemas.microsoft.com/office/drawing/2014/main" id="{1B0512B3-D046-F3F1-E201-25411EE4577E}"/>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46435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E71C28-CDA5-280C-5611-C318659B89E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15577D0-805F-E103-91F7-0ACB4BB82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67B30FD-21B1-6D24-EEE1-DE3D13124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5F1E7C8-1C66-6B5C-9752-78DA61068DFD}"/>
              </a:ext>
            </a:extLst>
          </p:cNvPr>
          <p:cNvSpPr>
            <a:spLocks noGrp="1"/>
          </p:cNvSpPr>
          <p:nvPr>
            <p:ph type="dt" sz="half" idx="10"/>
          </p:nvPr>
        </p:nvSpPr>
        <p:spPr/>
        <p:txBody>
          <a:bodyPr/>
          <a:lstStyle/>
          <a:p>
            <a:fld id="{E09D1F7A-956E-4EC6-B84A-CC518505A4E5}" type="datetime1">
              <a:rPr lang="nb-NO" smtClean="0"/>
              <a:t>09.12.2023</a:t>
            </a:fld>
            <a:endParaRPr lang="nb-NO"/>
          </a:p>
        </p:txBody>
      </p:sp>
      <p:sp>
        <p:nvSpPr>
          <p:cNvPr id="6" name="Plassholder for bunntekst 5">
            <a:extLst>
              <a:ext uri="{FF2B5EF4-FFF2-40B4-BE49-F238E27FC236}">
                <a16:creationId xmlns:a16="http://schemas.microsoft.com/office/drawing/2014/main" id="{FC0ED2D0-D97C-EF7D-8F7C-427FABC14CBB}"/>
              </a:ext>
            </a:extLst>
          </p:cNvPr>
          <p:cNvSpPr>
            <a:spLocks noGrp="1"/>
          </p:cNvSpPr>
          <p:nvPr>
            <p:ph type="ftr" sz="quarter" idx="11"/>
          </p:nvPr>
        </p:nvSpPr>
        <p:spPr/>
        <p:txBody>
          <a:bodyPr/>
          <a:lstStyle/>
          <a:p>
            <a:r>
              <a:rPr lang="nb-NO"/>
              <a:t>Eksamenstrim kapittel 5 div dyr jegerprøvekurset.no  1/24</a:t>
            </a:r>
          </a:p>
        </p:txBody>
      </p:sp>
      <p:sp>
        <p:nvSpPr>
          <p:cNvPr id="7" name="Plassholder for lysbildenummer 6">
            <a:extLst>
              <a:ext uri="{FF2B5EF4-FFF2-40B4-BE49-F238E27FC236}">
                <a16:creationId xmlns:a16="http://schemas.microsoft.com/office/drawing/2014/main" id="{A77CF35A-0519-AAEE-DC62-CD156CBFAF49}"/>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38881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03603-49EF-A8B1-A53A-3DC4E2A36C5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765BF04-D1A1-A918-268B-E6E38B483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2359C2E-5084-F3D6-C4E9-234AE2CD8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E3201A1-740D-7838-D13F-FC9E1FF0B42C}"/>
              </a:ext>
            </a:extLst>
          </p:cNvPr>
          <p:cNvSpPr>
            <a:spLocks noGrp="1"/>
          </p:cNvSpPr>
          <p:nvPr>
            <p:ph type="dt" sz="half" idx="10"/>
          </p:nvPr>
        </p:nvSpPr>
        <p:spPr/>
        <p:txBody>
          <a:bodyPr/>
          <a:lstStyle/>
          <a:p>
            <a:fld id="{A6263F7A-3ED4-4A25-B193-C1D0B3ACD9E6}" type="datetime1">
              <a:rPr lang="nb-NO" smtClean="0"/>
              <a:t>09.12.2023</a:t>
            </a:fld>
            <a:endParaRPr lang="nb-NO"/>
          </a:p>
        </p:txBody>
      </p:sp>
      <p:sp>
        <p:nvSpPr>
          <p:cNvPr id="6" name="Plassholder for bunntekst 5">
            <a:extLst>
              <a:ext uri="{FF2B5EF4-FFF2-40B4-BE49-F238E27FC236}">
                <a16:creationId xmlns:a16="http://schemas.microsoft.com/office/drawing/2014/main" id="{5B8C7E17-068B-02CF-DFF4-1F3BD68E6EBA}"/>
              </a:ext>
            </a:extLst>
          </p:cNvPr>
          <p:cNvSpPr>
            <a:spLocks noGrp="1"/>
          </p:cNvSpPr>
          <p:nvPr>
            <p:ph type="ftr" sz="quarter" idx="11"/>
          </p:nvPr>
        </p:nvSpPr>
        <p:spPr/>
        <p:txBody>
          <a:bodyPr/>
          <a:lstStyle/>
          <a:p>
            <a:r>
              <a:rPr lang="nb-NO"/>
              <a:t>Eksamenstrim kapittel 5 div dyr jegerprøvekurset.no  1/24</a:t>
            </a:r>
          </a:p>
        </p:txBody>
      </p:sp>
      <p:sp>
        <p:nvSpPr>
          <p:cNvPr id="7" name="Plassholder for lysbildenummer 6">
            <a:extLst>
              <a:ext uri="{FF2B5EF4-FFF2-40B4-BE49-F238E27FC236}">
                <a16:creationId xmlns:a16="http://schemas.microsoft.com/office/drawing/2014/main" id="{778E2573-8CA9-D8C6-61D5-A0B6D2B3DC17}"/>
              </a:ext>
            </a:extLst>
          </p:cNvPr>
          <p:cNvSpPr>
            <a:spLocks noGrp="1"/>
          </p:cNvSpPr>
          <p:nvPr>
            <p:ph type="sldNum" sz="quarter" idx="12"/>
          </p:nvPr>
        </p:nvSpPr>
        <p:spPr/>
        <p:txBody>
          <a:bodyPr/>
          <a:lstStyle/>
          <a:p>
            <a:fld id="{F6A45836-CB66-45C1-A80C-B7BD9F90EEED}" type="slidenum">
              <a:rPr lang="nb-NO" smtClean="0"/>
              <a:t>‹#›</a:t>
            </a:fld>
            <a:endParaRPr lang="nb-NO"/>
          </a:p>
        </p:txBody>
      </p:sp>
    </p:spTree>
    <p:extLst>
      <p:ext uri="{BB962C8B-B14F-4D97-AF65-F5344CB8AC3E}">
        <p14:creationId xmlns:p14="http://schemas.microsoft.com/office/powerpoint/2010/main" val="225824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4683D7A-74C4-9C42-FBC0-0E3DAAE5B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0EC16AF-3730-B381-3BE3-927850221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6FDC4B1-4614-E7DA-2519-CF82CFBF8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5445F-E64F-4183-A7D3-EB0FA95175B8}" type="datetime1">
              <a:rPr lang="nb-NO" smtClean="0"/>
              <a:t>09.12.2023</a:t>
            </a:fld>
            <a:endParaRPr lang="nb-NO"/>
          </a:p>
        </p:txBody>
      </p:sp>
      <p:sp>
        <p:nvSpPr>
          <p:cNvPr id="5" name="Plassholder for bunntekst 4">
            <a:extLst>
              <a:ext uri="{FF2B5EF4-FFF2-40B4-BE49-F238E27FC236}">
                <a16:creationId xmlns:a16="http://schemas.microsoft.com/office/drawing/2014/main" id="{F33F51A4-01B1-265C-0EFD-F710B6206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Eksamenstrim kapittel 5 div dyr jegerprøvekurset.no  1/24</a:t>
            </a:r>
          </a:p>
        </p:txBody>
      </p:sp>
      <p:sp>
        <p:nvSpPr>
          <p:cNvPr id="6" name="Plassholder for lysbildenummer 5">
            <a:extLst>
              <a:ext uri="{FF2B5EF4-FFF2-40B4-BE49-F238E27FC236}">
                <a16:creationId xmlns:a16="http://schemas.microsoft.com/office/drawing/2014/main" id="{D068E91A-B845-DF6D-2348-81CFA8EDB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45836-CB66-45C1-A80C-B7BD9F90EEED}" type="slidenum">
              <a:rPr lang="nb-NO" smtClean="0"/>
              <a:t>‹#›</a:t>
            </a:fld>
            <a:endParaRPr lang="nb-NO"/>
          </a:p>
        </p:txBody>
      </p:sp>
    </p:spTree>
    <p:extLst>
      <p:ext uri="{BB962C8B-B14F-4D97-AF65-F5344CB8AC3E}">
        <p14:creationId xmlns:p14="http://schemas.microsoft.com/office/powerpoint/2010/main" val="32328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C-Apa-eYp48?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ideo" Target="https://www.youtube.com/embed/eoEBFMzR0H8?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video" Target="https://www.youtube.com/embed/DFAHxkW1T8Y?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ci8zkiMTn7A?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ideo" Target="https://www.youtube.com/embed/hurDVgvoKtg?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ideo" Target="https://www.youtube.com/embed/oURO2d3LOGU?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ideo" Target="https://www.youtube.com/embed/sclv_tvrhB4?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video" Target="https://www.youtube.com/embed/9qSP4i2ckM4?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video" Target="https://www.youtube.com/embed/KhDlbimh8ug?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video" Target="https://www.youtube.com/embed/JmWWLsMNv5M?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video" Target="https://www.youtube.com/embed/Z4mXSWI3FB4?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video" Target="https://www.youtube.com/embed/C7c_FtnULHo?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342FEC-DA88-18CA-F38F-943E3A4FB2E9}"/>
              </a:ext>
            </a:extLst>
          </p:cNvPr>
          <p:cNvSpPr>
            <a:spLocks noGrp="1"/>
          </p:cNvSpPr>
          <p:nvPr>
            <p:ph type="ctrTitle"/>
          </p:nvPr>
        </p:nvSpPr>
        <p:spPr>
          <a:xfrm>
            <a:off x="1524000" y="3974595"/>
            <a:ext cx="9144000" cy="902230"/>
          </a:xfrm>
        </p:spPr>
        <p:txBody>
          <a:bodyPr>
            <a:normAutofit fontScale="90000"/>
          </a:bodyPr>
          <a:lstStyle/>
          <a:p>
            <a:r>
              <a:rPr lang="nb-NO" sz="4400" dirty="0"/>
              <a:t>Eksamenstrim til jegerprøven Kapittel 5</a:t>
            </a:r>
            <a:br>
              <a:rPr lang="nb-NO" sz="4400" dirty="0"/>
            </a:br>
            <a:r>
              <a:rPr lang="nb-NO" sz="4400" dirty="0"/>
              <a:t>om mårdyr og rovdyr </a:t>
            </a:r>
          </a:p>
        </p:txBody>
      </p:sp>
      <p:sp>
        <p:nvSpPr>
          <p:cNvPr id="4" name="Plassholder for bunntekst 3">
            <a:extLst>
              <a:ext uri="{FF2B5EF4-FFF2-40B4-BE49-F238E27FC236}">
                <a16:creationId xmlns:a16="http://schemas.microsoft.com/office/drawing/2014/main" id="{8D0C4D08-25DE-8A8F-E621-59223475A3E3}"/>
              </a:ext>
            </a:extLst>
          </p:cNvPr>
          <p:cNvSpPr>
            <a:spLocks noGrp="1"/>
          </p:cNvSpPr>
          <p:nvPr>
            <p:ph type="ftr" sz="quarter" idx="11"/>
          </p:nvPr>
        </p:nvSpPr>
        <p:spPr/>
        <p:txBody>
          <a:bodyPr/>
          <a:lstStyle/>
          <a:p>
            <a:r>
              <a:rPr lang="nb-NO"/>
              <a:t>Eksamenstrim kapittel 5 div dyr jegerprøvekurset.no  1/24</a:t>
            </a:r>
          </a:p>
        </p:txBody>
      </p:sp>
      <p:pic>
        <p:nvPicPr>
          <p:cNvPr id="9" name="Video 8">
            <a:hlinkClick r:id="" action="ppaction://media"/>
            <a:extLst>
              <a:ext uri="{FF2B5EF4-FFF2-40B4-BE49-F238E27FC236}">
                <a16:creationId xmlns:a16="http://schemas.microsoft.com/office/drawing/2014/main" id="{110CB41F-879F-E338-250A-2FBDB1C234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a:ln>
            <a:noFill/>
          </a:ln>
          <a:effectLst>
            <a:softEdge rad="127000"/>
          </a:effectLst>
        </p:spPr>
      </p:pic>
      <p:pic>
        <p:nvPicPr>
          <p:cNvPr id="13" name="Bilde 12">
            <a:extLst>
              <a:ext uri="{FF2B5EF4-FFF2-40B4-BE49-F238E27FC236}">
                <a16:creationId xmlns:a16="http://schemas.microsoft.com/office/drawing/2014/main" id="{FFB03EF3-F438-2E1B-F68E-CDB1735A4852}"/>
              </a:ext>
            </a:extLst>
          </p:cNvPr>
          <p:cNvPicPr>
            <a:picLocks noChangeAspect="1"/>
          </p:cNvPicPr>
          <p:nvPr/>
        </p:nvPicPr>
        <p:blipFill>
          <a:blip r:embed="rId5"/>
          <a:stretch>
            <a:fillRect/>
          </a:stretch>
        </p:blipFill>
        <p:spPr>
          <a:xfrm>
            <a:off x="47413" y="82296"/>
            <a:ext cx="12192000" cy="3315004"/>
          </a:xfrm>
          <a:prstGeom prst="rect">
            <a:avLst/>
          </a:prstGeom>
        </p:spPr>
      </p:pic>
    </p:spTree>
    <p:extLst>
      <p:ext uri="{BB962C8B-B14F-4D97-AF65-F5344CB8AC3E}">
        <p14:creationId xmlns:p14="http://schemas.microsoft.com/office/powerpoint/2010/main" val="579382098"/>
      </p:ext>
    </p:extLst>
  </p:cSld>
  <p:clrMapOvr>
    <a:masterClrMapping/>
  </p:clrMapOvr>
  <mc:AlternateContent xmlns:mc="http://schemas.openxmlformats.org/markup-compatibility/2006" xmlns:p14="http://schemas.microsoft.com/office/powerpoint/2010/main">
    <mc:Choice Requires="p14">
      <p:transition spd="slow" p14:dur="2000" advTm="78620"/>
    </mc:Choice>
    <mc:Fallback xmlns="">
      <p:transition spd="slow" advTm="78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06F42D7-4F60-F47E-65B9-4F31F95FB27E}"/>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9  </a:t>
            </a:r>
            <a:r>
              <a:rPr lang="en-US" dirty="0" err="1"/>
              <a:t>Hva</a:t>
            </a:r>
            <a:r>
              <a:rPr lang="en-US" dirty="0"/>
              <a:t> </a:t>
            </a:r>
            <a:r>
              <a:rPr lang="en-US" dirty="0" err="1"/>
              <a:t>spiser</a:t>
            </a:r>
            <a:r>
              <a:rPr lang="en-US" dirty="0"/>
              <a:t> </a:t>
            </a:r>
            <a:r>
              <a:rPr lang="en-US" dirty="0" err="1"/>
              <a:t>ekornet</a:t>
            </a:r>
            <a:r>
              <a:rPr lang="en-US" dirty="0"/>
              <a:t>?</a:t>
            </a:r>
          </a:p>
        </p:txBody>
      </p:sp>
      <p:sp>
        <p:nvSpPr>
          <p:cNvPr id="13" name="Plassholder for innhold 12">
            <a:extLst>
              <a:ext uri="{FF2B5EF4-FFF2-40B4-BE49-F238E27FC236}">
                <a16:creationId xmlns:a16="http://schemas.microsoft.com/office/drawing/2014/main" id="{E69FCE93-DC41-47C6-DCB0-6089D779EBE1}"/>
              </a:ext>
            </a:extLst>
          </p:cNvPr>
          <p:cNvSpPr>
            <a:spLocks noGrp="1"/>
          </p:cNvSpPr>
          <p:nvPr>
            <p:ph sz="half" idx="2"/>
          </p:nvPr>
        </p:nvSpPr>
        <p:spPr>
          <a:xfrm>
            <a:off x="838200" y="2333297"/>
            <a:ext cx="4619621" cy="3843666"/>
          </a:xfrm>
        </p:spPr>
        <p:txBody>
          <a:bodyPr vert="horz" lIns="91440" tIns="45720" rIns="91440" bIns="45720" rtlCol="0">
            <a:normAutofit fontScale="92500" lnSpcReduction="20000"/>
          </a:bodyPr>
          <a:lstStyle/>
          <a:p>
            <a:pPr marL="571500" indent="-342900" fontAlgn="ctr">
              <a:buFont typeface="+mj-lt"/>
              <a:buAutoNum type="arabicPeriod"/>
            </a:pPr>
            <a:r>
              <a:rPr lang="en-US" sz="2000" i="0" dirty="0" err="1">
                <a:effectLst/>
              </a:rPr>
              <a:t>Fiskeyngel</a:t>
            </a:r>
            <a:r>
              <a:rPr lang="en-US" sz="2000" i="0" dirty="0">
                <a:effectLst/>
              </a:rPr>
              <a:t>, </a:t>
            </a:r>
            <a:r>
              <a:rPr lang="en-US" sz="2000" i="0" dirty="0" err="1">
                <a:effectLst/>
              </a:rPr>
              <a:t>frosker</a:t>
            </a:r>
            <a:r>
              <a:rPr lang="en-US" sz="2000" i="0" dirty="0">
                <a:effectLst/>
              </a:rPr>
              <a:t> og </a:t>
            </a:r>
            <a:r>
              <a:rPr lang="en-US" sz="2000" i="0" dirty="0" err="1">
                <a:effectLst/>
              </a:rPr>
              <a:t>fuglebrettmat</a:t>
            </a:r>
            <a:r>
              <a:rPr lang="en-US" sz="2000" i="0" dirty="0">
                <a:effectLst/>
              </a:rPr>
              <a:t> liker den </a:t>
            </a:r>
            <a:r>
              <a:rPr lang="en-US" sz="2000" i="0" dirty="0" err="1">
                <a:effectLst/>
              </a:rPr>
              <a:t>godt</a:t>
            </a:r>
            <a:r>
              <a:rPr lang="en-US" sz="2000" i="0" dirty="0">
                <a:effectLst/>
              </a:rPr>
              <a:t>.</a:t>
            </a:r>
          </a:p>
          <a:p>
            <a:pPr marL="571500" indent="-342900" fontAlgn="ctr">
              <a:buFont typeface="+mj-lt"/>
              <a:buAutoNum type="arabicPeriod"/>
            </a:pPr>
            <a:r>
              <a:rPr lang="en-US" sz="2000" i="0" dirty="0" err="1">
                <a:effectLst/>
              </a:rPr>
              <a:t>Sopp</a:t>
            </a:r>
            <a:r>
              <a:rPr lang="en-US" sz="2000" i="0" dirty="0">
                <a:effectLst/>
              </a:rPr>
              <a:t> og </a:t>
            </a:r>
            <a:r>
              <a:rPr lang="en-US" sz="2000" i="0" dirty="0" err="1">
                <a:effectLst/>
              </a:rPr>
              <a:t>granbar</a:t>
            </a:r>
            <a:r>
              <a:rPr lang="en-US" sz="2000" i="0" dirty="0">
                <a:effectLst/>
              </a:rPr>
              <a:t> er </a:t>
            </a:r>
            <a:r>
              <a:rPr lang="en-US" sz="2000" i="0" dirty="0" err="1">
                <a:effectLst/>
              </a:rPr>
              <a:t>viktig</a:t>
            </a:r>
            <a:r>
              <a:rPr lang="en-US" sz="2000" i="0" dirty="0">
                <a:effectLst/>
              </a:rPr>
              <a:t> i </a:t>
            </a:r>
            <a:r>
              <a:rPr lang="en-US" sz="2000" i="0" dirty="0" err="1">
                <a:effectLst/>
              </a:rPr>
              <a:t>kosten</a:t>
            </a:r>
            <a:r>
              <a:rPr lang="en-US" sz="2000" i="0" dirty="0">
                <a:effectLst/>
              </a:rPr>
              <a:t>.</a:t>
            </a:r>
          </a:p>
          <a:p>
            <a:pPr marL="571500" indent="-342900" fontAlgn="ctr">
              <a:buFont typeface="+mj-lt"/>
              <a:buAutoNum type="arabicPeriod"/>
            </a:pPr>
            <a:r>
              <a:rPr lang="en-US" sz="2000" i="0" dirty="0" err="1">
                <a:effectLst/>
              </a:rPr>
              <a:t>Frø</a:t>
            </a:r>
            <a:r>
              <a:rPr lang="en-US" sz="2000" i="0" dirty="0">
                <a:effectLst/>
              </a:rPr>
              <a:t>, </a:t>
            </a:r>
            <a:r>
              <a:rPr lang="en-US" sz="2000" i="0" dirty="0" err="1">
                <a:effectLst/>
              </a:rPr>
              <a:t>nøtter</a:t>
            </a:r>
            <a:r>
              <a:rPr lang="en-US" sz="2000" i="0" dirty="0">
                <a:effectLst/>
              </a:rPr>
              <a:t>, knopper, </a:t>
            </a:r>
            <a:r>
              <a:rPr lang="en-US" sz="2000" i="0" dirty="0" err="1">
                <a:effectLst/>
              </a:rPr>
              <a:t>sopp</a:t>
            </a:r>
            <a:r>
              <a:rPr lang="en-US" sz="2000" i="0" dirty="0">
                <a:effectLst/>
              </a:rPr>
              <a:t>, </a:t>
            </a:r>
            <a:r>
              <a:rPr lang="en-US" sz="2000" i="0" dirty="0" err="1">
                <a:effectLst/>
              </a:rPr>
              <a:t>insekter</a:t>
            </a:r>
            <a:r>
              <a:rPr lang="en-US" sz="2000" i="0" dirty="0">
                <a:effectLst/>
              </a:rPr>
              <a:t>, </a:t>
            </a:r>
            <a:r>
              <a:rPr lang="en-US" sz="2000" i="0" dirty="0" err="1">
                <a:effectLst/>
              </a:rPr>
              <a:t>larver</a:t>
            </a:r>
            <a:r>
              <a:rPr lang="en-US" sz="2000" i="0" dirty="0">
                <a:effectLst/>
              </a:rPr>
              <a:t> og </a:t>
            </a:r>
            <a:r>
              <a:rPr lang="en-US" sz="2000" i="0" dirty="0" err="1">
                <a:effectLst/>
              </a:rPr>
              <a:t>fugleegg</a:t>
            </a:r>
            <a:r>
              <a:rPr lang="en-US" sz="2000" i="0" dirty="0">
                <a:effectLst/>
              </a:rPr>
              <a:t>.</a:t>
            </a:r>
          </a:p>
          <a:p>
            <a:pPr marL="0"/>
            <a:endParaRPr lang="en-US" sz="1600" b="1" i="0" dirty="0">
              <a:effectLst/>
            </a:endParaRPr>
          </a:p>
          <a:p>
            <a:pPr marL="0" indent="0">
              <a:buNone/>
            </a:pPr>
            <a:r>
              <a:rPr lang="en-US" sz="2000" i="0" dirty="0" err="1">
                <a:effectLst/>
              </a:rPr>
              <a:t>Ekornet</a:t>
            </a:r>
            <a:r>
              <a:rPr lang="en-US" sz="2000" i="0" dirty="0">
                <a:effectLst/>
              </a:rPr>
              <a:t> </a:t>
            </a:r>
            <a:r>
              <a:rPr lang="en-US" sz="2000" i="0" dirty="0" err="1">
                <a:effectLst/>
              </a:rPr>
              <a:t>spiser</a:t>
            </a:r>
            <a:r>
              <a:rPr lang="en-US" sz="2000" i="0" dirty="0">
                <a:effectLst/>
              </a:rPr>
              <a:t> </a:t>
            </a:r>
            <a:r>
              <a:rPr lang="en-US" sz="2000" i="0" dirty="0" err="1">
                <a:effectLst/>
              </a:rPr>
              <a:t>frø</a:t>
            </a:r>
            <a:r>
              <a:rPr lang="en-US" sz="2000" i="0" dirty="0">
                <a:effectLst/>
              </a:rPr>
              <a:t>, </a:t>
            </a:r>
            <a:r>
              <a:rPr lang="en-US" sz="2000" i="0" dirty="0" err="1">
                <a:effectLst/>
              </a:rPr>
              <a:t>nøtter</a:t>
            </a:r>
            <a:r>
              <a:rPr lang="en-US" sz="2000" i="0" dirty="0">
                <a:effectLst/>
              </a:rPr>
              <a:t>, </a:t>
            </a:r>
            <a:r>
              <a:rPr lang="en-US" sz="2000" i="0" dirty="0" err="1">
                <a:effectLst/>
              </a:rPr>
              <a:t>unge</a:t>
            </a:r>
            <a:r>
              <a:rPr lang="en-US" sz="2000" i="0" dirty="0">
                <a:effectLst/>
              </a:rPr>
              <a:t> </a:t>
            </a:r>
            <a:r>
              <a:rPr lang="en-US" sz="2000" i="0" dirty="0" err="1">
                <a:effectLst/>
              </a:rPr>
              <a:t>skudd</a:t>
            </a:r>
            <a:r>
              <a:rPr lang="en-US" sz="2000" i="0" dirty="0">
                <a:effectLst/>
              </a:rPr>
              <a:t> og knopper, bark, blader og </a:t>
            </a:r>
            <a:r>
              <a:rPr lang="en-US" sz="2000" i="0" dirty="0" err="1">
                <a:effectLst/>
              </a:rPr>
              <a:t>blomster</a:t>
            </a:r>
            <a:r>
              <a:rPr lang="en-US" sz="2000" i="0" dirty="0">
                <a:effectLst/>
              </a:rPr>
              <a:t>, </a:t>
            </a:r>
            <a:r>
              <a:rPr lang="en-US" sz="2000" i="0" dirty="0" err="1">
                <a:effectLst/>
              </a:rPr>
              <a:t>dessuten</a:t>
            </a:r>
            <a:r>
              <a:rPr lang="en-US" sz="2000" i="0" dirty="0">
                <a:effectLst/>
              </a:rPr>
              <a:t> </a:t>
            </a:r>
            <a:r>
              <a:rPr lang="en-US" sz="2000" i="0" dirty="0" err="1">
                <a:effectLst/>
              </a:rPr>
              <a:t>lav</a:t>
            </a:r>
            <a:r>
              <a:rPr lang="en-US" sz="2000" i="0" dirty="0">
                <a:effectLst/>
              </a:rPr>
              <a:t>, </a:t>
            </a:r>
            <a:r>
              <a:rPr lang="en-US" sz="2000" i="0" dirty="0" err="1">
                <a:effectLst/>
              </a:rPr>
              <a:t>sopp</a:t>
            </a:r>
            <a:r>
              <a:rPr lang="en-US" sz="2000" i="0" dirty="0">
                <a:effectLst/>
              </a:rPr>
              <a:t>, </a:t>
            </a:r>
            <a:r>
              <a:rPr lang="en-US" sz="2000" i="0" dirty="0" err="1">
                <a:effectLst/>
              </a:rPr>
              <a:t>insekter</a:t>
            </a:r>
            <a:r>
              <a:rPr lang="en-US" sz="2000" i="0" dirty="0">
                <a:effectLst/>
              </a:rPr>
              <a:t>, </a:t>
            </a:r>
            <a:r>
              <a:rPr lang="en-US" sz="2000" i="0" dirty="0" err="1">
                <a:effectLst/>
              </a:rPr>
              <a:t>larver</a:t>
            </a:r>
            <a:r>
              <a:rPr lang="en-US" sz="2000" i="0" dirty="0">
                <a:effectLst/>
              </a:rPr>
              <a:t> og </a:t>
            </a:r>
            <a:r>
              <a:rPr lang="en-US" sz="2000" i="0" dirty="0" err="1">
                <a:effectLst/>
              </a:rPr>
              <a:t>fugleegg</a:t>
            </a:r>
            <a:r>
              <a:rPr lang="en-US" sz="2000" i="0" dirty="0">
                <a:effectLst/>
              </a:rPr>
              <a:t>. De </a:t>
            </a:r>
            <a:r>
              <a:rPr lang="en-US" sz="2000" i="0" dirty="0" err="1">
                <a:effectLst/>
              </a:rPr>
              <a:t>leiter</a:t>
            </a:r>
            <a:r>
              <a:rPr lang="en-US" sz="2000" i="0" dirty="0">
                <a:effectLst/>
              </a:rPr>
              <a:t> </a:t>
            </a:r>
            <a:r>
              <a:rPr lang="en-US" sz="2000" i="0" dirty="0" err="1">
                <a:effectLst/>
              </a:rPr>
              <a:t>etter</a:t>
            </a:r>
            <a:r>
              <a:rPr lang="en-US" sz="2000" i="0" dirty="0">
                <a:effectLst/>
              </a:rPr>
              <a:t> mat på </a:t>
            </a:r>
            <a:r>
              <a:rPr lang="en-US" sz="2000" i="0" dirty="0" err="1">
                <a:effectLst/>
              </a:rPr>
              <a:t>bakken</a:t>
            </a:r>
            <a:r>
              <a:rPr lang="en-US" sz="2000" i="0" dirty="0">
                <a:effectLst/>
              </a:rPr>
              <a:t>, men er </a:t>
            </a:r>
            <a:r>
              <a:rPr lang="en-US" sz="2000" i="0" dirty="0" err="1">
                <a:effectLst/>
              </a:rPr>
              <a:t>eksperter</a:t>
            </a:r>
            <a:r>
              <a:rPr lang="en-US" sz="2000" i="0" dirty="0">
                <a:effectLst/>
              </a:rPr>
              <a:t> på å </a:t>
            </a:r>
            <a:r>
              <a:rPr lang="en-US" sz="2000" i="0" dirty="0" err="1">
                <a:effectLst/>
              </a:rPr>
              <a:t>finne</a:t>
            </a:r>
            <a:r>
              <a:rPr lang="en-US" sz="2000" i="0" dirty="0">
                <a:effectLst/>
              </a:rPr>
              <a:t> mat i </a:t>
            </a:r>
            <a:r>
              <a:rPr lang="en-US" sz="2000" i="0" dirty="0" err="1">
                <a:effectLst/>
              </a:rPr>
              <a:t>trærne</a:t>
            </a:r>
            <a:r>
              <a:rPr lang="en-US" sz="2000" i="0" dirty="0">
                <a:effectLst/>
              </a:rPr>
              <a:t>. </a:t>
            </a:r>
            <a:r>
              <a:rPr lang="en-US" sz="2000" i="0" dirty="0" err="1">
                <a:effectLst/>
              </a:rPr>
              <a:t>Ofte</a:t>
            </a:r>
            <a:r>
              <a:rPr lang="en-US" sz="2000" i="0" dirty="0">
                <a:effectLst/>
              </a:rPr>
              <a:t> </a:t>
            </a:r>
            <a:r>
              <a:rPr lang="en-US" sz="2000" i="0" dirty="0" err="1">
                <a:effectLst/>
              </a:rPr>
              <a:t>stikker</a:t>
            </a:r>
            <a:r>
              <a:rPr lang="en-US" sz="2000" i="0" dirty="0">
                <a:effectLst/>
              </a:rPr>
              <a:t> de </a:t>
            </a:r>
            <a:r>
              <a:rPr lang="en-US" sz="2000" i="0" dirty="0" err="1">
                <a:effectLst/>
              </a:rPr>
              <a:t>innom</a:t>
            </a:r>
            <a:r>
              <a:rPr lang="en-US" sz="2000" i="0" dirty="0">
                <a:effectLst/>
              </a:rPr>
              <a:t> </a:t>
            </a:r>
            <a:r>
              <a:rPr lang="en-US" sz="2000" i="0" dirty="0" err="1">
                <a:effectLst/>
              </a:rPr>
              <a:t>fuglebrett</a:t>
            </a:r>
            <a:r>
              <a:rPr lang="en-US" sz="2000" i="0" dirty="0">
                <a:effectLst/>
              </a:rPr>
              <a:t>. </a:t>
            </a:r>
            <a:br>
              <a:rPr lang="en-US" sz="2000" i="0" dirty="0">
                <a:effectLst/>
              </a:rPr>
            </a:br>
            <a:br>
              <a:rPr lang="en-US" sz="2000" b="1" i="0" dirty="0">
                <a:effectLst/>
              </a:rPr>
            </a:br>
            <a:br>
              <a:rPr lang="en-US" sz="1600" b="1" i="0" dirty="0">
                <a:effectLst/>
              </a:rPr>
            </a:br>
            <a:endParaRPr lang="en-US" sz="1600" dirty="0"/>
          </a:p>
        </p:txBody>
      </p:sp>
      <p:pic>
        <p:nvPicPr>
          <p:cNvPr id="11" name="Plassholder for innhold 10" descr="Et bilde som inneholder utendørs, plante, gress, sopp&#10;&#10;Automatisk generert beskrivelse">
            <a:extLst>
              <a:ext uri="{FF2B5EF4-FFF2-40B4-BE49-F238E27FC236}">
                <a16:creationId xmlns:a16="http://schemas.microsoft.com/office/drawing/2014/main" id="{8042564E-F30D-6020-509C-0BFCA5502F7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729" r="2706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Plassholder for bunntekst 4">
            <a:extLst>
              <a:ext uri="{FF2B5EF4-FFF2-40B4-BE49-F238E27FC236}">
                <a16:creationId xmlns:a16="http://schemas.microsoft.com/office/drawing/2014/main" id="{4B7E96BD-CF0F-BCCF-9F77-02C1978352C3}"/>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lnSpc>
                <a:spcPct val="90000"/>
              </a:lnSpc>
              <a:spcAft>
                <a:spcPts val="600"/>
              </a:spcAft>
              <a:defRPr/>
            </a:pPr>
            <a:r>
              <a:rPr lang="en-US" sz="1000"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0182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a:extLst>
              <a:ext uri="{FF2B5EF4-FFF2-40B4-BE49-F238E27FC236}">
                <a16:creationId xmlns:a16="http://schemas.microsoft.com/office/drawing/2014/main" id="{D67A7E62-5389-0BD2-3D80-43FE129A037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9735" b="1725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1F5BF774-9CC8-21D0-3AD0-6A6F685A9069}"/>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10  </a:t>
            </a:r>
            <a:r>
              <a:rPr lang="en-US" sz="4000" dirty="0" err="1"/>
              <a:t>Hvem</a:t>
            </a:r>
            <a:r>
              <a:rPr lang="en-US" sz="4000" dirty="0"/>
              <a:t> </a:t>
            </a:r>
            <a:r>
              <a:rPr lang="en-US" sz="4000" dirty="0" err="1"/>
              <a:t>spiser</a:t>
            </a:r>
            <a:r>
              <a:rPr lang="en-US" sz="4000" dirty="0"/>
              <a:t> </a:t>
            </a:r>
            <a:r>
              <a:rPr lang="en-US" sz="4000" dirty="0" err="1"/>
              <a:t>ekornet</a:t>
            </a:r>
            <a:r>
              <a:rPr lang="en-US" sz="4000" dirty="0"/>
              <a:t>? </a:t>
            </a:r>
          </a:p>
        </p:txBody>
      </p:sp>
      <p:sp>
        <p:nvSpPr>
          <p:cNvPr id="4" name="Plassholder for innhold 3">
            <a:extLst>
              <a:ext uri="{FF2B5EF4-FFF2-40B4-BE49-F238E27FC236}">
                <a16:creationId xmlns:a16="http://schemas.microsoft.com/office/drawing/2014/main" id="{753E4FAC-E439-2902-440C-5C76BC2A4F63}"/>
              </a:ext>
            </a:extLst>
          </p:cNvPr>
          <p:cNvSpPr>
            <a:spLocks noGrp="1"/>
          </p:cNvSpPr>
          <p:nvPr>
            <p:ph sz="half" idx="2"/>
          </p:nvPr>
        </p:nvSpPr>
        <p:spPr>
          <a:xfrm>
            <a:off x="838200" y="2434201"/>
            <a:ext cx="3822189" cy="3742762"/>
          </a:xfrm>
        </p:spPr>
        <p:txBody>
          <a:bodyPr vert="horz" lIns="91440" tIns="45720" rIns="91440" bIns="45720" rtlCol="0">
            <a:normAutofit fontScale="92500" lnSpcReduction="20000"/>
          </a:bodyPr>
          <a:lstStyle/>
          <a:p>
            <a:pPr marL="571500" indent="-342900" fontAlgn="ctr">
              <a:buFont typeface="+mj-lt"/>
              <a:buAutoNum type="arabicPeriod"/>
            </a:pPr>
            <a:r>
              <a:rPr lang="en-US" sz="2000" i="0" dirty="0" err="1">
                <a:effectLst/>
              </a:rPr>
              <a:t>Måren</a:t>
            </a:r>
            <a:r>
              <a:rPr lang="en-US" sz="2000" i="0" dirty="0">
                <a:effectLst/>
              </a:rPr>
              <a:t> er </a:t>
            </a:r>
            <a:r>
              <a:rPr lang="en-US" sz="2000" i="0" dirty="0" err="1">
                <a:effectLst/>
              </a:rPr>
              <a:t>ekspert</a:t>
            </a:r>
            <a:r>
              <a:rPr lang="en-US" sz="2000" i="0" dirty="0">
                <a:effectLst/>
              </a:rPr>
              <a:t> på </a:t>
            </a:r>
            <a:r>
              <a:rPr lang="en-US" sz="2000" i="0" dirty="0" err="1">
                <a:effectLst/>
              </a:rPr>
              <a:t>ekornjakt</a:t>
            </a:r>
            <a:r>
              <a:rPr lang="en-US" sz="2000" i="0" dirty="0">
                <a:effectLst/>
              </a:rPr>
              <a:t>. Men og </a:t>
            </a:r>
            <a:r>
              <a:rPr lang="en-US" sz="2000" i="0" dirty="0" err="1">
                <a:effectLst/>
              </a:rPr>
              <a:t>rovfugler</a:t>
            </a:r>
            <a:r>
              <a:rPr lang="en-US" sz="2000" i="0" dirty="0">
                <a:effectLst/>
              </a:rPr>
              <a:t> og rev tar </a:t>
            </a:r>
            <a:r>
              <a:rPr lang="en-US" sz="2000" i="0" dirty="0" err="1">
                <a:effectLst/>
              </a:rPr>
              <a:t>ekorn</a:t>
            </a:r>
            <a:r>
              <a:rPr lang="en-US" sz="2000" i="0" dirty="0">
                <a:effectLst/>
              </a:rPr>
              <a:t>.</a:t>
            </a:r>
          </a:p>
          <a:p>
            <a:pPr marL="571500" indent="-342900" fontAlgn="ctr">
              <a:buFont typeface="+mj-lt"/>
              <a:buAutoNum type="arabicPeriod"/>
            </a:pPr>
            <a:r>
              <a:rPr lang="en-US" sz="2000" i="0" dirty="0" err="1">
                <a:effectLst/>
              </a:rPr>
              <a:t>Minken</a:t>
            </a:r>
            <a:r>
              <a:rPr lang="en-US" sz="2000" i="0" dirty="0">
                <a:effectLst/>
              </a:rPr>
              <a:t> </a:t>
            </a:r>
            <a:r>
              <a:rPr lang="en-US" sz="2000" i="0" dirty="0" err="1">
                <a:effectLst/>
              </a:rPr>
              <a:t>forfølger</a:t>
            </a:r>
            <a:r>
              <a:rPr lang="en-US" sz="2000" i="0" dirty="0">
                <a:effectLst/>
              </a:rPr>
              <a:t> </a:t>
            </a:r>
            <a:r>
              <a:rPr lang="en-US" sz="2000" i="0" dirty="0" err="1">
                <a:effectLst/>
              </a:rPr>
              <a:t>ekornet</a:t>
            </a:r>
            <a:r>
              <a:rPr lang="en-US" sz="2000" i="0" dirty="0">
                <a:effectLst/>
              </a:rPr>
              <a:t> </a:t>
            </a:r>
            <a:r>
              <a:rPr lang="en-US" sz="2000" i="0" dirty="0" err="1">
                <a:effectLst/>
              </a:rPr>
              <a:t>både</a:t>
            </a:r>
            <a:r>
              <a:rPr lang="en-US" sz="2000" i="0" dirty="0">
                <a:effectLst/>
              </a:rPr>
              <a:t> i </a:t>
            </a:r>
            <a:r>
              <a:rPr lang="en-US" sz="2000" i="0" dirty="0" err="1">
                <a:effectLst/>
              </a:rPr>
              <a:t>vann</a:t>
            </a:r>
            <a:r>
              <a:rPr lang="en-US" sz="2000" i="0" dirty="0">
                <a:effectLst/>
              </a:rPr>
              <a:t>, på </a:t>
            </a:r>
            <a:r>
              <a:rPr lang="en-US" sz="2000" i="0" dirty="0" err="1">
                <a:effectLst/>
              </a:rPr>
              <a:t>bakken</a:t>
            </a:r>
            <a:r>
              <a:rPr lang="en-US" sz="2000" i="0" dirty="0">
                <a:effectLst/>
              </a:rPr>
              <a:t> og i </a:t>
            </a:r>
            <a:r>
              <a:rPr lang="en-US" sz="2000" i="0" dirty="0" err="1">
                <a:effectLst/>
              </a:rPr>
              <a:t>trærne</a:t>
            </a:r>
            <a:r>
              <a:rPr lang="en-US" sz="2000" i="0" dirty="0">
                <a:effectLst/>
              </a:rPr>
              <a:t>.</a:t>
            </a:r>
          </a:p>
          <a:p>
            <a:pPr marL="571500" indent="-342900" fontAlgn="ctr">
              <a:buFont typeface="+mj-lt"/>
              <a:buAutoNum type="arabicPeriod"/>
            </a:pPr>
            <a:r>
              <a:rPr lang="en-US" sz="2000" i="0" dirty="0" err="1">
                <a:effectLst/>
              </a:rPr>
              <a:t>Kråkefugler</a:t>
            </a:r>
            <a:r>
              <a:rPr lang="en-US" sz="2000" i="0" dirty="0">
                <a:effectLst/>
              </a:rPr>
              <a:t> tar </a:t>
            </a:r>
            <a:r>
              <a:rPr lang="en-US" sz="2000" i="0" dirty="0" err="1">
                <a:effectLst/>
              </a:rPr>
              <a:t>mye</a:t>
            </a:r>
            <a:r>
              <a:rPr lang="en-US" sz="2000" i="0" dirty="0">
                <a:effectLst/>
              </a:rPr>
              <a:t> </a:t>
            </a:r>
            <a:r>
              <a:rPr lang="en-US" sz="2000" i="0" dirty="0" err="1">
                <a:effectLst/>
              </a:rPr>
              <a:t>ekorn</a:t>
            </a:r>
            <a:r>
              <a:rPr lang="en-US" sz="2000" i="0" dirty="0">
                <a:effectLst/>
              </a:rPr>
              <a:t>.</a:t>
            </a:r>
          </a:p>
          <a:p>
            <a:pPr marL="457200" fontAlgn="ctr"/>
            <a:endParaRPr lang="en-US" sz="1400" dirty="0"/>
          </a:p>
          <a:p>
            <a:pPr marL="0" indent="0" fontAlgn="ctr">
              <a:buNone/>
            </a:pPr>
            <a:r>
              <a:rPr lang="en-US" sz="2200" i="0" dirty="0" err="1">
                <a:effectLst/>
              </a:rPr>
              <a:t>Ekornet</a:t>
            </a:r>
            <a:r>
              <a:rPr lang="en-US" sz="2200" i="0" dirty="0">
                <a:effectLst/>
              </a:rPr>
              <a:t> er mat for </a:t>
            </a:r>
            <a:r>
              <a:rPr lang="en-US" sz="2200" i="0" dirty="0" err="1">
                <a:effectLst/>
              </a:rPr>
              <a:t>rovfugler</a:t>
            </a:r>
            <a:r>
              <a:rPr lang="en-US" sz="2200" i="0" dirty="0">
                <a:effectLst/>
              </a:rPr>
              <a:t> og </a:t>
            </a:r>
            <a:r>
              <a:rPr lang="en-US" sz="2200" i="0" dirty="0" err="1">
                <a:effectLst/>
              </a:rPr>
              <a:t>rovdyr</a:t>
            </a:r>
            <a:r>
              <a:rPr lang="en-US" sz="2200" i="0" dirty="0">
                <a:effectLst/>
              </a:rPr>
              <a:t>. </a:t>
            </a:r>
            <a:r>
              <a:rPr lang="en-US" sz="2200" i="0" dirty="0" err="1">
                <a:effectLst/>
              </a:rPr>
              <a:t>Måren</a:t>
            </a:r>
            <a:r>
              <a:rPr lang="en-US" sz="2200" i="0" dirty="0">
                <a:effectLst/>
              </a:rPr>
              <a:t> er </a:t>
            </a:r>
            <a:r>
              <a:rPr lang="en-US" sz="2200" i="0" dirty="0" err="1">
                <a:effectLst/>
              </a:rPr>
              <a:t>rask</a:t>
            </a:r>
            <a:r>
              <a:rPr lang="en-US" sz="2200" i="0" dirty="0">
                <a:effectLst/>
              </a:rPr>
              <a:t> i </a:t>
            </a:r>
            <a:r>
              <a:rPr lang="en-US" sz="2200" i="0" dirty="0" err="1">
                <a:effectLst/>
              </a:rPr>
              <a:t>trærne</a:t>
            </a:r>
            <a:r>
              <a:rPr lang="en-US" sz="2200" i="0" dirty="0">
                <a:effectLst/>
              </a:rPr>
              <a:t> og </a:t>
            </a:r>
            <a:r>
              <a:rPr lang="en-US" sz="2200" i="0" dirty="0" err="1">
                <a:effectLst/>
              </a:rPr>
              <a:t>forfølger</a:t>
            </a:r>
            <a:r>
              <a:rPr lang="en-US" sz="2200" i="0" dirty="0">
                <a:effectLst/>
              </a:rPr>
              <a:t> </a:t>
            </a:r>
            <a:r>
              <a:rPr lang="en-US" sz="2200" i="0" dirty="0" err="1">
                <a:effectLst/>
              </a:rPr>
              <a:t>gjerne</a:t>
            </a:r>
            <a:r>
              <a:rPr lang="en-US" sz="2200" i="0" dirty="0">
                <a:effectLst/>
              </a:rPr>
              <a:t> </a:t>
            </a:r>
            <a:r>
              <a:rPr lang="en-US" sz="2200" i="0" dirty="0" err="1">
                <a:effectLst/>
              </a:rPr>
              <a:t>ekorn</a:t>
            </a:r>
            <a:r>
              <a:rPr lang="en-US" sz="2200" i="0" dirty="0">
                <a:effectLst/>
              </a:rPr>
              <a:t>. </a:t>
            </a:r>
            <a:r>
              <a:rPr lang="en-US" sz="2200" i="0" dirty="0" err="1">
                <a:effectLst/>
              </a:rPr>
              <a:t>Hauker</a:t>
            </a:r>
            <a:r>
              <a:rPr lang="en-US" sz="2200" i="0" dirty="0">
                <a:effectLst/>
              </a:rPr>
              <a:t> og </a:t>
            </a:r>
            <a:r>
              <a:rPr lang="en-US" sz="2200" i="0" dirty="0" err="1">
                <a:effectLst/>
              </a:rPr>
              <a:t>ugler</a:t>
            </a:r>
            <a:r>
              <a:rPr lang="en-US" sz="2200" i="0" dirty="0">
                <a:effectLst/>
              </a:rPr>
              <a:t> </a:t>
            </a:r>
            <a:r>
              <a:rPr lang="en-US" sz="2200" i="0" dirty="0" err="1">
                <a:effectLst/>
              </a:rPr>
              <a:t>kan</a:t>
            </a:r>
            <a:r>
              <a:rPr lang="en-US" sz="2200" i="0" dirty="0">
                <a:effectLst/>
              </a:rPr>
              <a:t> og ta </a:t>
            </a:r>
            <a:r>
              <a:rPr lang="en-US" sz="2200" i="0" dirty="0" err="1">
                <a:effectLst/>
              </a:rPr>
              <a:t>ekorn</a:t>
            </a:r>
            <a:r>
              <a:rPr lang="en-US" sz="2200" i="0" dirty="0">
                <a:effectLst/>
              </a:rPr>
              <a:t>. På </a:t>
            </a:r>
            <a:r>
              <a:rPr lang="en-US" sz="2200" i="0" dirty="0" err="1">
                <a:effectLst/>
              </a:rPr>
              <a:t>bakken</a:t>
            </a:r>
            <a:r>
              <a:rPr lang="en-US" sz="2200" i="0" dirty="0">
                <a:effectLst/>
              </a:rPr>
              <a:t> er </a:t>
            </a:r>
            <a:r>
              <a:rPr lang="en-US" sz="2200" i="0" dirty="0" err="1">
                <a:effectLst/>
              </a:rPr>
              <a:t>reven</a:t>
            </a:r>
            <a:r>
              <a:rPr lang="en-US" sz="2200" i="0" dirty="0">
                <a:effectLst/>
              </a:rPr>
              <a:t> glad for å </a:t>
            </a:r>
            <a:r>
              <a:rPr lang="en-US" sz="2200" i="0" dirty="0" err="1">
                <a:effectLst/>
              </a:rPr>
              <a:t>finne</a:t>
            </a:r>
            <a:r>
              <a:rPr lang="en-US" sz="2200" i="0" dirty="0">
                <a:effectLst/>
              </a:rPr>
              <a:t> et </a:t>
            </a:r>
            <a:r>
              <a:rPr lang="en-US" sz="2200" i="0" dirty="0" err="1">
                <a:effectLst/>
              </a:rPr>
              <a:t>ekorn</a:t>
            </a:r>
            <a:r>
              <a:rPr lang="en-US" sz="2200" i="0" dirty="0">
                <a:effectLst/>
              </a:rPr>
              <a:t>. </a:t>
            </a:r>
          </a:p>
          <a:p>
            <a:pPr marL="0" indent="0">
              <a:buNone/>
            </a:pPr>
            <a:br>
              <a:rPr lang="en-US" sz="1400" b="1" i="0" dirty="0">
                <a:effectLst/>
              </a:rPr>
            </a:br>
            <a:br>
              <a:rPr lang="en-US" sz="1400" b="1" i="0" dirty="0">
                <a:effectLst/>
              </a:rPr>
            </a:br>
            <a:br>
              <a:rPr lang="en-US" sz="1400" b="1" i="0" dirty="0">
                <a:effectLst/>
              </a:rPr>
            </a:br>
            <a:endParaRPr lang="en-US" sz="1400" dirty="0"/>
          </a:p>
        </p:txBody>
      </p:sp>
      <p:sp>
        <p:nvSpPr>
          <p:cNvPr id="5" name="Plassholder for bunntekst 4">
            <a:extLst>
              <a:ext uri="{FF2B5EF4-FFF2-40B4-BE49-F238E27FC236}">
                <a16:creationId xmlns:a16="http://schemas.microsoft.com/office/drawing/2014/main" id="{30A1F6EA-32D4-F6DA-3666-6CF488A0518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8426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588BF277-CFEC-B153-F270-93525400C2B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9091" r="23872"/>
          <a:stretch/>
        </p:blipFill>
        <p:spPr bwMode="auto">
          <a:xfrm>
            <a:off x="3538153" y="-50536"/>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05088BB-83E7-C6E3-781E-2453DFAD142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11  Hvor finner du Bisam i Norge?</a:t>
            </a:r>
          </a:p>
        </p:txBody>
      </p:sp>
      <p:sp>
        <p:nvSpPr>
          <p:cNvPr id="10251" name="Rectangle 102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3" name="Rectangle 102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lassholder for innhold 3">
            <a:extLst>
              <a:ext uri="{FF2B5EF4-FFF2-40B4-BE49-F238E27FC236}">
                <a16:creationId xmlns:a16="http://schemas.microsoft.com/office/drawing/2014/main" id="{87649CE1-94A8-F4EB-2FBC-6A8F8581BE24}"/>
              </a:ext>
            </a:extLst>
          </p:cNvPr>
          <p:cNvSpPr>
            <a:spLocks noGrp="1"/>
          </p:cNvSpPr>
          <p:nvPr>
            <p:ph sz="half" idx="2"/>
          </p:nvPr>
        </p:nvSpPr>
        <p:spPr>
          <a:xfrm>
            <a:off x="371094" y="2718054"/>
            <a:ext cx="4485386" cy="3638296"/>
          </a:xfrm>
        </p:spPr>
        <p:txBody>
          <a:bodyPr vert="horz" lIns="91440" tIns="45720" rIns="91440" bIns="45720" rtlCol="0" anchor="t">
            <a:normAutofit fontScale="92500" lnSpcReduction="20000"/>
          </a:bodyPr>
          <a:lstStyle/>
          <a:p>
            <a:pPr marL="685800" indent="-457200">
              <a:buFont typeface="+mj-lt"/>
              <a:buAutoNum type="arabicPeriod"/>
            </a:pPr>
            <a:r>
              <a:rPr lang="en-US" sz="2000" i="0" dirty="0" err="1">
                <a:effectLst/>
              </a:rPr>
              <a:t>Finnmark</a:t>
            </a:r>
            <a:endParaRPr lang="en-US" sz="2000" i="0" dirty="0">
              <a:effectLst/>
            </a:endParaRPr>
          </a:p>
          <a:p>
            <a:pPr marL="685800" indent="-457200" fontAlgn="ctr">
              <a:buFont typeface="+mj-lt"/>
              <a:buAutoNum type="arabicPeriod"/>
            </a:pPr>
            <a:r>
              <a:rPr lang="en-US" sz="2000" i="0" dirty="0">
                <a:effectLst/>
              </a:rPr>
              <a:t>I </a:t>
            </a:r>
            <a:r>
              <a:rPr lang="en-US" sz="2000" i="0" dirty="0" err="1">
                <a:effectLst/>
              </a:rPr>
              <a:t>gamle</a:t>
            </a:r>
            <a:r>
              <a:rPr lang="en-US" sz="2000" i="0" dirty="0">
                <a:effectLst/>
              </a:rPr>
              <a:t> </a:t>
            </a:r>
            <a:r>
              <a:rPr lang="en-US" sz="2000" i="0" dirty="0" err="1">
                <a:effectLst/>
              </a:rPr>
              <a:t>forlatte</a:t>
            </a:r>
            <a:r>
              <a:rPr lang="en-US" sz="2000" i="0" dirty="0">
                <a:effectLst/>
              </a:rPr>
              <a:t> </a:t>
            </a:r>
            <a:r>
              <a:rPr lang="en-US" sz="2000" i="0" dirty="0" err="1">
                <a:effectLst/>
              </a:rPr>
              <a:t>beverhi</a:t>
            </a:r>
            <a:r>
              <a:rPr lang="en-US" sz="2000" i="0" dirty="0">
                <a:effectLst/>
              </a:rPr>
              <a:t> i </a:t>
            </a:r>
            <a:r>
              <a:rPr lang="en-US" sz="2000" i="0" dirty="0" err="1">
                <a:effectLst/>
              </a:rPr>
              <a:t>Agder</a:t>
            </a:r>
            <a:r>
              <a:rPr lang="en-US" sz="2000" i="0" dirty="0">
                <a:effectLst/>
              </a:rPr>
              <a:t>.</a:t>
            </a:r>
          </a:p>
          <a:p>
            <a:pPr marL="685800" indent="-457200" fontAlgn="ctr">
              <a:buFont typeface="+mj-lt"/>
              <a:buAutoNum type="arabicPeriod"/>
            </a:pPr>
            <a:r>
              <a:rPr lang="en-US" sz="2000" i="0" dirty="0" err="1">
                <a:effectLst/>
              </a:rPr>
              <a:t>Langs</a:t>
            </a:r>
            <a:r>
              <a:rPr lang="en-US" sz="2000" i="0" dirty="0">
                <a:effectLst/>
              </a:rPr>
              <a:t> de store </a:t>
            </a:r>
            <a:r>
              <a:rPr lang="en-US" sz="2000" i="0" dirty="0" err="1">
                <a:effectLst/>
              </a:rPr>
              <a:t>elvene</a:t>
            </a:r>
            <a:r>
              <a:rPr lang="en-US" sz="2000" i="0" dirty="0">
                <a:effectLst/>
              </a:rPr>
              <a:t> </a:t>
            </a:r>
            <a:r>
              <a:rPr lang="en-US" sz="2000" i="0" dirty="0" err="1">
                <a:effectLst/>
              </a:rPr>
              <a:t>Orkla</a:t>
            </a:r>
            <a:r>
              <a:rPr lang="en-US" sz="2000" i="0" dirty="0">
                <a:effectLst/>
              </a:rPr>
              <a:t> og </a:t>
            </a:r>
            <a:r>
              <a:rPr lang="en-US" sz="2000" i="0" dirty="0" err="1">
                <a:effectLst/>
              </a:rPr>
              <a:t>Gaula</a:t>
            </a:r>
            <a:r>
              <a:rPr lang="en-US" sz="2000" i="0" dirty="0">
                <a:effectLst/>
              </a:rPr>
              <a:t> i </a:t>
            </a:r>
            <a:r>
              <a:rPr lang="en-US" sz="2000" i="0" dirty="0" err="1">
                <a:effectLst/>
              </a:rPr>
              <a:t>Trøndelag</a:t>
            </a:r>
            <a:r>
              <a:rPr lang="en-US" sz="2000" i="0" dirty="0">
                <a:effectLst/>
              </a:rPr>
              <a:t>. </a:t>
            </a:r>
            <a:r>
              <a:rPr lang="en-US" sz="2000" i="0" dirty="0" err="1">
                <a:effectLst/>
              </a:rPr>
              <a:t>Sprer</a:t>
            </a:r>
            <a:r>
              <a:rPr lang="en-US" sz="2000" i="0" dirty="0">
                <a:effectLst/>
              </a:rPr>
              <a:t> seg </a:t>
            </a:r>
            <a:r>
              <a:rPr lang="en-US" sz="2000" i="0" dirty="0" err="1">
                <a:effectLst/>
              </a:rPr>
              <a:t>nå</a:t>
            </a:r>
            <a:r>
              <a:rPr lang="en-US" sz="2000" i="0" dirty="0">
                <a:effectLst/>
              </a:rPr>
              <a:t> </a:t>
            </a:r>
            <a:r>
              <a:rPr lang="en-US" sz="2000" i="0" dirty="0" err="1">
                <a:effectLst/>
              </a:rPr>
              <a:t>til</a:t>
            </a:r>
            <a:r>
              <a:rPr lang="en-US" sz="2000" i="0" dirty="0">
                <a:effectLst/>
              </a:rPr>
              <a:t> Nordmøre.</a:t>
            </a:r>
          </a:p>
          <a:p>
            <a:pPr marL="457200" fontAlgn="ctr"/>
            <a:endParaRPr lang="en-US" sz="1400" dirty="0"/>
          </a:p>
          <a:p>
            <a:pPr marL="0" indent="0">
              <a:buNone/>
            </a:pPr>
            <a:r>
              <a:rPr lang="en-US" sz="2000" i="0" dirty="0" err="1">
                <a:effectLst/>
              </a:rPr>
              <a:t>Bisam</a:t>
            </a:r>
            <a:r>
              <a:rPr lang="en-US" sz="2000" i="0" dirty="0">
                <a:effectLst/>
              </a:rPr>
              <a:t> </a:t>
            </a:r>
            <a:r>
              <a:rPr lang="en-US" sz="2000" i="0" dirty="0" err="1">
                <a:effectLst/>
              </a:rPr>
              <a:t>finner</a:t>
            </a:r>
            <a:r>
              <a:rPr lang="en-US" sz="2000" i="0" dirty="0">
                <a:effectLst/>
              </a:rPr>
              <a:t> du bare </a:t>
            </a:r>
            <a:r>
              <a:rPr lang="en-US" sz="2000" i="0" dirty="0" err="1">
                <a:effectLst/>
              </a:rPr>
              <a:t>øst</a:t>
            </a:r>
            <a:r>
              <a:rPr lang="en-US" sz="2000" i="0" dirty="0">
                <a:effectLst/>
              </a:rPr>
              <a:t> i </a:t>
            </a:r>
            <a:r>
              <a:rPr lang="en-US" sz="2000" i="0" dirty="0" err="1">
                <a:effectLst/>
              </a:rPr>
              <a:t>Finnmark</a:t>
            </a:r>
            <a:r>
              <a:rPr lang="en-US" sz="2000" i="0" dirty="0">
                <a:effectLst/>
              </a:rPr>
              <a:t>. Den </a:t>
            </a:r>
            <a:r>
              <a:rPr lang="en-US" sz="2000" i="0" dirty="0" err="1">
                <a:effectLst/>
              </a:rPr>
              <a:t>ble</a:t>
            </a:r>
            <a:r>
              <a:rPr lang="en-US" sz="2000" i="0" dirty="0">
                <a:effectLst/>
              </a:rPr>
              <a:t> </a:t>
            </a:r>
            <a:r>
              <a:rPr lang="en-US" sz="2000" i="0" dirty="0" err="1">
                <a:effectLst/>
              </a:rPr>
              <a:t>innført</a:t>
            </a:r>
            <a:r>
              <a:rPr lang="en-US" sz="2000" i="0" dirty="0">
                <a:effectLst/>
              </a:rPr>
              <a:t> </a:t>
            </a:r>
            <a:r>
              <a:rPr lang="en-US" sz="2000" i="0" dirty="0" err="1">
                <a:effectLst/>
              </a:rPr>
              <a:t>som</a:t>
            </a:r>
            <a:r>
              <a:rPr lang="en-US" sz="2000" i="0" dirty="0">
                <a:effectLst/>
              </a:rPr>
              <a:t> </a:t>
            </a:r>
            <a:r>
              <a:rPr lang="en-US" sz="2000" i="0" dirty="0" err="1">
                <a:effectLst/>
              </a:rPr>
              <a:t>pelsvilt</a:t>
            </a:r>
            <a:r>
              <a:rPr lang="en-US" sz="2000" i="0" dirty="0">
                <a:effectLst/>
              </a:rPr>
              <a:t> </a:t>
            </a:r>
            <a:r>
              <a:rPr lang="en-US" sz="2000" i="0" dirty="0" err="1">
                <a:effectLst/>
              </a:rPr>
              <a:t>til</a:t>
            </a:r>
            <a:r>
              <a:rPr lang="en-US" sz="2000" i="0" dirty="0">
                <a:effectLst/>
              </a:rPr>
              <a:t> Europa og </a:t>
            </a:r>
            <a:r>
              <a:rPr lang="en-US" sz="2000" i="0" dirty="0" err="1">
                <a:effectLst/>
              </a:rPr>
              <a:t>har</a:t>
            </a:r>
            <a:r>
              <a:rPr lang="en-US" sz="2000" i="0" dirty="0">
                <a:effectLst/>
              </a:rPr>
              <a:t> </a:t>
            </a:r>
            <a:r>
              <a:rPr lang="en-US" sz="2000" i="0" dirty="0" err="1">
                <a:effectLst/>
              </a:rPr>
              <a:t>forvillet</a:t>
            </a:r>
            <a:r>
              <a:rPr lang="en-US" sz="2000" i="0" dirty="0">
                <a:effectLst/>
              </a:rPr>
              <a:t> seg inn i </a:t>
            </a:r>
            <a:r>
              <a:rPr lang="en-US" sz="2000" i="0" dirty="0" err="1">
                <a:effectLst/>
              </a:rPr>
              <a:t>Finnmark</a:t>
            </a:r>
            <a:r>
              <a:rPr lang="en-US" sz="2000" i="0" dirty="0">
                <a:effectLst/>
              </a:rPr>
              <a:t>. Den er </a:t>
            </a:r>
            <a:r>
              <a:rPr lang="en-US" sz="2000" i="0" dirty="0" err="1">
                <a:effectLst/>
              </a:rPr>
              <a:t>ikke</a:t>
            </a:r>
            <a:r>
              <a:rPr lang="en-US" sz="2000" i="0" dirty="0">
                <a:effectLst/>
              </a:rPr>
              <a:t> </a:t>
            </a:r>
            <a:r>
              <a:rPr lang="en-US" sz="2000" i="0" dirty="0" err="1">
                <a:effectLst/>
              </a:rPr>
              <a:t>ønsket</a:t>
            </a:r>
            <a:r>
              <a:rPr lang="en-US" sz="2000" i="0" dirty="0">
                <a:effectLst/>
              </a:rPr>
              <a:t> i Norge og </a:t>
            </a:r>
            <a:r>
              <a:rPr lang="en-US" sz="2000" i="0" dirty="0" err="1">
                <a:effectLst/>
              </a:rPr>
              <a:t>har</a:t>
            </a:r>
            <a:r>
              <a:rPr lang="en-US" sz="2000" i="0" dirty="0">
                <a:effectLst/>
              </a:rPr>
              <a:t> </a:t>
            </a:r>
            <a:r>
              <a:rPr lang="en-US" sz="2000" i="0" dirty="0" err="1">
                <a:effectLst/>
              </a:rPr>
              <a:t>derfor</a:t>
            </a:r>
            <a:r>
              <a:rPr lang="en-US" sz="2000" i="0" dirty="0">
                <a:effectLst/>
              </a:rPr>
              <a:t> </a:t>
            </a:r>
            <a:r>
              <a:rPr lang="en-US" sz="2000" i="0" dirty="0" err="1">
                <a:effectLst/>
              </a:rPr>
              <a:t>jakttid</a:t>
            </a:r>
            <a:r>
              <a:rPr lang="en-US" sz="2000" i="0" dirty="0">
                <a:effectLst/>
              </a:rPr>
              <a:t> hele </a:t>
            </a:r>
            <a:r>
              <a:rPr lang="en-US" sz="2000" i="0" dirty="0" err="1">
                <a:effectLst/>
              </a:rPr>
              <a:t>året</a:t>
            </a:r>
            <a:r>
              <a:rPr lang="en-US" sz="2000" i="0" dirty="0">
                <a:effectLst/>
              </a:rPr>
              <a:t>. Den </a:t>
            </a:r>
            <a:r>
              <a:rPr lang="en-US" sz="2000" i="0" dirty="0" err="1">
                <a:effectLst/>
              </a:rPr>
              <a:t>blir</a:t>
            </a:r>
            <a:r>
              <a:rPr lang="en-US" sz="2000" i="0" dirty="0">
                <a:effectLst/>
              </a:rPr>
              <a:t> </a:t>
            </a:r>
            <a:r>
              <a:rPr lang="en-US" sz="2000" i="0" dirty="0" err="1">
                <a:effectLst/>
              </a:rPr>
              <a:t>opp</a:t>
            </a:r>
            <a:r>
              <a:rPr lang="en-US" sz="2000" i="0" dirty="0">
                <a:effectLst/>
              </a:rPr>
              <a:t> </a:t>
            </a:r>
            <a:r>
              <a:rPr lang="en-US" sz="2000" i="0" dirty="0" err="1">
                <a:effectLst/>
              </a:rPr>
              <a:t>til</a:t>
            </a:r>
            <a:r>
              <a:rPr lang="en-US" sz="2000" i="0" dirty="0">
                <a:effectLst/>
              </a:rPr>
              <a:t> 3 kilo. </a:t>
            </a:r>
            <a:r>
              <a:rPr lang="en-US" sz="2000" i="0" dirty="0" err="1">
                <a:effectLst/>
              </a:rPr>
              <a:t>Bisam</a:t>
            </a:r>
            <a:r>
              <a:rPr lang="en-US" sz="2000" i="0" dirty="0">
                <a:effectLst/>
              </a:rPr>
              <a:t> </a:t>
            </a:r>
            <a:r>
              <a:rPr lang="en-US" sz="2000" i="0" dirty="0" err="1">
                <a:effectLst/>
              </a:rPr>
              <a:t>bygger</a:t>
            </a:r>
            <a:r>
              <a:rPr lang="en-US" sz="2000" i="0" dirty="0">
                <a:effectLst/>
              </a:rPr>
              <a:t> </a:t>
            </a:r>
            <a:r>
              <a:rPr lang="en-US" sz="2000" i="0" dirty="0" err="1">
                <a:effectLst/>
              </a:rPr>
              <a:t>hytter</a:t>
            </a:r>
            <a:r>
              <a:rPr lang="en-US" sz="2000" i="0" dirty="0">
                <a:effectLst/>
              </a:rPr>
              <a:t> </a:t>
            </a:r>
            <a:r>
              <a:rPr lang="en-US" sz="2000" i="0" dirty="0" err="1">
                <a:effectLst/>
              </a:rPr>
              <a:t>som</a:t>
            </a:r>
            <a:r>
              <a:rPr lang="en-US" sz="2000" i="0" dirty="0">
                <a:effectLst/>
              </a:rPr>
              <a:t> bever og lever </a:t>
            </a:r>
            <a:r>
              <a:rPr lang="en-US" sz="2000" i="0" dirty="0" err="1">
                <a:effectLst/>
              </a:rPr>
              <a:t>langs</a:t>
            </a:r>
            <a:r>
              <a:rPr lang="en-US" sz="2000" i="0" dirty="0">
                <a:effectLst/>
              </a:rPr>
              <a:t> </a:t>
            </a:r>
            <a:r>
              <a:rPr lang="en-US" sz="2000" i="0" dirty="0" err="1">
                <a:effectLst/>
              </a:rPr>
              <a:t>vann</a:t>
            </a:r>
            <a:r>
              <a:rPr lang="en-US" sz="2000" i="0" dirty="0">
                <a:effectLst/>
              </a:rPr>
              <a:t>. </a:t>
            </a:r>
            <a:r>
              <a:rPr lang="en-US" sz="2000" i="0" dirty="0" err="1">
                <a:effectLst/>
              </a:rPr>
              <a:t>Skytes</a:t>
            </a:r>
            <a:r>
              <a:rPr lang="en-US" sz="2000" i="0" dirty="0">
                <a:effectLst/>
              </a:rPr>
              <a:t> og </a:t>
            </a:r>
            <a:r>
              <a:rPr lang="en-US" sz="2000" i="0" dirty="0" err="1">
                <a:effectLst/>
              </a:rPr>
              <a:t>fanges</a:t>
            </a:r>
            <a:r>
              <a:rPr lang="en-US" sz="2000" i="0" dirty="0">
                <a:effectLst/>
              </a:rPr>
              <a:t> i </a:t>
            </a:r>
            <a:r>
              <a:rPr lang="en-US" sz="2000" i="0" dirty="0" err="1">
                <a:effectLst/>
              </a:rPr>
              <a:t>felle</a:t>
            </a:r>
            <a:r>
              <a:rPr lang="en-US" sz="2000" i="0" dirty="0">
                <a:effectLst/>
              </a:rPr>
              <a:t>.</a:t>
            </a:r>
            <a:br>
              <a:rPr lang="en-US" sz="2000" i="0" dirty="0">
                <a:effectLst/>
              </a:rPr>
            </a:br>
            <a:endParaRPr lang="en-US" sz="2000" dirty="0"/>
          </a:p>
        </p:txBody>
      </p:sp>
      <p:sp>
        <p:nvSpPr>
          <p:cNvPr id="5" name="Plassholder for bunntekst 4">
            <a:extLst>
              <a:ext uri="{FF2B5EF4-FFF2-40B4-BE49-F238E27FC236}">
                <a16:creationId xmlns:a16="http://schemas.microsoft.com/office/drawing/2014/main" id="{BE352EA9-2AB9-1221-96AF-0BB2835F6E4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4698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5937A43F-A13B-15F4-4746-4BBA70EC2C0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8487"/>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04BE729-0D61-EB90-885C-2BCD71CE445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12  Hvilket dyr ser du på bildet?</a:t>
            </a:r>
          </a:p>
        </p:txBody>
      </p:sp>
      <p:sp>
        <p:nvSpPr>
          <p:cNvPr id="4" name="Plassholder for innhold 3">
            <a:extLst>
              <a:ext uri="{FF2B5EF4-FFF2-40B4-BE49-F238E27FC236}">
                <a16:creationId xmlns:a16="http://schemas.microsoft.com/office/drawing/2014/main" id="{F0652239-C9B3-D5AF-8D8D-D4CBA2178CF0}"/>
              </a:ext>
            </a:extLst>
          </p:cNvPr>
          <p:cNvSpPr>
            <a:spLocks noGrp="1"/>
          </p:cNvSpPr>
          <p:nvPr>
            <p:ph sz="half" idx="2"/>
          </p:nvPr>
        </p:nvSpPr>
        <p:spPr>
          <a:xfrm>
            <a:off x="838200" y="2434201"/>
            <a:ext cx="3822189" cy="3742762"/>
          </a:xfrm>
        </p:spPr>
        <p:txBody>
          <a:bodyPr vert="horz" lIns="91440" tIns="45720" rIns="91440" bIns="45720" rtlCol="0">
            <a:normAutofit/>
          </a:bodyPr>
          <a:lstStyle/>
          <a:p>
            <a:pPr marL="685800" indent="-457200">
              <a:buFont typeface="+mj-lt"/>
              <a:buAutoNum type="arabicPeriod"/>
            </a:pPr>
            <a:r>
              <a:rPr lang="en-US" sz="2000" dirty="0" err="1"/>
              <a:t>Rødrev</a:t>
            </a:r>
            <a:endParaRPr lang="en-US" sz="2000" dirty="0"/>
          </a:p>
          <a:p>
            <a:pPr marL="685800" indent="-457200">
              <a:buFont typeface="+mj-lt"/>
              <a:buAutoNum type="arabicPeriod"/>
            </a:pPr>
            <a:r>
              <a:rPr lang="en-US" sz="2000" dirty="0" err="1"/>
              <a:t>Fjellrev</a:t>
            </a:r>
            <a:endParaRPr lang="en-US" sz="2000" dirty="0"/>
          </a:p>
          <a:p>
            <a:pPr marL="685800" indent="-457200">
              <a:buFont typeface="+mj-lt"/>
              <a:buAutoNum type="arabicPeriod"/>
            </a:pPr>
            <a:r>
              <a:rPr lang="en-US" sz="2000" dirty="0" err="1"/>
              <a:t>Gullsjakal</a:t>
            </a:r>
            <a:endParaRPr lang="en-US" sz="2000" dirty="0"/>
          </a:p>
          <a:p>
            <a:pPr marL="0"/>
            <a:endParaRPr lang="en-US" sz="2000" dirty="0"/>
          </a:p>
          <a:p>
            <a:pPr marL="0" indent="0">
              <a:buNone/>
            </a:pPr>
            <a:r>
              <a:rPr lang="en-US" sz="2000" dirty="0" err="1"/>
              <a:t>Rødbrun</a:t>
            </a:r>
            <a:r>
              <a:rPr lang="en-US" sz="2000" dirty="0"/>
              <a:t> pels og </a:t>
            </a:r>
            <a:r>
              <a:rPr lang="en-US" sz="2000" dirty="0" err="1"/>
              <a:t>hvit</a:t>
            </a:r>
            <a:r>
              <a:rPr lang="en-US" sz="2000" dirty="0"/>
              <a:t> </a:t>
            </a:r>
            <a:r>
              <a:rPr lang="en-US" sz="2000" dirty="0" err="1"/>
              <a:t>haletipp</a:t>
            </a:r>
            <a:r>
              <a:rPr lang="en-US" sz="2000" dirty="0"/>
              <a:t> hele </a:t>
            </a:r>
            <a:r>
              <a:rPr lang="en-US" sz="2000" dirty="0" err="1"/>
              <a:t>året</a:t>
            </a:r>
            <a:r>
              <a:rPr lang="en-US" sz="2000" dirty="0"/>
              <a:t>! Den </a:t>
            </a:r>
            <a:r>
              <a:rPr lang="en-US" sz="2000" dirty="0" err="1"/>
              <a:t>kjenner</a:t>
            </a:r>
            <a:r>
              <a:rPr lang="en-US" sz="2000" dirty="0"/>
              <a:t> du. Dette er </a:t>
            </a:r>
            <a:r>
              <a:rPr lang="en-US" sz="2000" dirty="0" err="1"/>
              <a:t>rødreven</a:t>
            </a:r>
            <a:r>
              <a:rPr lang="en-US" sz="2000" dirty="0"/>
              <a:t>. Her er den på veg </a:t>
            </a:r>
            <a:r>
              <a:rPr lang="en-US" sz="2000" dirty="0" err="1"/>
              <a:t>ned</a:t>
            </a:r>
            <a:r>
              <a:rPr lang="en-US" sz="2000" dirty="0"/>
              <a:t> i </a:t>
            </a:r>
            <a:r>
              <a:rPr lang="en-US" sz="2000" dirty="0" err="1"/>
              <a:t>hiet</a:t>
            </a:r>
            <a:r>
              <a:rPr lang="en-US" sz="2000" dirty="0"/>
              <a:t>. </a:t>
            </a:r>
            <a:r>
              <a:rPr lang="en-US" sz="2000" dirty="0" err="1"/>
              <a:t>Gullsjakal</a:t>
            </a:r>
            <a:r>
              <a:rPr lang="en-US" sz="2000" dirty="0"/>
              <a:t> er et </a:t>
            </a:r>
            <a:r>
              <a:rPr lang="en-US" sz="2000" dirty="0" err="1"/>
              <a:t>nytt</a:t>
            </a:r>
            <a:r>
              <a:rPr lang="en-US" sz="2000" dirty="0"/>
              <a:t> </a:t>
            </a:r>
            <a:r>
              <a:rPr lang="en-US" sz="2000" dirty="0" err="1"/>
              <a:t>rovdyr</a:t>
            </a:r>
            <a:r>
              <a:rPr lang="en-US" sz="2000" dirty="0"/>
              <a:t> i Norge. Det </a:t>
            </a:r>
            <a:r>
              <a:rPr lang="en-US" sz="2000" dirty="0" err="1"/>
              <a:t>har</a:t>
            </a:r>
            <a:r>
              <a:rPr lang="en-US" sz="2000" dirty="0"/>
              <a:t> </a:t>
            </a:r>
            <a:r>
              <a:rPr lang="en-US" sz="2000" dirty="0" err="1"/>
              <a:t>vært</a:t>
            </a:r>
            <a:r>
              <a:rPr lang="en-US" sz="2000" dirty="0"/>
              <a:t> </a:t>
            </a:r>
            <a:r>
              <a:rPr lang="en-US" sz="2000" dirty="0" err="1"/>
              <a:t>noen</a:t>
            </a:r>
            <a:r>
              <a:rPr lang="en-US" sz="2000" dirty="0"/>
              <a:t> </a:t>
            </a:r>
            <a:r>
              <a:rPr lang="en-US" sz="2000" dirty="0" err="1"/>
              <a:t>få</a:t>
            </a:r>
            <a:r>
              <a:rPr lang="en-US" sz="2000" dirty="0"/>
              <a:t> </a:t>
            </a:r>
            <a:r>
              <a:rPr lang="en-US" sz="2000" dirty="0" err="1"/>
              <a:t>eksemplarer</a:t>
            </a:r>
            <a:r>
              <a:rPr lang="en-US" sz="2000" dirty="0"/>
              <a:t> i </a:t>
            </a:r>
            <a:r>
              <a:rPr lang="en-US" sz="2000" dirty="0" err="1"/>
              <a:t>Finnmark</a:t>
            </a:r>
            <a:r>
              <a:rPr lang="en-US" sz="2000" dirty="0"/>
              <a:t>.</a:t>
            </a:r>
          </a:p>
        </p:txBody>
      </p:sp>
      <p:sp>
        <p:nvSpPr>
          <p:cNvPr id="5" name="Plassholder for bunntekst 4">
            <a:extLst>
              <a:ext uri="{FF2B5EF4-FFF2-40B4-BE49-F238E27FC236}">
                <a16:creationId xmlns:a16="http://schemas.microsoft.com/office/drawing/2014/main" id="{54AD3081-62D0-7E8D-FEE8-500F983A441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6917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20BB587B-4A4E-6583-F80D-EC6D767C3CD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5436"/>
          <a:stretch/>
        </p:blipFill>
        <p:spPr bwMode="auto">
          <a:xfrm>
            <a:off x="2555441"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229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ABE55CF-9B93-26D0-647E-96B9A2B60ECB}"/>
              </a:ext>
            </a:extLst>
          </p:cNvPr>
          <p:cNvSpPr>
            <a:spLocks noGrp="1"/>
          </p:cNvSpPr>
          <p:nvPr>
            <p:ph type="title"/>
          </p:nvPr>
        </p:nvSpPr>
        <p:spPr>
          <a:xfrm>
            <a:off x="838200" y="328307"/>
            <a:ext cx="3822189" cy="1899912"/>
          </a:xfrm>
        </p:spPr>
        <p:txBody>
          <a:bodyPr vert="horz" lIns="91440" tIns="45720" rIns="91440" bIns="45720" rtlCol="0" anchor="ctr">
            <a:normAutofit/>
          </a:bodyPr>
          <a:lstStyle/>
          <a:p>
            <a:r>
              <a:rPr lang="en-US" sz="4000"/>
              <a:t>13  Hvor i landet finner du rødreven?</a:t>
            </a:r>
          </a:p>
        </p:txBody>
      </p:sp>
      <p:sp>
        <p:nvSpPr>
          <p:cNvPr id="4" name="Plassholder for innhold 3">
            <a:extLst>
              <a:ext uri="{FF2B5EF4-FFF2-40B4-BE49-F238E27FC236}">
                <a16:creationId xmlns:a16="http://schemas.microsoft.com/office/drawing/2014/main" id="{9AC07236-B564-6175-29EF-5EAC4F19A869}"/>
              </a:ext>
            </a:extLst>
          </p:cNvPr>
          <p:cNvSpPr>
            <a:spLocks noGrp="1"/>
          </p:cNvSpPr>
          <p:nvPr>
            <p:ph sz="half" idx="2"/>
          </p:nvPr>
        </p:nvSpPr>
        <p:spPr>
          <a:xfrm>
            <a:off x="838200" y="2434201"/>
            <a:ext cx="5135880" cy="3742762"/>
          </a:xfrm>
        </p:spPr>
        <p:txBody>
          <a:bodyPr vert="horz" lIns="91440" tIns="45720" rIns="91440" bIns="45720" rtlCol="0">
            <a:normAutofit lnSpcReduction="10000"/>
          </a:bodyPr>
          <a:lstStyle/>
          <a:p>
            <a:pPr marL="571500" indent="-342900" fontAlgn="ctr">
              <a:buFont typeface="+mj-lt"/>
              <a:buAutoNum type="arabicPeriod"/>
            </a:pPr>
            <a:r>
              <a:rPr lang="en-US" sz="2000" i="0" dirty="0" err="1">
                <a:effectLst/>
              </a:rPr>
              <a:t>Reven</a:t>
            </a:r>
            <a:r>
              <a:rPr lang="en-US" sz="2000" i="0" dirty="0">
                <a:effectLst/>
              </a:rPr>
              <a:t> </a:t>
            </a:r>
            <a:r>
              <a:rPr lang="en-US" sz="2000" i="0" dirty="0" err="1">
                <a:effectLst/>
              </a:rPr>
              <a:t>har</a:t>
            </a:r>
            <a:r>
              <a:rPr lang="en-US" sz="2000" i="0" dirty="0">
                <a:effectLst/>
              </a:rPr>
              <a:t> </a:t>
            </a:r>
            <a:r>
              <a:rPr lang="en-US" sz="2000" i="0" dirty="0" err="1">
                <a:effectLst/>
              </a:rPr>
              <a:t>tykk</a:t>
            </a:r>
            <a:r>
              <a:rPr lang="en-US" sz="2000" i="0" dirty="0">
                <a:effectLst/>
              </a:rPr>
              <a:t> pels, og </a:t>
            </a:r>
            <a:r>
              <a:rPr lang="en-US" sz="2000" i="0" dirty="0" err="1">
                <a:effectLst/>
              </a:rPr>
              <a:t>trives</a:t>
            </a:r>
            <a:r>
              <a:rPr lang="en-US" sz="2000" i="0" dirty="0">
                <a:effectLst/>
              </a:rPr>
              <a:t> best </a:t>
            </a:r>
            <a:r>
              <a:rPr lang="en-US" sz="2000" i="0" dirty="0" err="1">
                <a:effectLst/>
              </a:rPr>
              <a:t>nord</a:t>
            </a:r>
            <a:r>
              <a:rPr lang="en-US" sz="2000" i="0" dirty="0">
                <a:effectLst/>
              </a:rPr>
              <a:t> for Trondheim.</a:t>
            </a:r>
          </a:p>
          <a:p>
            <a:pPr marL="571500" indent="-342900" fontAlgn="ctr">
              <a:buFont typeface="+mj-lt"/>
              <a:buAutoNum type="arabicPeriod"/>
            </a:pPr>
            <a:r>
              <a:rPr lang="en-US" sz="2000" i="0" dirty="0" err="1">
                <a:effectLst/>
              </a:rPr>
              <a:t>Reven</a:t>
            </a:r>
            <a:r>
              <a:rPr lang="en-US" sz="2000" i="0" dirty="0">
                <a:effectLst/>
              </a:rPr>
              <a:t> holder </a:t>
            </a:r>
            <a:r>
              <a:rPr lang="en-US" sz="2000" i="0" dirty="0" err="1">
                <a:effectLst/>
              </a:rPr>
              <a:t>til</a:t>
            </a:r>
            <a:r>
              <a:rPr lang="en-US" sz="2000" i="0" dirty="0">
                <a:effectLst/>
              </a:rPr>
              <a:t> å </a:t>
            </a:r>
            <a:r>
              <a:rPr lang="en-US" sz="2000" i="0" dirty="0" err="1">
                <a:effectLst/>
              </a:rPr>
              <a:t>nærheten</a:t>
            </a:r>
            <a:r>
              <a:rPr lang="en-US" sz="2000" i="0" dirty="0">
                <a:effectLst/>
              </a:rPr>
              <a:t> av </a:t>
            </a:r>
            <a:r>
              <a:rPr lang="en-US" sz="2000" i="0" dirty="0" err="1">
                <a:effectLst/>
              </a:rPr>
              <a:t>bebyggelse</a:t>
            </a:r>
            <a:r>
              <a:rPr lang="en-US" sz="2000" i="0" dirty="0">
                <a:effectLst/>
              </a:rPr>
              <a:t>, </a:t>
            </a:r>
            <a:r>
              <a:rPr lang="en-US" sz="2000" i="0" dirty="0" err="1">
                <a:effectLst/>
              </a:rPr>
              <a:t>helst</a:t>
            </a:r>
            <a:r>
              <a:rPr lang="en-US" sz="2000" i="0" dirty="0">
                <a:effectLst/>
              </a:rPr>
              <a:t> i </a:t>
            </a:r>
            <a:r>
              <a:rPr lang="en-US" sz="2000" i="0" dirty="0" err="1">
                <a:effectLst/>
              </a:rPr>
              <a:t>lavlandet</a:t>
            </a:r>
            <a:r>
              <a:rPr lang="en-US" sz="2000" i="0" dirty="0">
                <a:effectLst/>
              </a:rPr>
              <a:t>.</a:t>
            </a:r>
          </a:p>
          <a:p>
            <a:pPr marL="571500" indent="-342900" fontAlgn="ctr">
              <a:buFont typeface="+mj-lt"/>
              <a:buAutoNum type="arabicPeriod"/>
            </a:pPr>
            <a:r>
              <a:rPr lang="en-US" sz="2000" i="0" dirty="0" err="1">
                <a:effectLst/>
              </a:rPr>
              <a:t>Reven</a:t>
            </a:r>
            <a:r>
              <a:rPr lang="en-US" sz="2000" i="0" dirty="0">
                <a:effectLst/>
              </a:rPr>
              <a:t> </a:t>
            </a:r>
            <a:r>
              <a:rPr lang="en-US" sz="2000" i="0" dirty="0" err="1">
                <a:effectLst/>
              </a:rPr>
              <a:t>finner</a:t>
            </a:r>
            <a:r>
              <a:rPr lang="en-US" sz="2000" i="0" dirty="0">
                <a:effectLst/>
              </a:rPr>
              <a:t> du over hele </a:t>
            </a:r>
            <a:r>
              <a:rPr lang="en-US" sz="2000" i="0" dirty="0" err="1">
                <a:effectLst/>
              </a:rPr>
              <a:t>landet</a:t>
            </a:r>
            <a:r>
              <a:rPr lang="en-US" sz="2000" i="0" dirty="0">
                <a:effectLst/>
              </a:rPr>
              <a:t>.</a:t>
            </a:r>
          </a:p>
          <a:p>
            <a:pPr marL="0"/>
            <a:endParaRPr lang="en-US" sz="1600" b="1" i="0" dirty="0">
              <a:effectLst/>
            </a:endParaRPr>
          </a:p>
          <a:p>
            <a:pPr marL="0" indent="0">
              <a:buNone/>
            </a:pPr>
            <a:r>
              <a:rPr lang="en-US" sz="2000" i="0" dirty="0">
                <a:effectLst/>
              </a:rPr>
              <a:t>Her </a:t>
            </a:r>
            <a:r>
              <a:rPr lang="en-US" sz="2000" i="0" dirty="0" err="1">
                <a:effectLst/>
              </a:rPr>
              <a:t>passerer</a:t>
            </a:r>
            <a:r>
              <a:rPr lang="en-US" sz="2000" i="0" dirty="0">
                <a:effectLst/>
              </a:rPr>
              <a:t> </a:t>
            </a:r>
            <a:r>
              <a:rPr lang="en-US" sz="2000" i="0" dirty="0" err="1">
                <a:effectLst/>
              </a:rPr>
              <a:t>rødreven</a:t>
            </a:r>
            <a:r>
              <a:rPr lang="en-US" sz="2000" i="0" dirty="0">
                <a:effectLst/>
              </a:rPr>
              <a:t> et av </a:t>
            </a:r>
            <a:r>
              <a:rPr lang="en-US" sz="2000" i="0" dirty="0" err="1">
                <a:effectLst/>
              </a:rPr>
              <a:t>viltkameraene</a:t>
            </a:r>
            <a:r>
              <a:rPr lang="en-US" sz="2000" i="0" dirty="0">
                <a:effectLst/>
              </a:rPr>
              <a:t> mine. </a:t>
            </a:r>
            <a:r>
              <a:rPr lang="en-US" sz="2000" i="0" dirty="0" err="1">
                <a:effectLst/>
              </a:rPr>
              <a:t>Reven</a:t>
            </a:r>
            <a:r>
              <a:rPr lang="en-US" sz="2000" i="0" dirty="0">
                <a:effectLst/>
              </a:rPr>
              <a:t> er </a:t>
            </a:r>
            <a:r>
              <a:rPr lang="en-US" sz="2000" i="0" dirty="0" err="1">
                <a:effectLst/>
              </a:rPr>
              <a:t>utrolig</a:t>
            </a:r>
            <a:r>
              <a:rPr lang="en-US" sz="2000" i="0" dirty="0">
                <a:effectLst/>
              </a:rPr>
              <a:t> god </a:t>
            </a:r>
            <a:r>
              <a:rPr lang="en-US" sz="2000" i="0" dirty="0" err="1">
                <a:effectLst/>
              </a:rPr>
              <a:t>til</a:t>
            </a:r>
            <a:r>
              <a:rPr lang="en-US" sz="2000" i="0" dirty="0">
                <a:effectLst/>
              </a:rPr>
              <a:t> å </a:t>
            </a:r>
            <a:r>
              <a:rPr lang="en-US" sz="2000" i="0" dirty="0" err="1">
                <a:effectLst/>
              </a:rPr>
              <a:t>tilpasse</a:t>
            </a:r>
            <a:r>
              <a:rPr lang="en-US" sz="2000" i="0" dirty="0">
                <a:effectLst/>
              </a:rPr>
              <a:t> seg. </a:t>
            </a:r>
            <a:r>
              <a:rPr lang="en-US" sz="2000" i="0" dirty="0" err="1">
                <a:effectLst/>
              </a:rPr>
              <a:t>Derfor</a:t>
            </a:r>
            <a:r>
              <a:rPr lang="en-US" sz="2000" i="0" dirty="0">
                <a:effectLst/>
              </a:rPr>
              <a:t> </a:t>
            </a:r>
            <a:r>
              <a:rPr lang="en-US" sz="2000" i="0" dirty="0" err="1">
                <a:effectLst/>
              </a:rPr>
              <a:t>finner</a:t>
            </a:r>
            <a:r>
              <a:rPr lang="en-US" sz="2000" i="0" dirty="0">
                <a:effectLst/>
              </a:rPr>
              <a:t> du den over hele </a:t>
            </a:r>
            <a:r>
              <a:rPr lang="en-US" sz="2000" i="0" dirty="0" err="1">
                <a:effectLst/>
              </a:rPr>
              <a:t>landet</a:t>
            </a:r>
            <a:r>
              <a:rPr lang="en-US" sz="2000" i="0" dirty="0">
                <a:effectLst/>
              </a:rPr>
              <a:t>, </a:t>
            </a:r>
            <a:r>
              <a:rPr lang="en-US" sz="2000" i="0" dirty="0" err="1">
                <a:effectLst/>
              </a:rPr>
              <a:t>fra</a:t>
            </a:r>
            <a:r>
              <a:rPr lang="en-US" sz="2000" i="0" dirty="0">
                <a:effectLst/>
              </a:rPr>
              <a:t> </a:t>
            </a:r>
            <a:r>
              <a:rPr lang="en-US" sz="2000" i="0" dirty="0" err="1">
                <a:effectLst/>
              </a:rPr>
              <a:t>nord</a:t>
            </a:r>
            <a:r>
              <a:rPr lang="en-US" sz="2000" i="0" dirty="0">
                <a:effectLst/>
              </a:rPr>
              <a:t> </a:t>
            </a:r>
            <a:r>
              <a:rPr lang="en-US" sz="2000" i="0" dirty="0" err="1">
                <a:effectLst/>
              </a:rPr>
              <a:t>til</a:t>
            </a:r>
            <a:r>
              <a:rPr lang="en-US" sz="2000" i="0" dirty="0">
                <a:effectLst/>
              </a:rPr>
              <a:t> </a:t>
            </a:r>
            <a:r>
              <a:rPr lang="en-US" sz="2000" i="0" dirty="0" err="1">
                <a:effectLst/>
              </a:rPr>
              <a:t>sør</a:t>
            </a:r>
            <a:r>
              <a:rPr lang="en-US" sz="2000" i="0" dirty="0">
                <a:effectLst/>
              </a:rPr>
              <a:t>, og </a:t>
            </a:r>
            <a:r>
              <a:rPr lang="en-US" sz="2000" i="0" dirty="0" err="1">
                <a:effectLst/>
              </a:rPr>
              <a:t>fra</a:t>
            </a:r>
            <a:r>
              <a:rPr lang="en-US" sz="2000" i="0" dirty="0">
                <a:effectLst/>
              </a:rPr>
              <a:t> </a:t>
            </a:r>
            <a:r>
              <a:rPr lang="en-US" sz="2000" i="0" dirty="0" err="1">
                <a:effectLst/>
              </a:rPr>
              <a:t>høyfjellet</a:t>
            </a:r>
            <a:r>
              <a:rPr lang="en-US" sz="2000" i="0" dirty="0">
                <a:effectLst/>
              </a:rPr>
              <a:t> </a:t>
            </a:r>
            <a:r>
              <a:rPr lang="en-US" sz="2000" i="0" dirty="0" err="1">
                <a:effectLst/>
              </a:rPr>
              <a:t>til</a:t>
            </a:r>
            <a:r>
              <a:rPr lang="en-US" sz="2000" i="0" dirty="0">
                <a:effectLst/>
              </a:rPr>
              <a:t> </a:t>
            </a:r>
            <a:r>
              <a:rPr lang="en-US" sz="2000" i="0" dirty="0" err="1">
                <a:effectLst/>
              </a:rPr>
              <a:t>fjæra</a:t>
            </a:r>
            <a:r>
              <a:rPr lang="en-US" sz="2000" i="0" dirty="0">
                <a:effectLst/>
              </a:rPr>
              <a:t>. </a:t>
            </a:r>
            <a:br>
              <a:rPr lang="en-US" sz="1600" i="0" dirty="0">
                <a:effectLst/>
              </a:rPr>
            </a:br>
            <a:br>
              <a:rPr lang="en-US" sz="1600" b="1" i="0" dirty="0">
                <a:effectLst/>
              </a:rPr>
            </a:br>
            <a:br>
              <a:rPr lang="en-US" sz="1600" b="1" i="0" dirty="0">
                <a:effectLst/>
              </a:rPr>
            </a:br>
            <a:endParaRPr lang="en-US" sz="1600" dirty="0"/>
          </a:p>
        </p:txBody>
      </p:sp>
      <p:sp>
        <p:nvSpPr>
          <p:cNvPr id="5" name="Plassholder for bunntekst 4">
            <a:extLst>
              <a:ext uri="{FF2B5EF4-FFF2-40B4-BE49-F238E27FC236}">
                <a16:creationId xmlns:a16="http://schemas.microsoft.com/office/drawing/2014/main" id="{5E1205E4-D498-C922-BEBB-96DB621A3E3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42949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11BA3A-542B-13AC-F464-22AE0612FBD6}"/>
              </a:ext>
            </a:extLst>
          </p:cNvPr>
          <p:cNvSpPr>
            <a:spLocks noGrp="1"/>
          </p:cNvSpPr>
          <p:nvPr>
            <p:ph type="title"/>
          </p:nvPr>
        </p:nvSpPr>
        <p:spPr>
          <a:xfrm>
            <a:off x="762000" y="1138036"/>
            <a:ext cx="9058195" cy="1048901"/>
          </a:xfrm>
        </p:spPr>
        <p:txBody>
          <a:bodyPr vert="horz" lIns="91440" tIns="45720" rIns="91440" bIns="45720" rtlCol="0" anchor="t">
            <a:normAutofit/>
          </a:bodyPr>
          <a:lstStyle/>
          <a:p>
            <a:r>
              <a:rPr lang="en-US" sz="3200" kern="1200">
                <a:solidFill>
                  <a:schemeClr val="tx1"/>
                </a:solidFill>
                <a:latin typeface="+mj-lt"/>
                <a:ea typeface="+mj-ea"/>
                <a:cs typeface="+mj-cs"/>
              </a:rPr>
              <a:t>14  Hva spiser reven?</a:t>
            </a:r>
          </a:p>
        </p:txBody>
      </p:sp>
      <p:cxnSp>
        <p:nvCxnSpPr>
          <p:cNvPr id="22"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Media på Internett 5" title="4.3.4 Ungrev på matsøk best.mp4">
            <a:hlinkClick r:id="" action="ppaction://media"/>
            <a:extLst>
              <a:ext uri="{FF2B5EF4-FFF2-40B4-BE49-F238E27FC236}">
                <a16:creationId xmlns:a16="http://schemas.microsoft.com/office/drawing/2014/main" id="{4C410700-9022-EA8F-0F17-81E9A210C9E3}"/>
              </a:ext>
            </a:extLst>
          </p:cNvPr>
          <p:cNvPicPr>
            <a:picLocks noGrp="1" noRot="1" noChangeAspect="1"/>
          </p:cNvPicPr>
          <p:nvPr>
            <p:ph sz="half" idx="1"/>
            <a:videoFile r:link="rId1"/>
          </p:nvPr>
        </p:nvPicPr>
        <p:blipFill>
          <a:blip r:embed="rId3"/>
          <a:stretch>
            <a:fillRect/>
          </a:stretch>
        </p:blipFill>
        <p:spPr>
          <a:xfrm>
            <a:off x="873156" y="2400904"/>
            <a:ext cx="5222844" cy="2950906"/>
          </a:xfrm>
          <a:prstGeom prst="rect">
            <a:avLst/>
          </a:prstGeom>
        </p:spPr>
      </p:pic>
      <p:sp>
        <p:nvSpPr>
          <p:cNvPr id="4" name="Plassholder for innhold 3">
            <a:extLst>
              <a:ext uri="{FF2B5EF4-FFF2-40B4-BE49-F238E27FC236}">
                <a16:creationId xmlns:a16="http://schemas.microsoft.com/office/drawing/2014/main" id="{9994FC15-7568-6102-74D3-36CB2A458C4A}"/>
              </a:ext>
            </a:extLst>
          </p:cNvPr>
          <p:cNvSpPr>
            <a:spLocks noGrp="1"/>
          </p:cNvSpPr>
          <p:nvPr>
            <p:ph sz="half" idx="2"/>
          </p:nvPr>
        </p:nvSpPr>
        <p:spPr>
          <a:xfrm>
            <a:off x="6731918" y="1767840"/>
            <a:ext cx="4567453" cy="4374543"/>
          </a:xfrm>
        </p:spPr>
        <p:txBody>
          <a:bodyPr vert="horz" lIns="91440" tIns="45720" rIns="91440" bIns="45720" rtlCol="0">
            <a:normAutofit fontScale="92500" lnSpcReduction="20000"/>
          </a:bodyPr>
          <a:lstStyle/>
          <a:p>
            <a:pPr marL="571500" indent="-342900" fontAlgn="ctr">
              <a:buFont typeface="+mj-lt"/>
              <a:buAutoNum type="arabicPeriod"/>
            </a:pPr>
            <a:r>
              <a:rPr lang="en-US" sz="2000" i="0" dirty="0" err="1">
                <a:effectLst/>
              </a:rPr>
              <a:t>Reven</a:t>
            </a:r>
            <a:r>
              <a:rPr lang="en-US" sz="2000" i="0" dirty="0">
                <a:effectLst/>
              </a:rPr>
              <a:t> </a:t>
            </a:r>
            <a:r>
              <a:rPr lang="en-US" sz="2000" i="0" dirty="0" err="1">
                <a:effectLst/>
              </a:rPr>
              <a:t>spiser</a:t>
            </a:r>
            <a:r>
              <a:rPr lang="en-US" sz="2000" i="0" dirty="0">
                <a:effectLst/>
              </a:rPr>
              <a:t> for det </a:t>
            </a:r>
            <a:r>
              <a:rPr lang="en-US" sz="2000" i="0" dirty="0" err="1">
                <a:effectLst/>
              </a:rPr>
              <a:t>meste</a:t>
            </a:r>
            <a:r>
              <a:rPr lang="en-US" sz="2000" i="0" dirty="0">
                <a:effectLst/>
              </a:rPr>
              <a:t> </a:t>
            </a:r>
            <a:r>
              <a:rPr lang="en-US" sz="2000" i="0" dirty="0" err="1">
                <a:effectLst/>
              </a:rPr>
              <a:t>bær</a:t>
            </a:r>
            <a:r>
              <a:rPr lang="en-US" sz="2000" i="0" dirty="0">
                <a:effectLst/>
              </a:rPr>
              <a:t>, </a:t>
            </a:r>
            <a:r>
              <a:rPr lang="en-US" sz="2000" i="0" dirty="0" err="1">
                <a:effectLst/>
              </a:rPr>
              <a:t>søppel</a:t>
            </a:r>
            <a:r>
              <a:rPr lang="en-US" sz="2000" i="0" dirty="0">
                <a:effectLst/>
              </a:rPr>
              <a:t> og </a:t>
            </a:r>
            <a:r>
              <a:rPr lang="en-US" sz="2000" i="0" dirty="0" err="1">
                <a:effectLst/>
              </a:rPr>
              <a:t>snegler</a:t>
            </a:r>
            <a:r>
              <a:rPr lang="en-US" sz="2000" i="0" dirty="0">
                <a:effectLst/>
              </a:rPr>
              <a:t>.</a:t>
            </a:r>
          </a:p>
          <a:p>
            <a:pPr marL="571500" indent="-342900" fontAlgn="ctr">
              <a:buFont typeface="+mj-lt"/>
              <a:buAutoNum type="arabicPeriod"/>
            </a:pPr>
            <a:r>
              <a:rPr lang="en-US" sz="2000" i="0" dirty="0" err="1">
                <a:effectLst/>
              </a:rPr>
              <a:t>Reven</a:t>
            </a:r>
            <a:r>
              <a:rPr lang="en-US" sz="2000" i="0" dirty="0">
                <a:effectLst/>
              </a:rPr>
              <a:t> er </a:t>
            </a:r>
            <a:r>
              <a:rPr lang="en-US" sz="2000" i="0" dirty="0" err="1">
                <a:effectLst/>
              </a:rPr>
              <a:t>nesten</a:t>
            </a:r>
            <a:r>
              <a:rPr lang="en-US" sz="2000" i="0" dirty="0">
                <a:effectLst/>
              </a:rPr>
              <a:t> </a:t>
            </a:r>
            <a:r>
              <a:rPr lang="en-US" sz="2000" i="0" dirty="0" err="1">
                <a:effectLst/>
              </a:rPr>
              <a:t>alteter</a:t>
            </a:r>
            <a:r>
              <a:rPr lang="en-US" sz="2000" i="0" dirty="0">
                <a:effectLst/>
              </a:rPr>
              <a:t>: </a:t>
            </a:r>
            <a:r>
              <a:rPr lang="en-US" sz="2000" i="0" dirty="0" err="1">
                <a:effectLst/>
              </a:rPr>
              <a:t>Rådyrkje</a:t>
            </a:r>
            <a:r>
              <a:rPr lang="en-US" sz="2000" i="0" dirty="0">
                <a:effectLst/>
              </a:rPr>
              <a:t>, </a:t>
            </a:r>
            <a:r>
              <a:rPr lang="en-US" sz="2000" i="0" dirty="0" err="1">
                <a:effectLst/>
              </a:rPr>
              <a:t>gnagere</a:t>
            </a:r>
            <a:r>
              <a:rPr lang="en-US" sz="2000" i="0" dirty="0">
                <a:effectLst/>
              </a:rPr>
              <a:t>, </a:t>
            </a:r>
            <a:r>
              <a:rPr lang="en-US" sz="2000" i="0" dirty="0" err="1">
                <a:effectLst/>
              </a:rPr>
              <a:t>fugler</a:t>
            </a:r>
            <a:r>
              <a:rPr lang="en-US" sz="2000" i="0" dirty="0">
                <a:effectLst/>
              </a:rPr>
              <a:t>, </a:t>
            </a:r>
            <a:r>
              <a:rPr lang="en-US" sz="2000" i="0" dirty="0" err="1">
                <a:effectLst/>
              </a:rPr>
              <a:t>slakteavfall</a:t>
            </a:r>
            <a:r>
              <a:rPr lang="en-US" sz="2000" i="0" dirty="0">
                <a:effectLst/>
              </a:rPr>
              <a:t>, </a:t>
            </a:r>
            <a:r>
              <a:rPr lang="en-US" sz="2000" i="0" dirty="0" err="1">
                <a:effectLst/>
              </a:rPr>
              <a:t>meitemark</a:t>
            </a:r>
            <a:r>
              <a:rPr lang="en-US" sz="2000" i="0" dirty="0">
                <a:effectLst/>
              </a:rPr>
              <a:t> og </a:t>
            </a:r>
            <a:r>
              <a:rPr lang="en-US" sz="2000" i="0" dirty="0" err="1">
                <a:effectLst/>
              </a:rPr>
              <a:t>mye</a:t>
            </a:r>
            <a:r>
              <a:rPr lang="en-US" sz="2000" i="0" dirty="0">
                <a:effectLst/>
              </a:rPr>
              <a:t> mer.</a:t>
            </a:r>
          </a:p>
          <a:p>
            <a:pPr marL="571500" indent="-342900" fontAlgn="ctr">
              <a:buFont typeface="+mj-lt"/>
              <a:buAutoNum type="arabicPeriod"/>
            </a:pPr>
            <a:r>
              <a:rPr lang="en-US" sz="2000" i="0" dirty="0" err="1">
                <a:effectLst/>
              </a:rPr>
              <a:t>Hovedføden</a:t>
            </a:r>
            <a:r>
              <a:rPr lang="en-US" sz="2000" i="0" dirty="0">
                <a:effectLst/>
              </a:rPr>
              <a:t> </a:t>
            </a:r>
            <a:r>
              <a:rPr lang="en-US" sz="2000" i="0" dirty="0" err="1">
                <a:effectLst/>
              </a:rPr>
              <a:t>til</a:t>
            </a:r>
            <a:r>
              <a:rPr lang="en-US" sz="2000" i="0" dirty="0">
                <a:effectLst/>
              </a:rPr>
              <a:t> </a:t>
            </a:r>
            <a:r>
              <a:rPr lang="en-US" sz="2000" i="0" dirty="0" err="1">
                <a:effectLst/>
              </a:rPr>
              <a:t>reven</a:t>
            </a:r>
            <a:r>
              <a:rPr lang="en-US" sz="2000" i="0" dirty="0">
                <a:effectLst/>
              </a:rPr>
              <a:t> er </a:t>
            </a:r>
            <a:r>
              <a:rPr lang="en-US" sz="2000" i="0" dirty="0" err="1">
                <a:effectLst/>
              </a:rPr>
              <a:t>fisk</a:t>
            </a:r>
            <a:r>
              <a:rPr lang="en-US" sz="2000" i="0" dirty="0">
                <a:effectLst/>
              </a:rPr>
              <a:t>, </a:t>
            </a:r>
            <a:r>
              <a:rPr lang="en-US" sz="2000" i="0" dirty="0" err="1">
                <a:effectLst/>
              </a:rPr>
              <a:t>nøtter</a:t>
            </a:r>
            <a:r>
              <a:rPr lang="en-US" sz="2000" i="0" dirty="0">
                <a:effectLst/>
              </a:rPr>
              <a:t>, </a:t>
            </a:r>
            <a:r>
              <a:rPr lang="en-US" sz="2000" i="0" dirty="0" err="1">
                <a:effectLst/>
              </a:rPr>
              <a:t>sjøstjerner</a:t>
            </a:r>
            <a:r>
              <a:rPr lang="en-US" sz="2000" i="0" dirty="0">
                <a:effectLst/>
              </a:rPr>
              <a:t> og mus.</a:t>
            </a:r>
          </a:p>
          <a:p>
            <a:pPr marL="457200" fontAlgn="ctr"/>
            <a:endParaRPr lang="en-US" sz="1600" i="0" dirty="0">
              <a:effectLst/>
            </a:endParaRPr>
          </a:p>
          <a:p>
            <a:pPr marL="0" indent="0">
              <a:buNone/>
            </a:pPr>
            <a:r>
              <a:rPr lang="en-US" sz="2000" i="0" dirty="0" err="1">
                <a:effectLst/>
              </a:rPr>
              <a:t>Reven</a:t>
            </a:r>
            <a:r>
              <a:rPr lang="en-US" sz="2000" i="0" dirty="0">
                <a:effectLst/>
              </a:rPr>
              <a:t> </a:t>
            </a:r>
            <a:r>
              <a:rPr lang="en-US" sz="2000" i="0" dirty="0" err="1">
                <a:effectLst/>
              </a:rPr>
              <a:t>spiser</a:t>
            </a:r>
            <a:r>
              <a:rPr lang="en-US" sz="2000" i="0" dirty="0">
                <a:effectLst/>
              </a:rPr>
              <a:t> det </a:t>
            </a:r>
            <a:r>
              <a:rPr lang="en-US" sz="2000" i="0" dirty="0" err="1">
                <a:effectLst/>
              </a:rPr>
              <a:t>meste</a:t>
            </a:r>
            <a:r>
              <a:rPr lang="en-US" sz="2000" i="0" dirty="0">
                <a:effectLst/>
              </a:rPr>
              <a:t>,- og </a:t>
            </a:r>
            <a:r>
              <a:rPr lang="en-US" sz="2000" i="0" dirty="0" err="1">
                <a:effectLst/>
              </a:rPr>
              <a:t>derfor</a:t>
            </a:r>
            <a:r>
              <a:rPr lang="en-US" sz="2000" i="0" dirty="0">
                <a:effectLst/>
              </a:rPr>
              <a:t> </a:t>
            </a:r>
            <a:r>
              <a:rPr lang="en-US" sz="2000" i="0" dirty="0" err="1">
                <a:effectLst/>
              </a:rPr>
              <a:t>kan</a:t>
            </a:r>
            <a:r>
              <a:rPr lang="en-US" sz="2000" i="0" dirty="0">
                <a:effectLst/>
              </a:rPr>
              <a:t> den </a:t>
            </a:r>
            <a:r>
              <a:rPr lang="en-US" sz="2000" i="0" dirty="0" err="1">
                <a:effectLst/>
              </a:rPr>
              <a:t>finne</a:t>
            </a:r>
            <a:r>
              <a:rPr lang="en-US" sz="2000" i="0" dirty="0">
                <a:effectLst/>
              </a:rPr>
              <a:t> </a:t>
            </a:r>
            <a:r>
              <a:rPr lang="en-US" sz="2000" i="0" dirty="0" err="1">
                <a:effectLst/>
              </a:rPr>
              <a:t>en</a:t>
            </a:r>
            <a:r>
              <a:rPr lang="en-US" sz="2000" i="0" dirty="0">
                <a:effectLst/>
              </a:rPr>
              <a:t> </a:t>
            </a:r>
            <a:r>
              <a:rPr lang="en-US" sz="2000" i="0" dirty="0" err="1">
                <a:effectLst/>
              </a:rPr>
              <a:t>plass</a:t>
            </a:r>
            <a:r>
              <a:rPr lang="en-US" sz="2000" i="0" dirty="0">
                <a:effectLst/>
              </a:rPr>
              <a:t> over hele </a:t>
            </a:r>
            <a:r>
              <a:rPr lang="en-US" sz="2000" i="0" dirty="0" err="1">
                <a:effectLst/>
              </a:rPr>
              <a:t>landet</a:t>
            </a:r>
            <a:r>
              <a:rPr lang="en-US" sz="2000" i="0" dirty="0">
                <a:effectLst/>
              </a:rPr>
              <a:t>. I </a:t>
            </a:r>
            <a:r>
              <a:rPr lang="en-US" sz="2000" i="0" dirty="0" err="1">
                <a:effectLst/>
              </a:rPr>
              <a:t>noen</a:t>
            </a:r>
            <a:r>
              <a:rPr lang="en-US" sz="2000" i="0" dirty="0">
                <a:effectLst/>
              </a:rPr>
              <a:t> </a:t>
            </a:r>
            <a:r>
              <a:rPr lang="en-US" sz="2000" i="0" dirty="0" err="1">
                <a:effectLst/>
              </a:rPr>
              <a:t>områder</a:t>
            </a:r>
            <a:r>
              <a:rPr lang="en-US" sz="2000" i="0" dirty="0">
                <a:effectLst/>
              </a:rPr>
              <a:t> </a:t>
            </a:r>
            <a:r>
              <a:rPr lang="en-US" sz="2000" i="0" dirty="0" err="1">
                <a:effectLst/>
              </a:rPr>
              <a:t>blir</a:t>
            </a:r>
            <a:r>
              <a:rPr lang="en-US" sz="2000" i="0" dirty="0">
                <a:effectLst/>
              </a:rPr>
              <a:t> </a:t>
            </a:r>
            <a:r>
              <a:rPr lang="en-US" sz="2000" i="0" dirty="0" err="1">
                <a:effectLst/>
              </a:rPr>
              <a:t>nær</a:t>
            </a:r>
            <a:r>
              <a:rPr lang="en-US" sz="2000" i="0" dirty="0">
                <a:effectLst/>
              </a:rPr>
              <a:t> </a:t>
            </a:r>
            <a:r>
              <a:rPr lang="en-US" sz="2000" i="0" dirty="0" err="1">
                <a:effectLst/>
              </a:rPr>
              <a:t>halvparten</a:t>
            </a:r>
            <a:r>
              <a:rPr lang="en-US" sz="2000" i="0" dirty="0">
                <a:effectLst/>
              </a:rPr>
              <a:t> av </a:t>
            </a:r>
            <a:r>
              <a:rPr lang="en-US" sz="2000" i="0" dirty="0" err="1">
                <a:effectLst/>
              </a:rPr>
              <a:t>rådyrkjeene</a:t>
            </a:r>
            <a:r>
              <a:rPr lang="en-US" sz="2000" i="0" dirty="0">
                <a:effectLst/>
              </a:rPr>
              <a:t> </a:t>
            </a:r>
            <a:r>
              <a:rPr lang="en-US" sz="2000" i="0" dirty="0" err="1">
                <a:effectLst/>
              </a:rPr>
              <a:t>revemat</a:t>
            </a:r>
            <a:r>
              <a:rPr lang="en-US" sz="2000" i="0" dirty="0">
                <a:effectLst/>
              </a:rPr>
              <a:t>. Den </a:t>
            </a:r>
            <a:r>
              <a:rPr lang="en-US" sz="2000" i="0" dirty="0" err="1">
                <a:effectLst/>
              </a:rPr>
              <a:t>spiser</a:t>
            </a:r>
            <a:r>
              <a:rPr lang="en-US" sz="2000" i="0" dirty="0">
                <a:effectLst/>
              </a:rPr>
              <a:t> </a:t>
            </a:r>
            <a:r>
              <a:rPr lang="en-US" sz="2000" i="0" dirty="0" err="1">
                <a:effectLst/>
              </a:rPr>
              <a:t>åtsler</a:t>
            </a:r>
            <a:r>
              <a:rPr lang="en-US" sz="2000" i="0" dirty="0">
                <a:effectLst/>
              </a:rPr>
              <a:t>, </a:t>
            </a:r>
            <a:r>
              <a:rPr lang="en-US" sz="2000" i="0" dirty="0" err="1">
                <a:effectLst/>
              </a:rPr>
              <a:t>søppel</a:t>
            </a:r>
            <a:r>
              <a:rPr lang="en-US" sz="2000" i="0" dirty="0">
                <a:effectLst/>
              </a:rPr>
              <a:t>, </a:t>
            </a:r>
            <a:r>
              <a:rPr lang="en-US" sz="2000" i="0" dirty="0" err="1">
                <a:effectLst/>
              </a:rPr>
              <a:t>slakteavfall</a:t>
            </a:r>
            <a:r>
              <a:rPr lang="en-US" sz="2000" i="0" dirty="0">
                <a:effectLst/>
              </a:rPr>
              <a:t>, </a:t>
            </a:r>
            <a:r>
              <a:rPr lang="en-US" sz="2000" i="0" dirty="0" err="1">
                <a:effectLst/>
              </a:rPr>
              <a:t>gnagere</a:t>
            </a:r>
            <a:r>
              <a:rPr lang="en-US" sz="2000" i="0" dirty="0">
                <a:effectLst/>
              </a:rPr>
              <a:t>, hare, </a:t>
            </a:r>
            <a:r>
              <a:rPr lang="en-US" sz="2000" i="0" dirty="0" err="1">
                <a:effectLst/>
              </a:rPr>
              <a:t>snegler</a:t>
            </a:r>
            <a:r>
              <a:rPr lang="en-US" sz="2000" i="0" dirty="0">
                <a:effectLst/>
              </a:rPr>
              <a:t>, </a:t>
            </a:r>
            <a:r>
              <a:rPr lang="en-US" sz="2000" i="0" dirty="0" err="1">
                <a:effectLst/>
              </a:rPr>
              <a:t>meitemark</a:t>
            </a:r>
            <a:r>
              <a:rPr lang="en-US" sz="2000" i="0" dirty="0">
                <a:effectLst/>
              </a:rPr>
              <a:t>, </a:t>
            </a:r>
            <a:r>
              <a:rPr lang="en-US" sz="2000" i="0" dirty="0" err="1">
                <a:effectLst/>
              </a:rPr>
              <a:t>fisk</a:t>
            </a:r>
            <a:r>
              <a:rPr lang="en-US" sz="2000" i="0" dirty="0">
                <a:effectLst/>
              </a:rPr>
              <a:t>, </a:t>
            </a:r>
            <a:r>
              <a:rPr lang="en-US" sz="2000" i="0" dirty="0" err="1">
                <a:effectLst/>
              </a:rPr>
              <a:t>fugler</a:t>
            </a:r>
            <a:r>
              <a:rPr lang="en-US" sz="2000" i="0" dirty="0">
                <a:effectLst/>
              </a:rPr>
              <a:t>, </a:t>
            </a:r>
            <a:r>
              <a:rPr lang="en-US" sz="2000" i="0" dirty="0" err="1">
                <a:effectLst/>
              </a:rPr>
              <a:t>fugleegg</a:t>
            </a:r>
            <a:r>
              <a:rPr lang="en-US" sz="2000" i="0" dirty="0">
                <a:effectLst/>
              </a:rPr>
              <a:t> </a:t>
            </a:r>
            <a:r>
              <a:rPr lang="en-US" sz="2000" i="0" dirty="0" err="1">
                <a:effectLst/>
              </a:rPr>
              <a:t>osv</a:t>
            </a:r>
            <a:r>
              <a:rPr lang="en-US" sz="2000" i="0" dirty="0">
                <a:effectLst/>
              </a:rPr>
              <a:t>. </a:t>
            </a:r>
            <a:r>
              <a:rPr lang="en-US" sz="2000" i="0" dirty="0" err="1">
                <a:effectLst/>
              </a:rPr>
              <a:t>Reven</a:t>
            </a:r>
            <a:r>
              <a:rPr lang="en-US" sz="2000" i="0" dirty="0">
                <a:effectLst/>
              </a:rPr>
              <a:t> </a:t>
            </a:r>
            <a:r>
              <a:rPr lang="en-US" sz="2000" i="0" dirty="0" err="1">
                <a:effectLst/>
              </a:rPr>
              <a:t>påvirker</a:t>
            </a:r>
            <a:r>
              <a:rPr lang="en-US" sz="2000" i="0" dirty="0">
                <a:effectLst/>
              </a:rPr>
              <a:t> </a:t>
            </a:r>
            <a:r>
              <a:rPr lang="en-US" sz="2000" i="0" dirty="0" err="1">
                <a:effectLst/>
              </a:rPr>
              <a:t>bestandene</a:t>
            </a:r>
            <a:r>
              <a:rPr lang="en-US" sz="2000" i="0" dirty="0">
                <a:effectLst/>
              </a:rPr>
              <a:t> av </a:t>
            </a:r>
            <a:r>
              <a:rPr lang="en-US" sz="2000" i="0" dirty="0" err="1">
                <a:effectLst/>
              </a:rPr>
              <a:t>en</a:t>
            </a:r>
            <a:r>
              <a:rPr lang="en-US" sz="2000" i="0" dirty="0">
                <a:effectLst/>
              </a:rPr>
              <a:t> </a:t>
            </a:r>
            <a:r>
              <a:rPr lang="en-US" sz="2000" i="0" dirty="0" err="1">
                <a:effectLst/>
              </a:rPr>
              <a:t>rekke</a:t>
            </a:r>
            <a:r>
              <a:rPr lang="en-US" sz="2000" i="0" dirty="0">
                <a:effectLst/>
              </a:rPr>
              <a:t> </a:t>
            </a:r>
            <a:r>
              <a:rPr lang="en-US" sz="2000" i="0" dirty="0" err="1">
                <a:effectLst/>
              </a:rPr>
              <a:t>dyr</a:t>
            </a:r>
            <a:r>
              <a:rPr lang="en-US" sz="2000" i="0" dirty="0">
                <a:effectLst/>
              </a:rPr>
              <a:t> og </a:t>
            </a:r>
            <a:r>
              <a:rPr lang="en-US" sz="2000" i="0" dirty="0" err="1">
                <a:effectLst/>
              </a:rPr>
              <a:t>fugler</a:t>
            </a:r>
            <a:r>
              <a:rPr lang="en-US" sz="2000" i="0" dirty="0">
                <a:effectLst/>
              </a:rPr>
              <a:t>. </a:t>
            </a:r>
            <a:br>
              <a:rPr lang="en-US" sz="2000" i="0" dirty="0">
                <a:effectLst/>
              </a:rPr>
            </a:br>
            <a:endParaRPr lang="en-US" sz="2000" dirty="0"/>
          </a:p>
        </p:txBody>
      </p:sp>
      <p:sp>
        <p:nvSpPr>
          <p:cNvPr id="5" name="Plassholder for bunntekst 4">
            <a:extLst>
              <a:ext uri="{FF2B5EF4-FFF2-40B4-BE49-F238E27FC236}">
                <a16:creationId xmlns:a16="http://schemas.microsoft.com/office/drawing/2014/main" id="{9C485E89-B1E6-EC56-D27C-A966D8840D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12697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E4C05D5-3006-3033-517B-23728492910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15  Hvorfor jakter vi rev?</a:t>
            </a:r>
          </a:p>
        </p:txBody>
      </p:sp>
      <p:sp>
        <p:nvSpPr>
          <p:cNvPr id="4" name="Plassholder for innhold 3">
            <a:extLst>
              <a:ext uri="{FF2B5EF4-FFF2-40B4-BE49-F238E27FC236}">
                <a16:creationId xmlns:a16="http://schemas.microsoft.com/office/drawing/2014/main" id="{20F7D93E-8409-A070-1EA1-BA5B0CA9615E}"/>
              </a:ext>
            </a:extLst>
          </p:cNvPr>
          <p:cNvSpPr>
            <a:spLocks noGrp="1"/>
          </p:cNvSpPr>
          <p:nvPr>
            <p:ph sz="half" idx="2"/>
          </p:nvPr>
        </p:nvSpPr>
        <p:spPr>
          <a:xfrm>
            <a:off x="838200" y="2333296"/>
            <a:ext cx="5387967" cy="3965903"/>
          </a:xfrm>
        </p:spPr>
        <p:txBody>
          <a:bodyPr vert="horz" lIns="91440" tIns="45720" rIns="91440" bIns="45720" rtlCol="0">
            <a:normAutofit fontScale="92500"/>
          </a:bodyPr>
          <a:lstStyle/>
          <a:p>
            <a:pPr marL="571500" indent="-342900">
              <a:buFont typeface="+mj-lt"/>
              <a:buAutoNum type="arabicPeriod"/>
            </a:pPr>
            <a:r>
              <a:rPr lang="en-US" sz="2000" dirty="0"/>
              <a:t>For </a:t>
            </a:r>
            <a:r>
              <a:rPr lang="en-US" sz="2000" dirty="0" err="1"/>
              <a:t>viltpleie</a:t>
            </a:r>
            <a:r>
              <a:rPr lang="en-US" sz="2000" dirty="0"/>
              <a:t>.</a:t>
            </a:r>
          </a:p>
          <a:p>
            <a:pPr marL="571500" indent="-342900">
              <a:buFont typeface="+mj-lt"/>
              <a:buAutoNum type="arabicPeriod"/>
            </a:pPr>
            <a:r>
              <a:rPr lang="en-US" sz="2000" dirty="0"/>
              <a:t>Som mat.</a:t>
            </a:r>
          </a:p>
          <a:p>
            <a:pPr marL="571500" indent="-342900" fontAlgn="ctr">
              <a:buFont typeface="+mj-lt"/>
              <a:buAutoNum type="arabicPeriod"/>
            </a:pPr>
            <a:r>
              <a:rPr lang="en-US" sz="2000" i="0" dirty="0">
                <a:effectLst/>
              </a:rPr>
              <a:t>Det </a:t>
            </a:r>
            <a:r>
              <a:rPr lang="en-US" sz="2000" i="0" dirty="0" err="1">
                <a:effectLst/>
              </a:rPr>
              <a:t>har</a:t>
            </a:r>
            <a:r>
              <a:rPr lang="en-US" sz="2000" i="0" dirty="0">
                <a:effectLst/>
              </a:rPr>
              <a:t> </a:t>
            </a:r>
            <a:r>
              <a:rPr lang="en-US" sz="2000" i="0" dirty="0" err="1">
                <a:effectLst/>
              </a:rPr>
              <a:t>smittsomme</a:t>
            </a:r>
            <a:r>
              <a:rPr lang="en-US" sz="2000" i="0" dirty="0">
                <a:effectLst/>
              </a:rPr>
              <a:t> </a:t>
            </a:r>
            <a:r>
              <a:rPr lang="en-US" sz="2000" i="0" dirty="0" err="1">
                <a:effectLst/>
              </a:rPr>
              <a:t>sykdommer</a:t>
            </a:r>
            <a:r>
              <a:rPr lang="en-US" sz="2000" i="0" dirty="0">
                <a:effectLst/>
              </a:rPr>
              <a:t>. </a:t>
            </a:r>
            <a:r>
              <a:rPr lang="en-US" sz="2000" i="0" dirty="0" err="1">
                <a:effectLst/>
              </a:rPr>
              <a:t>Reven</a:t>
            </a:r>
            <a:r>
              <a:rPr lang="en-US" sz="2000" i="0" dirty="0">
                <a:effectLst/>
              </a:rPr>
              <a:t> </a:t>
            </a:r>
            <a:r>
              <a:rPr lang="en-US" sz="2000" i="0" dirty="0" err="1">
                <a:effectLst/>
              </a:rPr>
              <a:t>jaktes</a:t>
            </a:r>
            <a:r>
              <a:rPr lang="en-US" sz="2000" i="0" dirty="0">
                <a:effectLst/>
              </a:rPr>
              <a:t> for å </a:t>
            </a:r>
            <a:r>
              <a:rPr lang="en-US" sz="2000" i="0" dirty="0" err="1">
                <a:effectLst/>
              </a:rPr>
              <a:t>hindre</a:t>
            </a:r>
            <a:r>
              <a:rPr lang="en-US" sz="2000" i="0" dirty="0">
                <a:effectLst/>
              </a:rPr>
              <a:t> </a:t>
            </a:r>
            <a:r>
              <a:rPr lang="en-US" sz="2000" i="0" dirty="0" err="1">
                <a:effectLst/>
              </a:rPr>
              <a:t>smitte</a:t>
            </a:r>
            <a:r>
              <a:rPr lang="en-US" sz="2000" i="0" dirty="0">
                <a:effectLst/>
              </a:rPr>
              <a:t> </a:t>
            </a:r>
            <a:r>
              <a:rPr lang="en-US" sz="2000" i="0" dirty="0" err="1">
                <a:effectLst/>
              </a:rPr>
              <a:t>til</a:t>
            </a:r>
            <a:r>
              <a:rPr lang="en-US" sz="2000" i="0" dirty="0">
                <a:effectLst/>
              </a:rPr>
              <a:t> </a:t>
            </a:r>
            <a:r>
              <a:rPr lang="en-US" sz="2000" i="0" dirty="0" err="1">
                <a:effectLst/>
              </a:rPr>
              <a:t>mennesker</a:t>
            </a:r>
            <a:r>
              <a:rPr lang="en-US" sz="2000" i="0" dirty="0">
                <a:effectLst/>
              </a:rPr>
              <a:t>.</a:t>
            </a:r>
          </a:p>
          <a:p>
            <a:pPr marL="0"/>
            <a:endParaRPr lang="en-US" sz="1600" b="1" i="0" dirty="0">
              <a:effectLst/>
            </a:endParaRPr>
          </a:p>
          <a:p>
            <a:pPr marL="0" indent="0">
              <a:buNone/>
            </a:pPr>
            <a:r>
              <a:rPr lang="en-US" sz="2000" i="0" dirty="0">
                <a:effectLst/>
              </a:rPr>
              <a:t>For </a:t>
            </a:r>
            <a:r>
              <a:rPr lang="en-US" sz="2000" i="0" dirty="0" err="1">
                <a:effectLst/>
              </a:rPr>
              <a:t>hundre</a:t>
            </a:r>
            <a:r>
              <a:rPr lang="en-US" sz="2000" i="0" dirty="0">
                <a:effectLst/>
              </a:rPr>
              <a:t> </a:t>
            </a:r>
            <a:r>
              <a:rPr lang="en-US" sz="2000" i="0" dirty="0" err="1">
                <a:effectLst/>
              </a:rPr>
              <a:t>år</a:t>
            </a:r>
            <a:r>
              <a:rPr lang="en-US" sz="2000" i="0" dirty="0">
                <a:effectLst/>
              </a:rPr>
              <a:t> </a:t>
            </a:r>
            <a:r>
              <a:rPr lang="en-US" sz="2000" i="0" dirty="0" err="1">
                <a:effectLst/>
              </a:rPr>
              <a:t>siden</a:t>
            </a:r>
            <a:r>
              <a:rPr lang="en-US" sz="2000" i="0" dirty="0">
                <a:effectLst/>
              </a:rPr>
              <a:t> var et </a:t>
            </a:r>
            <a:r>
              <a:rPr lang="en-US" sz="2000" i="0" dirty="0" err="1">
                <a:effectLst/>
              </a:rPr>
              <a:t>godt</a:t>
            </a:r>
            <a:r>
              <a:rPr lang="en-US" sz="2000" i="0" dirty="0">
                <a:effectLst/>
              </a:rPr>
              <a:t> </a:t>
            </a:r>
            <a:r>
              <a:rPr lang="en-US" sz="2000" i="0" dirty="0" err="1">
                <a:effectLst/>
              </a:rPr>
              <a:t>reveskinn</a:t>
            </a:r>
            <a:r>
              <a:rPr lang="en-US" sz="2000" i="0" dirty="0">
                <a:effectLst/>
              </a:rPr>
              <a:t> verd </a:t>
            </a:r>
            <a:r>
              <a:rPr lang="en-US" sz="2000" i="0" dirty="0" err="1">
                <a:effectLst/>
              </a:rPr>
              <a:t>en</a:t>
            </a:r>
            <a:r>
              <a:rPr lang="en-US" sz="2000" i="0" dirty="0">
                <a:effectLst/>
              </a:rPr>
              <a:t> </a:t>
            </a:r>
            <a:r>
              <a:rPr lang="en-US" sz="2000" i="0" dirty="0" err="1">
                <a:effectLst/>
              </a:rPr>
              <a:t>månedslønn</a:t>
            </a:r>
            <a:r>
              <a:rPr lang="en-US" sz="2000" i="0" dirty="0">
                <a:effectLst/>
              </a:rPr>
              <a:t>. </a:t>
            </a:r>
            <a:r>
              <a:rPr lang="en-US" sz="2000" i="0" dirty="0" err="1">
                <a:effectLst/>
              </a:rPr>
              <a:t>Pelsen</a:t>
            </a:r>
            <a:r>
              <a:rPr lang="en-US" sz="2000" i="0" dirty="0">
                <a:effectLst/>
              </a:rPr>
              <a:t> er </a:t>
            </a:r>
            <a:r>
              <a:rPr lang="en-US" sz="2000" i="0" dirty="0" err="1">
                <a:effectLst/>
              </a:rPr>
              <a:t>fremdeles</a:t>
            </a:r>
            <a:r>
              <a:rPr lang="en-US" sz="2000" i="0" dirty="0">
                <a:effectLst/>
              </a:rPr>
              <a:t> fin, men de </a:t>
            </a:r>
            <a:r>
              <a:rPr lang="en-US" sz="2000" i="0" dirty="0" err="1">
                <a:effectLst/>
              </a:rPr>
              <a:t>fleste</a:t>
            </a:r>
            <a:r>
              <a:rPr lang="en-US" sz="2000" i="0" dirty="0">
                <a:effectLst/>
              </a:rPr>
              <a:t> </a:t>
            </a:r>
            <a:r>
              <a:rPr lang="en-US" sz="2000" i="0" dirty="0" err="1">
                <a:effectLst/>
              </a:rPr>
              <a:t>jakter</a:t>
            </a:r>
            <a:r>
              <a:rPr lang="en-US" sz="2000" i="0" dirty="0">
                <a:effectLst/>
              </a:rPr>
              <a:t> rev for å </a:t>
            </a:r>
            <a:r>
              <a:rPr lang="en-US" sz="2000" i="0" dirty="0" err="1">
                <a:effectLst/>
              </a:rPr>
              <a:t>gi</a:t>
            </a:r>
            <a:r>
              <a:rPr lang="en-US" sz="2000" i="0" dirty="0">
                <a:effectLst/>
              </a:rPr>
              <a:t> </a:t>
            </a:r>
            <a:r>
              <a:rPr lang="en-US" sz="2000" i="0" dirty="0" err="1">
                <a:effectLst/>
              </a:rPr>
              <a:t>småviltet</a:t>
            </a:r>
            <a:r>
              <a:rPr lang="en-US" sz="2000" i="0" dirty="0">
                <a:effectLst/>
              </a:rPr>
              <a:t> </a:t>
            </a:r>
            <a:r>
              <a:rPr lang="en-US" sz="2000" i="0" dirty="0" err="1">
                <a:effectLst/>
              </a:rPr>
              <a:t>bedre</a:t>
            </a:r>
            <a:r>
              <a:rPr lang="en-US" sz="2000" i="0" dirty="0">
                <a:effectLst/>
              </a:rPr>
              <a:t> </a:t>
            </a:r>
            <a:r>
              <a:rPr lang="en-US" sz="2000" i="0" dirty="0" err="1">
                <a:effectLst/>
              </a:rPr>
              <a:t>vilkår</a:t>
            </a:r>
            <a:r>
              <a:rPr lang="en-US" sz="2000" i="0" dirty="0">
                <a:effectLst/>
              </a:rPr>
              <a:t>. </a:t>
            </a:r>
            <a:r>
              <a:rPr lang="en-US" sz="2000" i="0" dirty="0" err="1">
                <a:effectLst/>
              </a:rPr>
              <a:t>Ofte</a:t>
            </a:r>
            <a:r>
              <a:rPr lang="en-US" sz="2000" i="0" dirty="0">
                <a:effectLst/>
              </a:rPr>
              <a:t> </a:t>
            </a:r>
            <a:r>
              <a:rPr lang="en-US" sz="2000" i="0" dirty="0" err="1">
                <a:effectLst/>
              </a:rPr>
              <a:t>jaktes</a:t>
            </a:r>
            <a:r>
              <a:rPr lang="en-US" sz="2000" i="0" dirty="0">
                <a:effectLst/>
              </a:rPr>
              <a:t> det på </a:t>
            </a:r>
            <a:r>
              <a:rPr lang="en-US" sz="2000" i="0" dirty="0" err="1">
                <a:effectLst/>
              </a:rPr>
              <a:t>åte</a:t>
            </a:r>
            <a:r>
              <a:rPr lang="en-US" sz="2000" i="0" dirty="0">
                <a:effectLst/>
              </a:rPr>
              <a:t> på </a:t>
            </a:r>
            <a:r>
              <a:rPr lang="en-US" sz="2000" i="0" dirty="0" err="1">
                <a:effectLst/>
              </a:rPr>
              <a:t>natta</a:t>
            </a:r>
            <a:r>
              <a:rPr lang="en-US" sz="2000" i="0" dirty="0">
                <a:effectLst/>
              </a:rPr>
              <a:t>, </a:t>
            </a:r>
            <a:r>
              <a:rPr lang="en-US" sz="2000" i="0" dirty="0" err="1">
                <a:effectLst/>
              </a:rPr>
              <a:t>eller</a:t>
            </a:r>
            <a:r>
              <a:rPr lang="en-US" sz="2000" i="0" dirty="0">
                <a:effectLst/>
              </a:rPr>
              <a:t> med </a:t>
            </a:r>
            <a:r>
              <a:rPr lang="en-US" sz="2000" i="0" dirty="0" err="1">
                <a:effectLst/>
              </a:rPr>
              <a:t>lokkefløyte</a:t>
            </a:r>
            <a:r>
              <a:rPr lang="en-US" sz="2000" i="0" dirty="0">
                <a:effectLst/>
              </a:rPr>
              <a:t>. Skal </a:t>
            </a:r>
            <a:r>
              <a:rPr lang="en-US" sz="2000" i="0" dirty="0" err="1">
                <a:effectLst/>
              </a:rPr>
              <a:t>en</a:t>
            </a:r>
            <a:r>
              <a:rPr lang="en-US" sz="2000" i="0" dirty="0">
                <a:effectLst/>
              </a:rPr>
              <a:t> </a:t>
            </a:r>
            <a:r>
              <a:rPr lang="en-US" sz="2000" i="0" dirty="0" err="1">
                <a:effectLst/>
              </a:rPr>
              <a:t>klare</a:t>
            </a:r>
            <a:r>
              <a:rPr lang="en-US" sz="2000" i="0" dirty="0">
                <a:effectLst/>
              </a:rPr>
              <a:t> det, </a:t>
            </a:r>
            <a:r>
              <a:rPr lang="en-US" sz="2000" i="0" dirty="0" err="1">
                <a:effectLst/>
              </a:rPr>
              <a:t>må</a:t>
            </a:r>
            <a:r>
              <a:rPr lang="en-US" sz="2000" i="0" dirty="0">
                <a:effectLst/>
              </a:rPr>
              <a:t> </a:t>
            </a:r>
            <a:r>
              <a:rPr lang="en-US" sz="2000" i="0" dirty="0" err="1">
                <a:effectLst/>
              </a:rPr>
              <a:t>en</a:t>
            </a:r>
            <a:r>
              <a:rPr lang="en-US" sz="2000" i="0" dirty="0">
                <a:effectLst/>
              </a:rPr>
              <a:t> </a:t>
            </a:r>
            <a:r>
              <a:rPr lang="en-US" sz="2000" i="0" dirty="0" err="1">
                <a:effectLst/>
              </a:rPr>
              <a:t>jakte</a:t>
            </a:r>
            <a:r>
              <a:rPr lang="en-US" sz="2000" i="0" dirty="0">
                <a:effectLst/>
              </a:rPr>
              <a:t> rev over </a:t>
            </a:r>
            <a:r>
              <a:rPr lang="en-US" sz="2000" i="0" dirty="0" err="1">
                <a:effectLst/>
              </a:rPr>
              <a:t>større</a:t>
            </a:r>
            <a:r>
              <a:rPr lang="en-US" sz="2000" i="0" dirty="0">
                <a:effectLst/>
              </a:rPr>
              <a:t> </a:t>
            </a:r>
            <a:r>
              <a:rPr lang="en-US" sz="2000" i="0" dirty="0" err="1">
                <a:effectLst/>
              </a:rPr>
              <a:t>områder</a:t>
            </a:r>
            <a:r>
              <a:rPr lang="en-US" sz="2000" i="0" dirty="0">
                <a:effectLst/>
              </a:rPr>
              <a:t> og mange </a:t>
            </a:r>
            <a:r>
              <a:rPr lang="en-US" sz="2000" i="0" dirty="0" err="1">
                <a:effectLst/>
              </a:rPr>
              <a:t>år</a:t>
            </a:r>
            <a:r>
              <a:rPr lang="en-US" sz="2000" i="0" dirty="0">
                <a:effectLst/>
              </a:rPr>
              <a:t>.  </a:t>
            </a:r>
            <a:r>
              <a:rPr lang="en-US" sz="2000" i="0" dirty="0" err="1">
                <a:effectLst/>
              </a:rPr>
              <a:t>Skyter</a:t>
            </a:r>
            <a:r>
              <a:rPr lang="en-US" sz="2000" i="0" dirty="0">
                <a:effectLst/>
              </a:rPr>
              <a:t> du bare et par </a:t>
            </a:r>
            <a:r>
              <a:rPr lang="en-US" sz="2000" i="0" dirty="0" err="1">
                <a:effectLst/>
              </a:rPr>
              <a:t>rever</a:t>
            </a:r>
            <a:r>
              <a:rPr lang="en-US" sz="2000" i="0" dirty="0">
                <a:effectLst/>
              </a:rPr>
              <a:t>, </a:t>
            </a:r>
            <a:r>
              <a:rPr lang="en-US" sz="2000" i="0" dirty="0" err="1">
                <a:effectLst/>
              </a:rPr>
              <a:t>går</a:t>
            </a:r>
            <a:r>
              <a:rPr lang="en-US" sz="2000" i="0" dirty="0">
                <a:effectLst/>
              </a:rPr>
              <a:t> det </a:t>
            </a:r>
            <a:r>
              <a:rPr lang="en-US" sz="2000" i="0" dirty="0" err="1">
                <a:effectLst/>
              </a:rPr>
              <a:t>ikke</a:t>
            </a:r>
            <a:r>
              <a:rPr lang="en-US" sz="2000" i="0" dirty="0">
                <a:effectLst/>
              </a:rPr>
              <a:t> lang </a:t>
            </a:r>
            <a:r>
              <a:rPr lang="en-US" sz="2000" i="0" dirty="0" err="1">
                <a:effectLst/>
              </a:rPr>
              <a:t>tid</a:t>
            </a:r>
            <a:r>
              <a:rPr lang="en-US" sz="2000" i="0" dirty="0">
                <a:effectLst/>
              </a:rPr>
              <a:t> </a:t>
            </a:r>
            <a:r>
              <a:rPr lang="en-US" sz="2000" i="0" dirty="0" err="1">
                <a:effectLst/>
              </a:rPr>
              <a:t>før</a:t>
            </a:r>
            <a:r>
              <a:rPr lang="en-US" sz="2000" i="0" dirty="0">
                <a:effectLst/>
              </a:rPr>
              <a:t> </a:t>
            </a:r>
            <a:r>
              <a:rPr lang="en-US" sz="2000" i="0" dirty="0" err="1">
                <a:effectLst/>
              </a:rPr>
              <a:t>andre</a:t>
            </a:r>
            <a:r>
              <a:rPr lang="en-US" sz="2000" i="0" dirty="0">
                <a:effectLst/>
              </a:rPr>
              <a:t> </a:t>
            </a:r>
            <a:r>
              <a:rPr lang="en-US" sz="2000" i="0" dirty="0" err="1">
                <a:effectLst/>
              </a:rPr>
              <a:t>rever</a:t>
            </a:r>
            <a:r>
              <a:rPr lang="en-US" sz="2000" i="0" dirty="0">
                <a:effectLst/>
              </a:rPr>
              <a:t> </a:t>
            </a:r>
            <a:r>
              <a:rPr lang="en-US" sz="2000" i="0" dirty="0" err="1">
                <a:effectLst/>
              </a:rPr>
              <a:t>har</a:t>
            </a:r>
            <a:r>
              <a:rPr lang="en-US" sz="2000" i="0" dirty="0">
                <a:effectLst/>
              </a:rPr>
              <a:t> tatt </a:t>
            </a:r>
            <a:r>
              <a:rPr lang="en-US" sz="2000" i="0" dirty="0" err="1">
                <a:effectLst/>
              </a:rPr>
              <a:t>plassen</a:t>
            </a:r>
            <a:r>
              <a:rPr lang="en-US" sz="2000" i="0" dirty="0">
                <a:effectLst/>
              </a:rPr>
              <a:t> </a:t>
            </a:r>
            <a:r>
              <a:rPr lang="en-US" sz="2000" i="0" dirty="0" err="1">
                <a:effectLst/>
              </a:rPr>
              <a:t>deres</a:t>
            </a:r>
            <a:r>
              <a:rPr lang="en-US" sz="2000" i="0" dirty="0">
                <a:effectLst/>
              </a:rPr>
              <a:t>. </a:t>
            </a:r>
            <a:br>
              <a:rPr lang="en-US" sz="2000" i="0" dirty="0">
                <a:effectLst/>
              </a:rPr>
            </a:br>
            <a:endParaRPr lang="en-US" sz="2000" dirty="0"/>
          </a:p>
        </p:txBody>
      </p:sp>
      <p:pic>
        <p:nvPicPr>
          <p:cNvPr id="13314" name="Picture 2">
            <a:extLst>
              <a:ext uri="{FF2B5EF4-FFF2-40B4-BE49-F238E27FC236}">
                <a16:creationId xmlns:a16="http://schemas.microsoft.com/office/drawing/2014/main" id="{92D8CEC2-2FFC-C8E2-36E2-215B7FB2CB4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0838" r="-1" b="26479"/>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5521C745-5C31-D97F-C390-E72E6F417299}"/>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lnSpc>
                <a:spcPct val="90000"/>
              </a:lnSpc>
              <a:spcAft>
                <a:spcPts val="600"/>
              </a:spcAft>
              <a:defRPr/>
            </a:pPr>
            <a:r>
              <a:rPr lang="en-US" sz="1000"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56630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8E44EB-5F7F-3FFC-9496-44498434F076}"/>
              </a:ext>
            </a:extLst>
          </p:cNvPr>
          <p:cNvSpPr>
            <a:spLocks noGrp="1"/>
          </p:cNvSpPr>
          <p:nvPr>
            <p:ph type="title"/>
          </p:nvPr>
        </p:nvSpPr>
        <p:spPr/>
        <p:txBody>
          <a:bodyPr/>
          <a:lstStyle/>
          <a:p>
            <a:r>
              <a:rPr lang="nb-NO" dirty="0"/>
              <a:t>16  </a:t>
            </a:r>
            <a:r>
              <a:rPr lang="nb-NO" sz="3600" dirty="0"/>
              <a:t>På videoen ser du mårhund. Hvorfor er ikke den velkommen i Norge?</a:t>
            </a:r>
          </a:p>
        </p:txBody>
      </p:sp>
      <p:pic>
        <p:nvPicPr>
          <p:cNvPr id="6" name="Media på Internett 5" title="Mårhund i Danmark/Raccoon dog in Denmark. Wild amazing experience  raccoon dog breastfeeding puppies">
            <a:hlinkClick r:id="" action="ppaction://media"/>
            <a:extLst>
              <a:ext uri="{FF2B5EF4-FFF2-40B4-BE49-F238E27FC236}">
                <a16:creationId xmlns:a16="http://schemas.microsoft.com/office/drawing/2014/main" id="{CC7FA55E-22F5-1779-F683-EB3114F0D037}"/>
              </a:ext>
            </a:extLst>
          </p:cNvPr>
          <p:cNvPicPr>
            <a:picLocks noGrp="1" noRot="1" noChangeAspect="1"/>
          </p:cNvPicPr>
          <p:nvPr>
            <p:ph sz="half" idx="1"/>
            <a:videoFile r:link="rId1"/>
          </p:nvPr>
        </p:nvPicPr>
        <p:blipFill>
          <a:blip r:embed="rId3"/>
          <a:stretch>
            <a:fillRect/>
          </a:stretch>
        </p:blipFill>
        <p:spPr>
          <a:xfrm>
            <a:off x="838200" y="2538413"/>
            <a:ext cx="5181600" cy="2927350"/>
          </a:xfrm>
          <a:prstGeom prst="rect">
            <a:avLst/>
          </a:prstGeom>
        </p:spPr>
      </p:pic>
      <p:sp>
        <p:nvSpPr>
          <p:cNvPr id="4" name="Plassholder for innhold 3">
            <a:extLst>
              <a:ext uri="{FF2B5EF4-FFF2-40B4-BE49-F238E27FC236}">
                <a16:creationId xmlns:a16="http://schemas.microsoft.com/office/drawing/2014/main" id="{C20E5E25-4ED4-0EC2-1455-8136B4A51A7A}"/>
              </a:ext>
            </a:extLst>
          </p:cNvPr>
          <p:cNvSpPr>
            <a:spLocks noGrp="1"/>
          </p:cNvSpPr>
          <p:nvPr>
            <p:ph sz="half" idx="2"/>
          </p:nvPr>
        </p:nvSpPr>
        <p:spPr/>
        <p:txBody>
          <a:bodyPr>
            <a:normAutofit fontScale="85000" lnSpcReduction="20000"/>
          </a:bodyPr>
          <a:lstStyle/>
          <a:p>
            <a:pPr marL="457200" indent="-457200" algn="l" fontAlgn="ctr">
              <a:buFont typeface="+mj-lt"/>
              <a:buAutoNum type="arabicPeriod"/>
            </a:pPr>
            <a:r>
              <a:rPr lang="nb-NO" sz="2200" i="0" dirty="0">
                <a:solidFill>
                  <a:srgbClr val="3C434A"/>
                </a:solidFill>
                <a:effectLst/>
                <a:latin typeface="-apple-system"/>
              </a:rPr>
              <a:t>Den angriper hunder og katter.</a:t>
            </a:r>
          </a:p>
          <a:p>
            <a:pPr marL="457200" indent="-457200" algn="l" fontAlgn="ctr">
              <a:buFont typeface="+mj-lt"/>
              <a:buAutoNum type="arabicPeriod"/>
            </a:pPr>
            <a:r>
              <a:rPr lang="nb-NO" sz="2200" i="0" dirty="0">
                <a:solidFill>
                  <a:srgbClr val="3C434A"/>
                </a:solidFill>
                <a:effectLst/>
                <a:latin typeface="-apple-system"/>
              </a:rPr>
              <a:t>Den sprer smitte og tar mye fugler og smådyr.</a:t>
            </a:r>
          </a:p>
          <a:p>
            <a:pPr marL="457200" indent="-457200" algn="l" fontAlgn="ctr">
              <a:buFont typeface="+mj-lt"/>
              <a:buAutoNum type="arabicPeriod"/>
            </a:pPr>
            <a:r>
              <a:rPr lang="nb-NO" sz="2200" i="0" dirty="0">
                <a:solidFill>
                  <a:srgbClr val="3C434A"/>
                </a:solidFill>
                <a:effectLst/>
                <a:latin typeface="-apple-system"/>
              </a:rPr>
              <a:t>EU har lagt ned forbud mot at den kan etablere seg i Norge</a:t>
            </a:r>
            <a:r>
              <a:rPr lang="nb-NO" sz="2000" i="0" dirty="0">
                <a:solidFill>
                  <a:srgbClr val="3C434A"/>
                </a:solidFill>
                <a:effectLst/>
                <a:latin typeface="-apple-system"/>
              </a:rPr>
              <a:t>.</a:t>
            </a:r>
          </a:p>
          <a:p>
            <a:pPr marL="0" indent="0">
              <a:buNone/>
            </a:pPr>
            <a:endParaRPr lang="nb-NO" b="1" i="0" dirty="0">
              <a:solidFill>
                <a:srgbClr val="3C434A"/>
              </a:solidFill>
              <a:effectLst/>
              <a:latin typeface="-apple-system"/>
            </a:endParaRPr>
          </a:p>
          <a:p>
            <a:pPr marL="0" indent="0">
              <a:buNone/>
            </a:pPr>
            <a:r>
              <a:rPr lang="nb-NO" sz="2400" i="0" dirty="0">
                <a:solidFill>
                  <a:srgbClr val="3C434A"/>
                </a:solidFill>
                <a:effectLst/>
                <a:latin typeface="-apple-system"/>
              </a:rPr>
              <a:t>Dyret er lite kjent men er på vei inn i Norge. Her er den ikke ønsket. Derfor er det jakttid på den hele året. Mårhunden ligner litt på en kortbeint rev og er like tilpasningsdyktig som reven. Den er en generalist som spiser det meste. Den kan spre smitte og vil bli en utfordring for småviltet i Norge.</a:t>
            </a:r>
            <a:br>
              <a:rPr lang="nb-NO" sz="2400" i="0" dirty="0">
                <a:solidFill>
                  <a:srgbClr val="3C434A"/>
                </a:solidFill>
                <a:effectLst/>
                <a:latin typeface="-apple-system"/>
              </a:rPr>
            </a:br>
            <a:br>
              <a:rPr lang="nb-NO" b="1" i="0" dirty="0">
                <a:solidFill>
                  <a:srgbClr val="3C434A"/>
                </a:solidFill>
                <a:effectLst/>
                <a:latin typeface="-apple-system"/>
              </a:rPr>
            </a:br>
            <a:br>
              <a:rPr lang="nb-NO" b="1" i="0" dirty="0">
                <a:solidFill>
                  <a:srgbClr val="3C434A"/>
                </a:solidFill>
                <a:effectLst/>
                <a:latin typeface="-apple-system"/>
              </a:rPr>
            </a:br>
            <a:endParaRPr lang="nb-NO" dirty="0"/>
          </a:p>
        </p:txBody>
      </p:sp>
      <p:sp>
        <p:nvSpPr>
          <p:cNvPr id="5" name="Plassholder for bunntekst 4">
            <a:extLst>
              <a:ext uri="{FF2B5EF4-FFF2-40B4-BE49-F238E27FC236}">
                <a16:creationId xmlns:a16="http://schemas.microsoft.com/office/drawing/2014/main" id="{97C0C468-0C9F-78A3-AD5F-EB9FC2095551}"/>
              </a:ext>
            </a:extLst>
          </p:cNvPr>
          <p:cNvSpPr>
            <a:spLocks noGrp="1"/>
          </p:cNvSpPr>
          <p:nvPr>
            <p:ph type="ftr" sz="quarter" idx="11"/>
          </p:nvPr>
        </p:nvSpPr>
        <p:spPr/>
        <p:txBody>
          <a:bodyPr/>
          <a:lstStyle/>
          <a:p>
            <a:r>
              <a:rPr lang="nb-NO"/>
              <a:t>Eksamenstrim kapittel 5 div dyr jegerprøvekurset.no  1/24</a:t>
            </a:r>
          </a:p>
        </p:txBody>
      </p:sp>
    </p:spTree>
    <p:extLst>
      <p:ext uri="{BB962C8B-B14F-4D97-AF65-F5344CB8AC3E}">
        <p14:creationId xmlns:p14="http://schemas.microsoft.com/office/powerpoint/2010/main" val="16672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DB3A67EE-09FC-3D06-8580-A95BDFA8B858}"/>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kern="1200">
                <a:solidFill>
                  <a:schemeClr val="tx1"/>
                </a:solidFill>
                <a:latin typeface="+mj-lt"/>
                <a:ea typeface="+mj-ea"/>
                <a:cs typeface="+mj-cs"/>
              </a:rPr>
              <a:t>17  Hvor mange ulver har vi i Norge?</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Ulv i Ytre Enebakk">
            <a:hlinkClick r:id="" action="ppaction://media"/>
            <a:extLst>
              <a:ext uri="{FF2B5EF4-FFF2-40B4-BE49-F238E27FC236}">
                <a16:creationId xmlns:a16="http://schemas.microsoft.com/office/drawing/2014/main" id="{17AEC82E-7483-B181-582A-3E82815F6ECB}"/>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F3C760CB-3DEC-AD53-53D7-E0C33CEC5593}"/>
              </a:ext>
            </a:extLst>
          </p:cNvPr>
          <p:cNvSpPr>
            <a:spLocks noGrp="1"/>
          </p:cNvSpPr>
          <p:nvPr>
            <p:ph sz="half" idx="2"/>
          </p:nvPr>
        </p:nvSpPr>
        <p:spPr>
          <a:xfrm>
            <a:off x="6586415" y="723153"/>
            <a:ext cx="4555782" cy="5392482"/>
          </a:xfrm>
        </p:spPr>
        <p:txBody>
          <a:bodyPr vert="horz" lIns="91440" tIns="45720" rIns="91440" bIns="45720" rtlCol="0" anchor="ctr">
            <a:normAutofit/>
          </a:bodyPr>
          <a:lstStyle/>
          <a:p>
            <a:pPr marL="685800" indent="-457200">
              <a:buFont typeface="+mj-lt"/>
              <a:buAutoNum type="arabicPeriod"/>
            </a:pPr>
            <a:r>
              <a:rPr lang="en-US" sz="2000" dirty="0"/>
              <a:t>55</a:t>
            </a:r>
          </a:p>
          <a:p>
            <a:pPr marL="685800" indent="-457200">
              <a:buFont typeface="+mj-lt"/>
              <a:buAutoNum type="arabicPeriod"/>
            </a:pPr>
            <a:r>
              <a:rPr lang="en-US" sz="2000" dirty="0"/>
              <a:t>344</a:t>
            </a:r>
          </a:p>
          <a:p>
            <a:pPr marL="685800" indent="-457200">
              <a:buFont typeface="+mj-lt"/>
              <a:buAutoNum type="arabicPeriod"/>
            </a:pPr>
            <a:r>
              <a:rPr lang="en-US" sz="2000" dirty="0"/>
              <a:t>2312</a:t>
            </a:r>
          </a:p>
          <a:p>
            <a:pPr marL="457200"/>
            <a:endParaRPr lang="en-US" sz="2000" dirty="0"/>
          </a:p>
          <a:p>
            <a:pPr marL="0" indent="0">
              <a:buNone/>
            </a:pPr>
            <a:r>
              <a:rPr lang="en-US" sz="2000" dirty="0"/>
              <a:t>Det er </a:t>
            </a:r>
            <a:r>
              <a:rPr lang="en-US" sz="2000" dirty="0" err="1"/>
              <a:t>sterke</a:t>
            </a:r>
            <a:r>
              <a:rPr lang="en-US" sz="2000" dirty="0"/>
              <a:t> </a:t>
            </a:r>
            <a:r>
              <a:rPr lang="en-US" sz="2000" dirty="0" err="1"/>
              <a:t>meninger</a:t>
            </a:r>
            <a:r>
              <a:rPr lang="en-US" sz="2000" dirty="0"/>
              <a:t> for og mot </a:t>
            </a:r>
            <a:r>
              <a:rPr lang="en-US" sz="2000" dirty="0" err="1"/>
              <a:t>ulv</a:t>
            </a:r>
            <a:r>
              <a:rPr lang="en-US" sz="2000" dirty="0"/>
              <a:t>. </a:t>
            </a:r>
            <a:r>
              <a:rPr lang="en-US" sz="2000" dirty="0" err="1"/>
              <a:t>Stortinget</a:t>
            </a:r>
            <a:r>
              <a:rPr lang="en-US" sz="2000" dirty="0"/>
              <a:t> </a:t>
            </a:r>
            <a:r>
              <a:rPr lang="en-US" sz="2000" dirty="0" err="1"/>
              <a:t>har</a:t>
            </a:r>
            <a:r>
              <a:rPr lang="en-US" sz="2000" dirty="0"/>
              <a:t> </a:t>
            </a:r>
            <a:r>
              <a:rPr lang="en-US" sz="2000" dirty="0" err="1"/>
              <a:t>derfor</a:t>
            </a:r>
            <a:r>
              <a:rPr lang="en-US" sz="2000" dirty="0"/>
              <a:t> </a:t>
            </a:r>
            <a:r>
              <a:rPr lang="en-US" sz="2000" dirty="0" err="1"/>
              <a:t>bestemt</a:t>
            </a:r>
            <a:r>
              <a:rPr lang="en-US" sz="2000" dirty="0"/>
              <a:t> </a:t>
            </a:r>
            <a:r>
              <a:rPr lang="en-US" sz="2000" dirty="0" err="1"/>
              <a:t>hvor</a:t>
            </a:r>
            <a:r>
              <a:rPr lang="en-US" sz="2000" dirty="0"/>
              <a:t> mange </a:t>
            </a:r>
            <a:r>
              <a:rPr lang="en-US" sz="2000" dirty="0" err="1"/>
              <a:t>ulver</a:t>
            </a:r>
            <a:r>
              <a:rPr lang="en-US" sz="2000" dirty="0"/>
              <a:t> det </a:t>
            </a:r>
            <a:r>
              <a:rPr lang="en-US" sz="2000" dirty="0" err="1"/>
              <a:t>skal</a:t>
            </a:r>
            <a:r>
              <a:rPr lang="en-US" sz="2000" dirty="0"/>
              <a:t> </a:t>
            </a:r>
            <a:r>
              <a:rPr lang="en-US" sz="2000" dirty="0" err="1"/>
              <a:t>være</a:t>
            </a:r>
            <a:r>
              <a:rPr lang="en-US" sz="2000" dirty="0"/>
              <a:t> i Norge. </a:t>
            </a:r>
            <a:r>
              <a:rPr lang="en-US" sz="2000" dirty="0" err="1"/>
              <a:t>Ulven</a:t>
            </a:r>
            <a:r>
              <a:rPr lang="en-US" sz="2000" dirty="0"/>
              <a:t> </a:t>
            </a:r>
            <a:r>
              <a:rPr lang="en-US" sz="2000" dirty="0" err="1"/>
              <a:t>har</a:t>
            </a:r>
            <a:r>
              <a:rPr lang="en-US" sz="2000" dirty="0"/>
              <a:t> </a:t>
            </a:r>
            <a:r>
              <a:rPr lang="en-US" sz="2000" dirty="0" err="1"/>
              <a:t>tidligere</a:t>
            </a:r>
            <a:r>
              <a:rPr lang="en-US" sz="2000" dirty="0"/>
              <a:t> </a:t>
            </a:r>
            <a:r>
              <a:rPr lang="en-US" sz="2000" dirty="0" err="1"/>
              <a:t>dødd</a:t>
            </a:r>
            <a:r>
              <a:rPr lang="en-US" sz="2000" dirty="0"/>
              <a:t> </a:t>
            </a:r>
            <a:r>
              <a:rPr lang="en-US" sz="2000" dirty="0" err="1"/>
              <a:t>ut</a:t>
            </a:r>
            <a:r>
              <a:rPr lang="en-US" sz="2000" dirty="0"/>
              <a:t> i Norge, men de </a:t>
            </a:r>
            <a:r>
              <a:rPr lang="en-US" sz="2000" dirty="0" err="1"/>
              <a:t>siste</a:t>
            </a:r>
            <a:r>
              <a:rPr lang="en-US" sz="2000" dirty="0"/>
              <a:t> </a:t>
            </a:r>
            <a:r>
              <a:rPr lang="en-US" sz="2000" dirty="0" err="1"/>
              <a:t>tiårene</a:t>
            </a:r>
            <a:r>
              <a:rPr lang="en-US" sz="2000" dirty="0"/>
              <a:t> </a:t>
            </a:r>
            <a:r>
              <a:rPr lang="en-US" sz="2000" dirty="0" err="1"/>
              <a:t>har</a:t>
            </a:r>
            <a:r>
              <a:rPr lang="en-US" sz="2000" dirty="0"/>
              <a:t> </a:t>
            </a:r>
            <a:r>
              <a:rPr lang="en-US" sz="2000" dirty="0" err="1"/>
              <a:t>stammen</a:t>
            </a:r>
            <a:r>
              <a:rPr lang="en-US" sz="2000" dirty="0"/>
              <a:t> </a:t>
            </a:r>
            <a:r>
              <a:rPr lang="en-US" sz="2000" dirty="0" err="1"/>
              <a:t>økt</a:t>
            </a:r>
            <a:r>
              <a:rPr lang="en-US" sz="2000" dirty="0"/>
              <a:t>: </a:t>
            </a:r>
            <a:r>
              <a:rPr lang="en-US" sz="2000" dirty="0" err="1"/>
              <a:t>Nå</a:t>
            </a:r>
            <a:r>
              <a:rPr lang="en-US" sz="2000" dirty="0"/>
              <a:t> (2022) er det 540 </a:t>
            </a:r>
            <a:r>
              <a:rPr lang="en-US" sz="2000" dirty="0" err="1"/>
              <a:t>ulver</a:t>
            </a:r>
            <a:r>
              <a:rPr lang="en-US" sz="2000" dirty="0"/>
              <a:t> samlet i Norge og Sverige. Ca 54 av </a:t>
            </a:r>
            <a:r>
              <a:rPr lang="en-US" sz="2000" dirty="0" err="1"/>
              <a:t>disse</a:t>
            </a:r>
            <a:r>
              <a:rPr lang="en-US" sz="2000" dirty="0"/>
              <a:t> </a:t>
            </a:r>
            <a:r>
              <a:rPr lang="en-US" sz="2000" dirty="0" err="1"/>
              <a:t>regnes</a:t>
            </a:r>
            <a:r>
              <a:rPr lang="en-US" sz="2000" dirty="0"/>
              <a:t> </a:t>
            </a:r>
            <a:r>
              <a:rPr lang="en-US" sz="2000" dirty="0" err="1"/>
              <a:t>som</a:t>
            </a:r>
            <a:r>
              <a:rPr lang="en-US" sz="2000" dirty="0"/>
              <a:t> </a:t>
            </a:r>
            <a:r>
              <a:rPr lang="en-US" sz="2000" dirty="0" err="1"/>
              <a:t>helnorske</a:t>
            </a:r>
            <a:r>
              <a:rPr lang="en-US" sz="2000" dirty="0"/>
              <a:t>. </a:t>
            </a:r>
            <a:r>
              <a:rPr lang="en-US" sz="2000" dirty="0" err="1"/>
              <a:t>Ulven</a:t>
            </a:r>
            <a:r>
              <a:rPr lang="en-US" sz="2000" dirty="0"/>
              <a:t> er </a:t>
            </a:r>
            <a:r>
              <a:rPr lang="en-US" sz="2000" dirty="0" err="1"/>
              <a:t>fredet</a:t>
            </a:r>
            <a:r>
              <a:rPr lang="en-US" sz="2000" dirty="0"/>
              <a:t>, men </a:t>
            </a:r>
            <a:r>
              <a:rPr lang="en-US" sz="2000" dirty="0" err="1"/>
              <a:t>kan</a:t>
            </a:r>
            <a:r>
              <a:rPr lang="en-US" sz="2000" dirty="0"/>
              <a:t> </a:t>
            </a:r>
            <a:r>
              <a:rPr lang="en-US" sz="2000" dirty="0" err="1"/>
              <a:t>jaktes</a:t>
            </a:r>
            <a:r>
              <a:rPr lang="en-US" sz="2000" dirty="0"/>
              <a:t> på </a:t>
            </a:r>
            <a:r>
              <a:rPr lang="en-US" sz="2000" dirty="0" err="1"/>
              <a:t>lisens</a:t>
            </a:r>
            <a:r>
              <a:rPr lang="en-US" sz="2000" dirty="0"/>
              <a:t> de </a:t>
            </a:r>
            <a:r>
              <a:rPr lang="en-US" sz="2000" dirty="0" err="1"/>
              <a:t>årene</a:t>
            </a:r>
            <a:r>
              <a:rPr lang="en-US" sz="2000" dirty="0"/>
              <a:t> det er </a:t>
            </a:r>
            <a:r>
              <a:rPr lang="en-US" sz="2000" dirty="0" err="1"/>
              <a:t>flere</a:t>
            </a:r>
            <a:r>
              <a:rPr lang="en-US" sz="2000" dirty="0"/>
              <a:t> </a:t>
            </a:r>
            <a:r>
              <a:rPr lang="en-US" sz="2000" dirty="0" err="1"/>
              <a:t>ulver</a:t>
            </a:r>
            <a:r>
              <a:rPr lang="en-US" sz="2000" dirty="0"/>
              <a:t> </a:t>
            </a:r>
            <a:r>
              <a:rPr lang="en-US" sz="2000" dirty="0" err="1"/>
              <a:t>enn</a:t>
            </a:r>
            <a:r>
              <a:rPr lang="en-US" sz="2000" dirty="0"/>
              <a:t> </a:t>
            </a:r>
            <a:r>
              <a:rPr lang="en-US" sz="2000" dirty="0" err="1"/>
              <a:t>Stortingets</a:t>
            </a:r>
            <a:r>
              <a:rPr lang="en-US" sz="2000" dirty="0"/>
              <a:t> </a:t>
            </a:r>
            <a:r>
              <a:rPr lang="en-US" sz="2000" dirty="0" err="1"/>
              <a:t>vedtak</a:t>
            </a:r>
            <a:r>
              <a:rPr lang="en-US" sz="2000" dirty="0"/>
              <a:t>. </a:t>
            </a:r>
          </a:p>
        </p:txBody>
      </p:sp>
      <p:sp>
        <p:nvSpPr>
          <p:cNvPr id="5" name="Plassholder for bunntekst 4">
            <a:extLst>
              <a:ext uri="{FF2B5EF4-FFF2-40B4-BE49-F238E27FC236}">
                <a16:creationId xmlns:a16="http://schemas.microsoft.com/office/drawing/2014/main" id="{922428E7-35FC-130C-8BA6-74330F4D216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94197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a:extLst>
              <a:ext uri="{FF2B5EF4-FFF2-40B4-BE49-F238E27FC236}">
                <a16:creationId xmlns:a16="http://schemas.microsoft.com/office/drawing/2014/main" id="{290F18B3-84DF-7E7F-A5F2-60AAB94F85F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5814" r="10946" b="327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5" name="Rectangle 1434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F98BC14B-C197-6706-1199-61810A47554C}"/>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18  Hva spiser ulven?</a:t>
            </a:r>
          </a:p>
        </p:txBody>
      </p:sp>
      <p:sp>
        <p:nvSpPr>
          <p:cNvPr id="14347" name="Rectangle 1434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49" name="Rectangle 1434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lassholder for innhold 3">
            <a:extLst>
              <a:ext uri="{FF2B5EF4-FFF2-40B4-BE49-F238E27FC236}">
                <a16:creationId xmlns:a16="http://schemas.microsoft.com/office/drawing/2014/main" id="{C309E60F-B362-FB32-10FC-1BFF19203662}"/>
              </a:ext>
            </a:extLst>
          </p:cNvPr>
          <p:cNvSpPr>
            <a:spLocks noGrp="1"/>
          </p:cNvSpPr>
          <p:nvPr>
            <p:ph sz="half" idx="2"/>
          </p:nvPr>
        </p:nvSpPr>
        <p:spPr>
          <a:xfrm>
            <a:off x="371093" y="2718054"/>
            <a:ext cx="5332053" cy="3207258"/>
          </a:xfrm>
        </p:spPr>
        <p:txBody>
          <a:bodyPr vert="horz" lIns="91440" tIns="45720" rIns="91440" bIns="45720" rtlCol="0" anchor="t">
            <a:normAutofit fontScale="92500" lnSpcReduction="10000"/>
          </a:bodyPr>
          <a:lstStyle/>
          <a:p>
            <a:pPr marL="571500" indent="-342900" fontAlgn="ctr">
              <a:buFont typeface="+mj-lt"/>
              <a:buAutoNum type="arabicPeriod"/>
            </a:pPr>
            <a:r>
              <a:rPr lang="en-US" sz="2000" i="0" dirty="0">
                <a:effectLst/>
              </a:rPr>
              <a:t>Rev, rotter, </a:t>
            </a:r>
            <a:r>
              <a:rPr lang="en-US" sz="2000" i="0" dirty="0" err="1">
                <a:effectLst/>
              </a:rPr>
              <a:t>mus</a:t>
            </a:r>
            <a:r>
              <a:rPr lang="en-US" sz="2000" i="0" dirty="0">
                <a:effectLst/>
              </a:rPr>
              <a:t>, </a:t>
            </a:r>
            <a:r>
              <a:rPr lang="en-US" sz="2000" i="0" dirty="0" err="1">
                <a:effectLst/>
              </a:rPr>
              <a:t>bær</a:t>
            </a:r>
            <a:r>
              <a:rPr lang="en-US" sz="2000" i="0" dirty="0">
                <a:effectLst/>
              </a:rPr>
              <a:t> og </a:t>
            </a:r>
            <a:r>
              <a:rPr lang="en-US" sz="2000" i="0" dirty="0" err="1">
                <a:effectLst/>
              </a:rPr>
              <a:t>fisk</a:t>
            </a:r>
            <a:r>
              <a:rPr lang="en-US" sz="2000" i="0" dirty="0">
                <a:effectLst/>
              </a:rPr>
              <a:t> for det </a:t>
            </a:r>
            <a:r>
              <a:rPr lang="en-US" sz="2000" i="0" dirty="0" err="1">
                <a:effectLst/>
              </a:rPr>
              <a:t>meste</a:t>
            </a:r>
            <a:r>
              <a:rPr lang="en-US" sz="2000" i="0" dirty="0">
                <a:effectLst/>
              </a:rPr>
              <a:t>.</a:t>
            </a:r>
          </a:p>
          <a:p>
            <a:pPr marL="571500" indent="-342900" fontAlgn="ctr">
              <a:buFont typeface="+mj-lt"/>
              <a:buAutoNum type="arabicPeriod"/>
            </a:pPr>
            <a:r>
              <a:rPr lang="en-US" sz="2000" i="0" dirty="0" err="1">
                <a:effectLst/>
              </a:rPr>
              <a:t>Villsvin</a:t>
            </a:r>
            <a:r>
              <a:rPr lang="en-US" sz="2000" i="0" dirty="0">
                <a:effectLst/>
              </a:rPr>
              <a:t>, </a:t>
            </a:r>
            <a:r>
              <a:rPr lang="en-US" sz="2000" i="0" dirty="0" err="1">
                <a:effectLst/>
              </a:rPr>
              <a:t>sauer</a:t>
            </a:r>
            <a:r>
              <a:rPr lang="en-US" sz="2000" i="0" dirty="0">
                <a:effectLst/>
              </a:rPr>
              <a:t>, </a:t>
            </a:r>
            <a:r>
              <a:rPr lang="en-US" sz="2000" i="0" dirty="0" err="1">
                <a:effectLst/>
              </a:rPr>
              <a:t>frosker</a:t>
            </a:r>
            <a:r>
              <a:rPr lang="en-US" sz="2000" i="0" dirty="0">
                <a:effectLst/>
              </a:rPr>
              <a:t>, </a:t>
            </a:r>
            <a:r>
              <a:rPr lang="en-US" sz="2000" i="0" dirty="0" err="1">
                <a:effectLst/>
              </a:rPr>
              <a:t>snegler</a:t>
            </a:r>
            <a:r>
              <a:rPr lang="en-US" sz="2000" i="0" dirty="0">
                <a:effectLst/>
              </a:rPr>
              <a:t> og </a:t>
            </a:r>
            <a:r>
              <a:rPr lang="en-US" sz="2000" i="0" dirty="0" err="1">
                <a:effectLst/>
              </a:rPr>
              <a:t>bær</a:t>
            </a:r>
            <a:r>
              <a:rPr lang="en-US" sz="2000" i="0" dirty="0">
                <a:effectLst/>
              </a:rPr>
              <a:t>.</a:t>
            </a:r>
          </a:p>
          <a:p>
            <a:pPr marL="571500" indent="-342900" fontAlgn="ctr">
              <a:buFont typeface="+mj-lt"/>
              <a:buAutoNum type="arabicPeriod"/>
            </a:pPr>
            <a:r>
              <a:rPr lang="en-US" sz="2000" i="0" dirty="0">
                <a:effectLst/>
              </a:rPr>
              <a:t>I all </a:t>
            </a:r>
            <a:r>
              <a:rPr lang="en-US" sz="2000" i="0" dirty="0" err="1">
                <a:effectLst/>
              </a:rPr>
              <a:t>hovedsak</a:t>
            </a:r>
            <a:r>
              <a:rPr lang="en-US" sz="2000" i="0" dirty="0">
                <a:effectLst/>
              </a:rPr>
              <a:t> </a:t>
            </a:r>
            <a:r>
              <a:rPr lang="en-US" sz="2000" i="0" dirty="0" err="1">
                <a:effectLst/>
              </a:rPr>
              <a:t>elg</a:t>
            </a:r>
            <a:r>
              <a:rPr lang="en-US" sz="2000" i="0" dirty="0">
                <a:effectLst/>
              </a:rPr>
              <a:t>, men og </a:t>
            </a:r>
            <a:r>
              <a:rPr lang="en-US" sz="2000" i="0" dirty="0" err="1">
                <a:effectLst/>
              </a:rPr>
              <a:t>annet</a:t>
            </a:r>
            <a:r>
              <a:rPr lang="en-US" sz="2000" i="0" dirty="0">
                <a:effectLst/>
              </a:rPr>
              <a:t> </a:t>
            </a:r>
            <a:r>
              <a:rPr lang="en-US" sz="2000" i="0" dirty="0" err="1">
                <a:effectLst/>
              </a:rPr>
              <a:t>hjortevilt</a:t>
            </a:r>
            <a:r>
              <a:rPr lang="en-US" sz="2000" i="0" dirty="0">
                <a:effectLst/>
              </a:rPr>
              <a:t> og </a:t>
            </a:r>
            <a:r>
              <a:rPr lang="en-US" sz="2000" i="0" dirty="0" err="1">
                <a:effectLst/>
              </a:rPr>
              <a:t>annet</a:t>
            </a:r>
            <a:r>
              <a:rPr lang="en-US" sz="2000" i="0" dirty="0">
                <a:effectLst/>
              </a:rPr>
              <a:t> </a:t>
            </a:r>
            <a:r>
              <a:rPr lang="en-US" sz="2000" i="0" dirty="0" err="1">
                <a:effectLst/>
              </a:rPr>
              <a:t>vilt</a:t>
            </a:r>
            <a:r>
              <a:rPr lang="en-US" sz="2000" i="0" dirty="0">
                <a:effectLst/>
              </a:rPr>
              <a:t>.</a:t>
            </a:r>
          </a:p>
          <a:p>
            <a:pPr marL="0"/>
            <a:endParaRPr lang="en-US" sz="1300" b="1" i="0" dirty="0">
              <a:effectLst/>
            </a:endParaRPr>
          </a:p>
          <a:p>
            <a:pPr marL="0" indent="0">
              <a:buNone/>
            </a:pPr>
            <a:r>
              <a:rPr lang="en-US" sz="2000" i="0" dirty="0">
                <a:effectLst/>
              </a:rPr>
              <a:t>I </a:t>
            </a:r>
            <a:r>
              <a:rPr lang="en-US" sz="2000" i="0" dirty="0" err="1">
                <a:effectLst/>
              </a:rPr>
              <a:t>Skandinavia</a:t>
            </a:r>
            <a:r>
              <a:rPr lang="en-US" sz="2000" i="0" dirty="0">
                <a:effectLst/>
              </a:rPr>
              <a:t> </a:t>
            </a:r>
            <a:r>
              <a:rPr lang="en-US" sz="2000" i="0" dirty="0" err="1">
                <a:effectLst/>
              </a:rPr>
              <a:t>utgjør</a:t>
            </a:r>
            <a:r>
              <a:rPr lang="en-US" sz="2000" i="0" dirty="0">
                <a:effectLst/>
              </a:rPr>
              <a:t> </a:t>
            </a:r>
            <a:r>
              <a:rPr lang="en-US" sz="2000" i="0" dirty="0" err="1">
                <a:effectLst/>
              </a:rPr>
              <a:t>elg</a:t>
            </a:r>
            <a:r>
              <a:rPr lang="en-US" sz="2000" i="0" dirty="0">
                <a:effectLst/>
              </a:rPr>
              <a:t> </a:t>
            </a:r>
            <a:r>
              <a:rPr lang="en-US" sz="2000" i="0" dirty="0" err="1">
                <a:effectLst/>
              </a:rPr>
              <a:t>mer</a:t>
            </a:r>
            <a:r>
              <a:rPr lang="en-US" sz="2000" i="0" dirty="0">
                <a:effectLst/>
              </a:rPr>
              <a:t> </a:t>
            </a:r>
            <a:r>
              <a:rPr lang="en-US" sz="2000" i="0" dirty="0" err="1">
                <a:effectLst/>
              </a:rPr>
              <a:t>enn</a:t>
            </a:r>
            <a:r>
              <a:rPr lang="en-US" sz="2000" i="0" dirty="0">
                <a:effectLst/>
              </a:rPr>
              <a:t> 95 </a:t>
            </a:r>
            <a:r>
              <a:rPr lang="en-US" sz="2000" i="0" dirty="0" err="1">
                <a:effectLst/>
              </a:rPr>
              <a:t>prosent</a:t>
            </a:r>
            <a:r>
              <a:rPr lang="en-US" sz="2000" i="0" dirty="0">
                <a:effectLst/>
              </a:rPr>
              <a:t> av </a:t>
            </a:r>
            <a:r>
              <a:rPr lang="en-US" sz="2000" i="0" dirty="0" err="1">
                <a:effectLst/>
              </a:rPr>
              <a:t>ulvens</a:t>
            </a:r>
            <a:r>
              <a:rPr lang="en-US" sz="2000" i="0" dirty="0">
                <a:effectLst/>
              </a:rPr>
              <a:t> </a:t>
            </a:r>
            <a:r>
              <a:rPr lang="en-US" sz="2000" i="0" dirty="0" err="1">
                <a:effectLst/>
              </a:rPr>
              <a:t>diett</a:t>
            </a:r>
            <a:r>
              <a:rPr lang="en-US" sz="2000" i="0" dirty="0">
                <a:effectLst/>
              </a:rPr>
              <a:t>, men den </a:t>
            </a:r>
            <a:r>
              <a:rPr lang="en-US" sz="2000" i="0" dirty="0" err="1">
                <a:effectLst/>
              </a:rPr>
              <a:t>kan</a:t>
            </a:r>
            <a:r>
              <a:rPr lang="en-US" sz="2000" i="0" dirty="0">
                <a:effectLst/>
              </a:rPr>
              <a:t> </a:t>
            </a:r>
            <a:r>
              <a:rPr lang="en-US" sz="2000" i="0" dirty="0" err="1">
                <a:effectLst/>
              </a:rPr>
              <a:t>også</a:t>
            </a:r>
            <a:r>
              <a:rPr lang="en-US" sz="2000" i="0" dirty="0">
                <a:effectLst/>
              </a:rPr>
              <a:t> </a:t>
            </a:r>
            <a:r>
              <a:rPr lang="en-US" sz="2000" i="0" dirty="0" err="1">
                <a:effectLst/>
              </a:rPr>
              <a:t>spise</a:t>
            </a:r>
            <a:r>
              <a:rPr lang="en-US" sz="2000" i="0" dirty="0">
                <a:effectLst/>
              </a:rPr>
              <a:t> </a:t>
            </a:r>
            <a:r>
              <a:rPr lang="en-US" sz="2000" i="0" dirty="0" err="1">
                <a:effectLst/>
              </a:rPr>
              <a:t>rådyr</a:t>
            </a:r>
            <a:r>
              <a:rPr lang="en-US" sz="2000" i="0" dirty="0">
                <a:effectLst/>
              </a:rPr>
              <a:t>, bever, </a:t>
            </a:r>
            <a:r>
              <a:rPr lang="en-US" sz="2000" i="0" dirty="0" err="1">
                <a:effectLst/>
              </a:rPr>
              <a:t>grevling</a:t>
            </a:r>
            <a:r>
              <a:rPr lang="en-US" sz="2000" i="0" dirty="0">
                <a:effectLst/>
              </a:rPr>
              <a:t>, hare, </a:t>
            </a:r>
            <a:r>
              <a:rPr lang="en-US" sz="2000" i="0" dirty="0" err="1">
                <a:effectLst/>
              </a:rPr>
              <a:t>skogsfugl</a:t>
            </a:r>
            <a:r>
              <a:rPr lang="en-US" sz="2000" i="0" dirty="0">
                <a:effectLst/>
              </a:rPr>
              <a:t>, </a:t>
            </a:r>
            <a:r>
              <a:rPr lang="en-US" sz="2000" i="0" dirty="0" err="1">
                <a:effectLst/>
              </a:rPr>
              <a:t>sau</a:t>
            </a:r>
            <a:r>
              <a:rPr lang="en-US" sz="2000" i="0" dirty="0">
                <a:effectLst/>
              </a:rPr>
              <a:t>, </a:t>
            </a:r>
            <a:r>
              <a:rPr lang="en-US" sz="2000" i="0" dirty="0" err="1">
                <a:effectLst/>
              </a:rPr>
              <a:t>tamrein</a:t>
            </a:r>
            <a:r>
              <a:rPr lang="en-US" sz="2000" i="0" dirty="0">
                <a:effectLst/>
              </a:rPr>
              <a:t>, </a:t>
            </a:r>
            <a:r>
              <a:rPr lang="en-US" sz="2000" i="0" dirty="0" err="1">
                <a:effectLst/>
              </a:rPr>
              <a:t>hjort</a:t>
            </a:r>
            <a:r>
              <a:rPr lang="en-US" sz="2000" i="0" dirty="0">
                <a:effectLst/>
              </a:rPr>
              <a:t>, </a:t>
            </a:r>
            <a:r>
              <a:rPr lang="en-US" sz="2000" i="0" dirty="0" err="1">
                <a:effectLst/>
              </a:rPr>
              <a:t>villrein</a:t>
            </a:r>
            <a:r>
              <a:rPr lang="en-US" sz="2000" i="0" dirty="0">
                <a:effectLst/>
              </a:rPr>
              <a:t>, </a:t>
            </a:r>
            <a:r>
              <a:rPr lang="en-US" sz="2000" i="0" dirty="0" err="1">
                <a:effectLst/>
              </a:rPr>
              <a:t>storfe</a:t>
            </a:r>
            <a:r>
              <a:rPr lang="en-US" sz="2000" i="0" dirty="0">
                <a:effectLst/>
              </a:rPr>
              <a:t> og </a:t>
            </a:r>
            <a:r>
              <a:rPr lang="en-US" sz="2000" i="0" dirty="0" err="1">
                <a:effectLst/>
              </a:rPr>
              <a:t>villsvin</a:t>
            </a:r>
            <a:r>
              <a:rPr lang="en-US" sz="2000" i="0" dirty="0">
                <a:effectLst/>
              </a:rPr>
              <a:t>, </a:t>
            </a:r>
            <a:r>
              <a:rPr lang="en-US" sz="2000" i="0" dirty="0" err="1">
                <a:effectLst/>
              </a:rPr>
              <a:t>avhengig</a:t>
            </a:r>
            <a:r>
              <a:rPr lang="en-US" sz="2000" i="0" dirty="0">
                <a:effectLst/>
              </a:rPr>
              <a:t> av </a:t>
            </a:r>
            <a:r>
              <a:rPr lang="en-US" sz="2000" i="0" dirty="0" err="1">
                <a:effectLst/>
              </a:rPr>
              <a:t>hva</a:t>
            </a:r>
            <a:r>
              <a:rPr lang="en-US" sz="2000" i="0" dirty="0">
                <a:effectLst/>
              </a:rPr>
              <a:t> den </a:t>
            </a:r>
            <a:r>
              <a:rPr lang="en-US" sz="2000" i="0" dirty="0" err="1">
                <a:effectLst/>
              </a:rPr>
              <a:t>har</a:t>
            </a:r>
            <a:r>
              <a:rPr lang="en-US" sz="2000" i="0" dirty="0">
                <a:effectLst/>
              </a:rPr>
              <a:t> </a:t>
            </a:r>
            <a:r>
              <a:rPr lang="en-US" sz="2000" i="0" dirty="0" err="1">
                <a:effectLst/>
              </a:rPr>
              <a:t>tilgang</a:t>
            </a:r>
            <a:r>
              <a:rPr lang="en-US" sz="2000" i="0" dirty="0">
                <a:effectLst/>
              </a:rPr>
              <a:t> </a:t>
            </a:r>
            <a:r>
              <a:rPr lang="en-US" sz="2000" i="0" dirty="0" err="1">
                <a:effectLst/>
              </a:rPr>
              <a:t>til</a:t>
            </a:r>
            <a:r>
              <a:rPr lang="en-US" sz="2000" i="0" dirty="0">
                <a:effectLst/>
              </a:rPr>
              <a:t>.</a:t>
            </a:r>
            <a:br>
              <a:rPr lang="en-US" sz="2000" i="0" dirty="0">
                <a:effectLst/>
              </a:rPr>
            </a:br>
            <a:br>
              <a:rPr lang="en-US" sz="1300" b="1" i="0" dirty="0">
                <a:effectLst/>
              </a:rPr>
            </a:br>
            <a:br>
              <a:rPr lang="en-US" sz="1300" b="1" i="0" dirty="0">
                <a:effectLst/>
              </a:rPr>
            </a:br>
            <a:endParaRPr lang="en-US" sz="1300" dirty="0"/>
          </a:p>
        </p:txBody>
      </p:sp>
      <p:sp>
        <p:nvSpPr>
          <p:cNvPr id="5" name="Plassholder for bunntekst 4">
            <a:extLst>
              <a:ext uri="{FF2B5EF4-FFF2-40B4-BE49-F238E27FC236}">
                <a16:creationId xmlns:a16="http://schemas.microsoft.com/office/drawing/2014/main" id="{3834DF03-F769-A432-850C-BF666FE0590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362422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27F7AF7-4EFB-D9FE-9AF5-F72D67D534D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000"/>
              <a:t>1. Hvilken art og hvor finner du den i Norge?</a:t>
            </a:r>
          </a:p>
        </p:txBody>
      </p:sp>
      <p:pic>
        <p:nvPicPr>
          <p:cNvPr id="1026" name="Picture 2">
            <a:extLst>
              <a:ext uri="{FF2B5EF4-FFF2-40B4-BE49-F238E27FC236}">
                <a16:creationId xmlns:a16="http://schemas.microsoft.com/office/drawing/2014/main" id="{1483D538-F669-3716-E860-F3101BA01A78}"/>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4631D2A1-B52F-CFAD-8AC5-B3BDB3FB65A5}"/>
              </a:ext>
            </a:extLst>
          </p:cNvPr>
          <p:cNvSpPr>
            <a:spLocks noGrp="1"/>
          </p:cNvSpPr>
          <p:nvPr>
            <p:ph sz="half" idx="2"/>
          </p:nvPr>
        </p:nvSpPr>
        <p:spPr>
          <a:xfrm>
            <a:off x="5297762" y="2706624"/>
            <a:ext cx="6251110" cy="3483864"/>
          </a:xfrm>
        </p:spPr>
        <p:txBody>
          <a:bodyPr vert="horz" lIns="91440" tIns="45720" rIns="91440" bIns="45720" rtlCol="0">
            <a:normAutofit/>
          </a:bodyPr>
          <a:lstStyle/>
          <a:p>
            <a:pPr marL="685800" indent="-457200">
              <a:buFont typeface="+mj-lt"/>
              <a:buAutoNum type="arabicPeriod"/>
            </a:pPr>
            <a:r>
              <a:rPr lang="en-US" sz="2000" i="0" dirty="0" err="1">
                <a:effectLst/>
              </a:rPr>
              <a:t>Beverrotte</a:t>
            </a:r>
            <a:r>
              <a:rPr lang="en-US" sz="2000" i="0" dirty="0">
                <a:effectLst/>
              </a:rPr>
              <a:t>. Fins i </a:t>
            </a:r>
            <a:r>
              <a:rPr lang="en-US" sz="2000" i="0" dirty="0" err="1">
                <a:effectLst/>
              </a:rPr>
              <a:t>Finnmark</a:t>
            </a:r>
            <a:r>
              <a:rPr lang="en-US" sz="2000" i="0" dirty="0">
                <a:effectLst/>
              </a:rPr>
              <a:t>.</a:t>
            </a:r>
          </a:p>
          <a:p>
            <a:pPr marL="685800" indent="-457200">
              <a:buFont typeface="+mj-lt"/>
              <a:buAutoNum type="arabicPeriod"/>
            </a:pPr>
            <a:r>
              <a:rPr lang="en-US" sz="2000" i="0" dirty="0" err="1">
                <a:effectLst/>
              </a:rPr>
              <a:t>Oter</a:t>
            </a:r>
            <a:r>
              <a:rPr lang="en-US" sz="2000" i="0" dirty="0">
                <a:effectLst/>
              </a:rPr>
              <a:t>. Kan </a:t>
            </a:r>
            <a:r>
              <a:rPr lang="en-US" sz="2000" i="0" dirty="0" err="1">
                <a:effectLst/>
              </a:rPr>
              <a:t>skytes</a:t>
            </a:r>
            <a:r>
              <a:rPr lang="en-US" sz="2000" i="0" dirty="0">
                <a:effectLst/>
              </a:rPr>
              <a:t> i </a:t>
            </a:r>
            <a:r>
              <a:rPr lang="en-US" sz="2000" i="0" dirty="0" err="1">
                <a:effectLst/>
              </a:rPr>
              <a:t>saltvann</a:t>
            </a:r>
            <a:r>
              <a:rPr lang="en-US" sz="2000" dirty="0"/>
              <a:t>.</a:t>
            </a:r>
          </a:p>
          <a:p>
            <a:pPr marL="685800" indent="-457200" fontAlgn="ctr">
              <a:buFont typeface="+mj-lt"/>
              <a:buAutoNum type="arabicPeriod"/>
            </a:pPr>
            <a:r>
              <a:rPr lang="en-US" sz="2000" i="0" dirty="0">
                <a:effectLst/>
              </a:rPr>
              <a:t>Bever. </a:t>
            </a:r>
            <a:r>
              <a:rPr lang="en-US" sz="2000" i="0" dirty="0" err="1">
                <a:effectLst/>
              </a:rPr>
              <a:t>Felles</a:t>
            </a:r>
            <a:r>
              <a:rPr lang="en-US" sz="2000" i="0" dirty="0">
                <a:effectLst/>
              </a:rPr>
              <a:t> i </a:t>
            </a:r>
            <a:r>
              <a:rPr lang="en-US" sz="2000" i="0" dirty="0" err="1">
                <a:effectLst/>
              </a:rPr>
              <a:t>hovedsak</a:t>
            </a:r>
            <a:r>
              <a:rPr lang="en-US" sz="2000" i="0" dirty="0">
                <a:effectLst/>
              </a:rPr>
              <a:t> på </a:t>
            </a:r>
            <a:r>
              <a:rPr lang="en-US" sz="2000" i="0" dirty="0" err="1">
                <a:effectLst/>
              </a:rPr>
              <a:t>Østlandet</a:t>
            </a:r>
            <a:r>
              <a:rPr lang="en-US" sz="2000" i="0" dirty="0">
                <a:effectLst/>
              </a:rPr>
              <a:t>, </a:t>
            </a:r>
            <a:r>
              <a:rPr lang="en-US" sz="2000" i="0" dirty="0" err="1">
                <a:effectLst/>
              </a:rPr>
              <a:t>Innlandet</a:t>
            </a:r>
            <a:r>
              <a:rPr lang="en-US" sz="2000" i="0" dirty="0">
                <a:effectLst/>
              </a:rPr>
              <a:t> og </a:t>
            </a:r>
            <a:r>
              <a:rPr lang="en-US" sz="2000" i="0" dirty="0" err="1">
                <a:effectLst/>
              </a:rPr>
              <a:t>Sørlandet</a:t>
            </a:r>
            <a:r>
              <a:rPr lang="en-US" sz="2000" i="0" dirty="0">
                <a:effectLst/>
              </a:rPr>
              <a:t>.</a:t>
            </a:r>
          </a:p>
          <a:p>
            <a:pPr marL="0"/>
            <a:endParaRPr lang="en-US" sz="2200" b="1" i="0" dirty="0">
              <a:effectLst/>
            </a:endParaRPr>
          </a:p>
          <a:p>
            <a:pPr marL="0" indent="0">
              <a:buNone/>
            </a:pPr>
            <a:r>
              <a:rPr lang="en-US" sz="2200" i="0" dirty="0">
                <a:effectLst/>
              </a:rPr>
              <a:t>Det </a:t>
            </a:r>
            <a:r>
              <a:rPr lang="en-US" sz="2200" i="0" dirty="0" err="1">
                <a:effectLst/>
              </a:rPr>
              <a:t>felles</a:t>
            </a:r>
            <a:r>
              <a:rPr lang="en-US" sz="2200" i="0" dirty="0">
                <a:effectLst/>
              </a:rPr>
              <a:t> </a:t>
            </a:r>
            <a:r>
              <a:rPr lang="en-US" sz="2200" i="0" dirty="0" err="1">
                <a:effectLst/>
              </a:rPr>
              <a:t>omkring</a:t>
            </a:r>
            <a:r>
              <a:rPr lang="en-US" sz="2200" i="0" dirty="0">
                <a:effectLst/>
              </a:rPr>
              <a:t> 1500 </a:t>
            </a:r>
            <a:r>
              <a:rPr lang="en-US" sz="2200" i="0" dirty="0" err="1">
                <a:effectLst/>
              </a:rPr>
              <a:t>bevere</a:t>
            </a:r>
            <a:r>
              <a:rPr lang="en-US" sz="2200" i="0" dirty="0">
                <a:effectLst/>
              </a:rPr>
              <a:t> </a:t>
            </a:r>
            <a:r>
              <a:rPr lang="en-US" sz="2200" i="0" dirty="0" err="1">
                <a:effectLst/>
              </a:rPr>
              <a:t>hvert</a:t>
            </a:r>
            <a:r>
              <a:rPr lang="en-US" sz="2200" i="0" dirty="0">
                <a:effectLst/>
              </a:rPr>
              <a:t> </a:t>
            </a:r>
            <a:r>
              <a:rPr lang="en-US" sz="2200" i="0" dirty="0" err="1">
                <a:effectLst/>
              </a:rPr>
              <a:t>år</a:t>
            </a:r>
            <a:r>
              <a:rPr lang="en-US" sz="2200" i="0" dirty="0">
                <a:effectLst/>
              </a:rPr>
              <a:t>. De </a:t>
            </a:r>
            <a:r>
              <a:rPr lang="en-US" sz="2200" i="0" dirty="0" err="1">
                <a:effectLst/>
              </a:rPr>
              <a:t>felles</a:t>
            </a:r>
            <a:r>
              <a:rPr lang="en-US" sz="2200" i="0" dirty="0">
                <a:effectLst/>
              </a:rPr>
              <a:t> i </a:t>
            </a:r>
            <a:r>
              <a:rPr lang="en-US" sz="2200" i="0" dirty="0" err="1">
                <a:effectLst/>
              </a:rPr>
              <a:t>hovedsak</a:t>
            </a:r>
            <a:r>
              <a:rPr lang="en-US" sz="2200" i="0" dirty="0">
                <a:effectLst/>
              </a:rPr>
              <a:t> på </a:t>
            </a:r>
            <a:r>
              <a:rPr lang="en-US" sz="2200" i="0" dirty="0" err="1">
                <a:effectLst/>
              </a:rPr>
              <a:t>Østlandet</a:t>
            </a:r>
            <a:r>
              <a:rPr lang="en-US" sz="2200" i="0" dirty="0">
                <a:effectLst/>
              </a:rPr>
              <a:t> og </a:t>
            </a:r>
            <a:r>
              <a:rPr lang="en-US" sz="2200" i="0" dirty="0" err="1">
                <a:effectLst/>
              </a:rPr>
              <a:t>Sørlandet</a:t>
            </a:r>
            <a:r>
              <a:rPr lang="en-US" sz="2200" i="0" dirty="0">
                <a:effectLst/>
              </a:rPr>
              <a:t>. Det </a:t>
            </a:r>
            <a:r>
              <a:rPr lang="en-US" sz="2200" i="0" dirty="0" err="1">
                <a:effectLst/>
              </a:rPr>
              <a:t>felles</a:t>
            </a:r>
            <a:r>
              <a:rPr lang="en-US" sz="2200" i="0" dirty="0">
                <a:effectLst/>
              </a:rPr>
              <a:t> og </a:t>
            </a:r>
            <a:r>
              <a:rPr lang="en-US" sz="2200" i="0" dirty="0" err="1">
                <a:effectLst/>
              </a:rPr>
              <a:t>noen</a:t>
            </a:r>
            <a:r>
              <a:rPr lang="en-US" sz="2200" i="0" dirty="0">
                <a:effectLst/>
              </a:rPr>
              <a:t> i </a:t>
            </a:r>
            <a:r>
              <a:rPr lang="en-US" sz="2200" i="0" dirty="0" err="1">
                <a:effectLst/>
              </a:rPr>
              <a:t>Trøndelag</a:t>
            </a:r>
            <a:r>
              <a:rPr lang="en-US" sz="2200" i="0" dirty="0">
                <a:effectLst/>
              </a:rPr>
              <a:t> og Rogaland. </a:t>
            </a:r>
            <a:r>
              <a:rPr lang="en-US" sz="2200" i="0" dirty="0" err="1">
                <a:effectLst/>
              </a:rPr>
              <a:t>Oter</a:t>
            </a:r>
            <a:r>
              <a:rPr lang="en-US" sz="2200" i="0" dirty="0">
                <a:effectLst/>
              </a:rPr>
              <a:t> er </a:t>
            </a:r>
            <a:r>
              <a:rPr lang="en-US" sz="2200" i="0" dirty="0" err="1">
                <a:effectLst/>
              </a:rPr>
              <a:t>fredet</a:t>
            </a:r>
            <a:r>
              <a:rPr lang="en-US" sz="2200" i="0" dirty="0">
                <a:effectLst/>
              </a:rPr>
              <a:t>.</a:t>
            </a:r>
            <a:br>
              <a:rPr lang="en-US" sz="2200" b="1" i="0" dirty="0">
                <a:effectLst/>
              </a:rPr>
            </a:br>
            <a:endParaRPr lang="en-US" sz="2200" dirty="0"/>
          </a:p>
        </p:txBody>
      </p:sp>
      <p:sp>
        <p:nvSpPr>
          <p:cNvPr id="5" name="Plassholder for bunntekst 4">
            <a:extLst>
              <a:ext uri="{FF2B5EF4-FFF2-40B4-BE49-F238E27FC236}">
                <a16:creationId xmlns:a16="http://schemas.microsoft.com/office/drawing/2014/main" id="{EEBE0E0A-6F8C-21CA-7F9C-9CC530EDD62A}"/>
              </a:ext>
            </a:extLst>
          </p:cNvPr>
          <p:cNvSpPr>
            <a:spLocks noGrp="1"/>
          </p:cNvSpPr>
          <p:nvPr>
            <p:ph type="ftr" sz="quarter" idx="11"/>
          </p:nvPr>
        </p:nvSpPr>
        <p:spPr>
          <a:xfrm>
            <a:off x="5297762" y="6356350"/>
            <a:ext cx="4114800"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47095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C025E1-8270-AF57-4A75-676339DD942E}"/>
              </a:ext>
            </a:extLst>
          </p:cNvPr>
          <p:cNvSpPr>
            <a:spLocks noGrp="1"/>
          </p:cNvSpPr>
          <p:nvPr>
            <p:ph type="title"/>
          </p:nvPr>
        </p:nvSpPr>
        <p:spPr/>
        <p:txBody>
          <a:bodyPr/>
          <a:lstStyle/>
          <a:p>
            <a:r>
              <a:rPr lang="nb-NO" dirty="0"/>
              <a:t>19  </a:t>
            </a:r>
            <a:r>
              <a:rPr lang="nb-NO" sz="3600" dirty="0"/>
              <a:t>Er ulv en truet dyreart?</a:t>
            </a:r>
          </a:p>
        </p:txBody>
      </p:sp>
      <p:pic>
        <p:nvPicPr>
          <p:cNvPr id="6" name="Media på Internett 5" title="Hvorfor ser vi ulv oftere på våren?">
            <a:hlinkClick r:id="" action="ppaction://media"/>
            <a:extLst>
              <a:ext uri="{FF2B5EF4-FFF2-40B4-BE49-F238E27FC236}">
                <a16:creationId xmlns:a16="http://schemas.microsoft.com/office/drawing/2014/main" id="{2BEB5B19-1AAD-9A0A-8F50-F8793D4932FB}"/>
              </a:ext>
            </a:extLst>
          </p:cNvPr>
          <p:cNvPicPr>
            <a:picLocks noGrp="1" noRot="1" noChangeAspect="1"/>
          </p:cNvPicPr>
          <p:nvPr>
            <p:ph sz="half" idx="1"/>
            <a:videoFile r:link="rId1"/>
          </p:nvPr>
        </p:nvPicPr>
        <p:blipFill>
          <a:blip r:embed="rId3"/>
          <a:stretch>
            <a:fillRect/>
          </a:stretch>
        </p:blipFill>
        <p:spPr>
          <a:xfrm>
            <a:off x="838200" y="2058988"/>
            <a:ext cx="5181600" cy="3886200"/>
          </a:xfrm>
          <a:prstGeom prst="rect">
            <a:avLst/>
          </a:prstGeom>
        </p:spPr>
      </p:pic>
      <p:sp>
        <p:nvSpPr>
          <p:cNvPr id="4" name="Plassholder for innhold 3">
            <a:extLst>
              <a:ext uri="{FF2B5EF4-FFF2-40B4-BE49-F238E27FC236}">
                <a16:creationId xmlns:a16="http://schemas.microsoft.com/office/drawing/2014/main" id="{38B47003-3D26-51E3-F482-2760EB68D7F0}"/>
              </a:ext>
            </a:extLst>
          </p:cNvPr>
          <p:cNvSpPr>
            <a:spLocks noGrp="1"/>
          </p:cNvSpPr>
          <p:nvPr>
            <p:ph sz="half" idx="2"/>
          </p:nvPr>
        </p:nvSpPr>
        <p:spPr/>
        <p:txBody>
          <a:bodyPr>
            <a:normAutofit/>
          </a:bodyPr>
          <a:lstStyle/>
          <a:p>
            <a:pPr marL="457200" indent="-457200" algn="l" fontAlgn="ctr">
              <a:buFont typeface="+mj-lt"/>
              <a:buAutoNum type="arabicPeriod"/>
            </a:pPr>
            <a:r>
              <a:rPr lang="nb-NO" sz="2200" i="0" dirty="0">
                <a:solidFill>
                  <a:srgbClr val="3C434A"/>
                </a:solidFill>
                <a:effectLst/>
                <a:latin typeface="-apple-system"/>
              </a:rPr>
              <a:t>Ja, den er sterkt truet.</a:t>
            </a:r>
          </a:p>
          <a:p>
            <a:pPr marL="457200" indent="-457200" algn="l" fontAlgn="ctr">
              <a:buFont typeface="+mj-lt"/>
              <a:buAutoNum type="arabicPeriod"/>
            </a:pPr>
            <a:r>
              <a:rPr lang="nb-NO" sz="2200" i="0" dirty="0">
                <a:solidFill>
                  <a:srgbClr val="3C434A"/>
                </a:solidFill>
                <a:effectLst/>
                <a:latin typeface="-apple-system"/>
              </a:rPr>
              <a:t>Generelt er den svært tall rik, men bestanden er truet i mindre områder.</a:t>
            </a:r>
          </a:p>
          <a:p>
            <a:pPr marL="457200" indent="-457200" algn="l" fontAlgn="ctr">
              <a:buFont typeface="+mj-lt"/>
              <a:buAutoNum type="arabicPeriod"/>
            </a:pPr>
            <a:r>
              <a:rPr lang="nb-NO" sz="2200" i="0" dirty="0">
                <a:solidFill>
                  <a:srgbClr val="3C434A"/>
                </a:solidFill>
                <a:effectLst/>
                <a:latin typeface="-apple-system"/>
              </a:rPr>
              <a:t>Nei, det er heller slik at den truer andre arter.</a:t>
            </a:r>
          </a:p>
          <a:p>
            <a:pPr marL="0" indent="0">
              <a:buNone/>
            </a:pPr>
            <a:endParaRPr lang="nb-NO" b="1" i="0" dirty="0">
              <a:solidFill>
                <a:srgbClr val="3C434A"/>
              </a:solidFill>
              <a:effectLst/>
              <a:latin typeface="-apple-system"/>
            </a:endParaRPr>
          </a:p>
          <a:p>
            <a:pPr marL="0" indent="0">
              <a:buNone/>
            </a:pPr>
            <a:r>
              <a:rPr lang="nb-NO" sz="2000" i="0" dirty="0">
                <a:solidFill>
                  <a:srgbClr val="3C434A"/>
                </a:solidFill>
                <a:effectLst/>
                <a:latin typeface="-apple-system"/>
              </a:rPr>
              <a:t>Ulven er truet og rødlistet i Norge. Ulven er et av de vanligste rovdyrene. I Europa (utenom Russland) fins det </a:t>
            </a:r>
            <a:r>
              <a:rPr lang="nb-NO" sz="2000" i="0" dirty="0" err="1">
                <a:solidFill>
                  <a:srgbClr val="3C434A"/>
                </a:solidFill>
                <a:effectLst/>
                <a:latin typeface="-apple-system"/>
              </a:rPr>
              <a:t>ca</a:t>
            </a:r>
            <a:r>
              <a:rPr lang="nb-NO" sz="2000" i="0" dirty="0">
                <a:solidFill>
                  <a:srgbClr val="3C434A"/>
                </a:solidFill>
                <a:effectLst/>
                <a:latin typeface="-apple-system"/>
              </a:rPr>
              <a:t> 12.000 ulver.</a:t>
            </a:r>
            <a:r>
              <a:rPr lang="nb-NO" b="1" i="0" dirty="0">
                <a:solidFill>
                  <a:srgbClr val="3C434A"/>
                </a:solidFill>
                <a:effectLst/>
                <a:latin typeface="-apple-system"/>
              </a:rPr>
              <a:t> </a:t>
            </a:r>
            <a:br>
              <a:rPr lang="nb-NO" b="1" i="0" dirty="0">
                <a:solidFill>
                  <a:srgbClr val="3C434A"/>
                </a:solidFill>
                <a:effectLst/>
                <a:latin typeface="-apple-system"/>
              </a:rPr>
            </a:br>
            <a:endParaRPr lang="nb-NO" dirty="0"/>
          </a:p>
        </p:txBody>
      </p:sp>
      <p:sp>
        <p:nvSpPr>
          <p:cNvPr id="5" name="Plassholder for bunntekst 4">
            <a:extLst>
              <a:ext uri="{FF2B5EF4-FFF2-40B4-BE49-F238E27FC236}">
                <a16:creationId xmlns:a16="http://schemas.microsoft.com/office/drawing/2014/main" id="{9B2C3571-F90F-8C17-E339-8669E744BE68}"/>
              </a:ext>
            </a:extLst>
          </p:cNvPr>
          <p:cNvSpPr>
            <a:spLocks noGrp="1"/>
          </p:cNvSpPr>
          <p:nvPr>
            <p:ph type="ftr" sz="quarter" idx="11"/>
          </p:nvPr>
        </p:nvSpPr>
        <p:spPr/>
        <p:txBody>
          <a:bodyPr/>
          <a:lstStyle/>
          <a:p>
            <a:r>
              <a:rPr lang="nb-NO"/>
              <a:t>Eksamenstrim kapittel 5 div dyr jegerprøvekurset.no  1/24</a:t>
            </a:r>
          </a:p>
        </p:txBody>
      </p:sp>
    </p:spTree>
    <p:extLst>
      <p:ext uri="{BB962C8B-B14F-4D97-AF65-F5344CB8AC3E}">
        <p14:creationId xmlns:p14="http://schemas.microsoft.com/office/powerpoint/2010/main" val="36746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601A4ECC-9175-DE66-9E1B-D210E02FE74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4120"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E4CA333-B17A-FDD3-FF79-3E68C4B3AF7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20  Hvilket dyr er dette?</a:t>
            </a:r>
          </a:p>
        </p:txBody>
      </p:sp>
      <p:sp>
        <p:nvSpPr>
          <p:cNvPr id="4" name="Plassholder for innhold 3">
            <a:extLst>
              <a:ext uri="{FF2B5EF4-FFF2-40B4-BE49-F238E27FC236}">
                <a16:creationId xmlns:a16="http://schemas.microsoft.com/office/drawing/2014/main" id="{DA1BD14F-0BB3-841E-54D4-30CE52E7D40E}"/>
              </a:ext>
            </a:extLst>
          </p:cNvPr>
          <p:cNvSpPr>
            <a:spLocks noGrp="1"/>
          </p:cNvSpPr>
          <p:nvPr>
            <p:ph sz="half" idx="2"/>
          </p:nvPr>
        </p:nvSpPr>
        <p:spPr>
          <a:xfrm>
            <a:off x="6712374" y="2434200"/>
            <a:ext cx="4641426" cy="3922149"/>
          </a:xfrm>
        </p:spPr>
        <p:txBody>
          <a:bodyPr vert="horz" lIns="91440" tIns="45720" rIns="91440" bIns="45720" rtlCol="0">
            <a:normAutofit/>
          </a:bodyPr>
          <a:lstStyle/>
          <a:p>
            <a:pPr marL="685800" indent="-457200">
              <a:buFont typeface="+mj-lt"/>
              <a:buAutoNum type="arabicPeriod"/>
            </a:pPr>
            <a:r>
              <a:rPr lang="en-US" sz="2000" dirty="0" err="1"/>
              <a:t>Vaskebjørn</a:t>
            </a:r>
            <a:endParaRPr lang="en-US" sz="2000" dirty="0"/>
          </a:p>
          <a:p>
            <a:pPr marL="685800" indent="-457200">
              <a:buFont typeface="+mj-lt"/>
              <a:buAutoNum type="arabicPeriod"/>
            </a:pPr>
            <a:r>
              <a:rPr lang="en-US" sz="2000" dirty="0"/>
              <a:t>Jerv</a:t>
            </a:r>
          </a:p>
          <a:p>
            <a:pPr marL="685800" indent="-457200">
              <a:buFont typeface="+mj-lt"/>
              <a:buAutoNum type="arabicPeriod"/>
            </a:pPr>
            <a:r>
              <a:rPr lang="en-US" sz="2000" dirty="0" err="1"/>
              <a:t>Grevling</a:t>
            </a:r>
            <a:endParaRPr lang="en-US" sz="2000" dirty="0"/>
          </a:p>
          <a:p>
            <a:pPr marL="0"/>
            <a:endParaRPr lang="en-US" sz="1700" dirty="0"/>
          </a:p>
          <a:p>
            <a:pPr marL="0" indent="0">
              <a:buNone/>
            </a:pPr>
            <a:r>
              <a:rPr lang="en-US" sz="2000" dirty="0"/>
              <a:t>Jerv lever i </a:t>
            </a:r>
            <a:r>
              <a:rPr lang="en-US" sz="2000" dirty="0" err="1"/>
              <a:t>fjellområdene</a:t>
            </a:r>
            <a:r>
              <a:rPr lang="en-US" sz="2000" dirty="0"/>
              <a:t> og </a:t>
            </a:r>
            <a:r>
              <a:rPr lang="en-US" sz="2000" dirty="0" err="1"/>
              <a:t>nede</a:t>
            </a:r>
            <a:r>
              <a:rPr lang="en-US" sz="2000" dirty="0"/>
              <a:t> i </a:t>
            </a:r>
            <a:r>
              <a:rPr lang="en-US" sz="2000" dirty="0" err="1"/>
              <a:t>dalene</a:t>
            </a:r>
            <a:r>
              <a:rPr lang="en-US" sz="2000" dirty="0"/>
              <a:t> i Norge. </a:t>
            </a:r>
            <a:r>
              <a:rPr lang="en-US" sz="2000" dirty="0" err="1"/>
              <a:t>Stortinget</a:t>
            </a:r>
            <a:r>
              <a:rPr lang="en-US" sz="2000" dirty="0"/>
              <a:t> </a:t>
            </a:r>
            <a:r>
              <a:rPr lang="en-US" sz="2000" dirty="0" err="1"/>
              <a:t>har</a:t>
            </a:r>
            <a:r>
              <a:rPr lang="en-US" sz="2000" dirty="0"/>
              <a:t> </a:t>
            </a:r>
            <a:r>
              <a:rPr lang="en-US" sz="2000" dirty="0" err="1"/>
              <a:t>bestemt</a:t>
            </a:r>
            <a:r>
              <a:rPr lang="en-US" sz="2000" dirty="0"/>
              <a:t> at vi </a:t>
            </a:r>
            <a:r>
              <a:rPr lang="en-US" sz="2000" dirty="0" err="1"/>
              <a:t>skal</a:t>
            </a:r>
            <a:r>
              <a:rPr lang="en-US" sz="2000" dirty="0"/>
              <a:t> ha 39 </a:t>
            </a:r>
            <a:r>
              <a:rPr lang="en-US" sz="2000" dirty="0" err="1"/>
              <a:t>ynglinger</a:t>
            </a:r>
            <a:r>
              <a:rPr lang="en-US" sz="2000" dirty="0"/>
              <a:t> av </a:t>
            </a:r>
            <a:r>
              <a:rPr lang="en-US" sz="2000" dirty="0" err="1"/>
              <a:t>jerv</a:t>
            </a:r>
            <a:r>
              <a:rPr lang="en-US" sz="2000" dirty="0"/>
              <a:t> i Norge. </a:t>
            </a:r>
            <a:r>
              <a:rPr lang="en-US" sz="2000" dirty="0" err="1"/>
              <a:t>Snittet</a:t>
            </a:r>
            <a:r>
              <a:rPr lang="en-US" sz="2000" dirty="0"/>
              <a:t> de </a:t>
            </a:r>
            <a:r>
              <a:rPr lang="en-US" sz="2000" dirty="0" err="1"/>
              <a:t>siste</a:t>
            </a:r>
            <a:r>
              <a:rPr lang="en-US" sz="2000" dirty="0"/>
              <a:t> </a:t>
            </a:r>
            <a:r>
              <a:rPr lang="en-US" sz="2000" dirty="0" err="1"/>
              <a:t>tre</a:t>
            </a:r>
            <a:r>
              <a:rPr lang="en-US" sz="2000" dirty="0"/>
              <a:t> </a:t>
            </a:r>
            <a:r>
              <a:rPr lang="en-US" sz="2000" dirty="0" err="1"/>
              <a:t>årene</a:t>
            </a:r>
            <a:r>
              <a:rPr lang="en-US" sz="2000" dirty="0"/>
              <a:t> (2022) er på ca 56  </a:t>
            </a:r>
            <a:r>
              <a:rPr lang="en-US" sz="2000" dirty="0" err="1"/>
              <a:t>ynglinger</a:t>
            </a:r>
            <a:r>
              <a:rPr lang="en-US" sz="2000" dirty="0"/>
              <a:t>. </a:t>
            </a:r>
            <a:r>
              <a:rPr lang="en-US" sz="2000" dirty="0" err="1"/>
              <a:t>Jerven</a:t>
            </a:r>
            <a:r>
              <a:rPr lang="en-US" sz="2000" dirty="0"/>
              <a:t> er </a:t>
            </a:r>
            <a:r>
              <a:rPr lang="en-US" sz="2000" dirty="0" err="1"/>
              <a:t>rødlista</a:t>
            </a:r>
            <a:r>
              <a:rPr lang="en-US" sz="2000" dirty="0"/>
              <a:t>. Den </a:t>
            </a:r>
            <a:r>
              <a:rPr lang="en-US" sz="2000" dirty="0" err="1"/>
              <a:t>veier</a:t>
            </a:r>
            <a:r>
              <a:rPr lang="en-US" sz="2000" dirty="0"/>
              <a:t> ca 12 kilo men </a:t>
            </a:r>
            <a:r>
              <a:rPr lang="en-US" sz="2000" dirty="0" err="1"/>
              <a:t>kan</a:t>
            </a:r>
            <a:r>
              <a:rPr lang="en-US" sz="2000" dirty="0"/>
              <a:t> </a:t>
            </a:r>
            <a:r>
              <a:rPr lang="en-US" sz="2000" dirty="0" err="1"/>
              <a:t>drepe</a:t>
            </a:r>
            <a:r>
              <a:rPr lang="en-US" sz="2000" dirty="0"/>
              <a:t> </a:t>
            </a:r>
            <a:r>
              <a:rPr lang="en-US" sz="2000" dirty="0" err="1"/>
              <a:t>dyr</a:t>
            </a:r>
            <a:r>
              <a:rPr lang="en-US" sz="2000" dirty="0"/>
              <a:t> </a:t>
            </a:r>
            <a:r>
              <a:rPr lang="en-US" sz="2000" dirty="0" err="1"/>
              <a:t>som</a:t>
            </a:r>
            <a:r>
              <a:rPr lang="en-US" sz="2000" dirty="0"/>
              <a:t> er </a:t>
            </a:r>
            <a:r>
              <a:rPr lang="en-US" sz="2000" dirty="0" err="1"/>
              <a:t>flere</a:t>
            </a:r>
            <a:r>
              <a:rPr lang="en-US" sz="2000" dirty="0"/>
              <a:t> ganger </a:t>
            </a:r>
            <a:r>
              <a:rPr lang="en-US" sz="2000" dirty="0" err="1"/>
              <a:t>større</a:t>
            </a:r>
            <a:r>
              <a:rPr lang="en-US" sz="2000" dirty="0"/>
              <a:t> </a:t>
            </a:r>
            <a:r>
              <a:rPr lang="en-US" sz="2000" dirty="0" err="1"/>
              <a:t>enn</a:t>
            </a:r>
            <a:r>
              <a:rPr lang="en-US" sz="2000" dirty="0"/>
              <a:t> seg </a:t>
            </a:r>
            <a:r>
              <a:rPr lang="en-US" sz="2000" dirty="0" err="1"/>
              <a:t>selv</a:t>
            </a:r>
            <a:r>
              <a:rPr lang="en-US" sz="2000" dirty="0"/>
              <a:t>. </a:t>
            </a:r>
            <a:r>
              <a:rPr lang="en-US" sz="2000" dirty="0" err="1"/>
              <a:t>Jerven</a:t>
            </a:r>
            <a:r>
              <a:rPr lang="en-US" sz="2000" dirty="0"/>
              <a:t> </a:t>
            </a:r>
            <a:r>
              <a:rPr lang="en-US" sz="2000" dirty="0" err="1"/>
              <a:t>lagrer</a:t>
            </a:r>
            <a:r>
              <a:rPr lang="en-US" sz="2000" dirty="0"/>
              <a:t> mat i </a:t>
            </a:r>
            <a:r>
              <a:rPr lang="en-US" sz="2000" dirty="0" err="1"/>
              <a:t>urer</a:t>
            </a:r>
            <a:r>
              <a:rPr lang="en-US" sz="2000" dirty="0"/>
              <a:t> og </a:t>
            </a:r>
            <a:r>
              <a:rPr lang="en-US" sz="2000" dirty="0" err="1"/>
              <a:t>snøfonner</a:t>
            </a:r>
            <a:r>
              <a:rPr lang="en-US" sz="2000" dirty="0"/>
              <a:t>. </a:t>
            </a:r>
          </a:p>
        </p:txBody>
      </p:sp>
      <p:sp>
        <p:nvSpPr>
          <p:cNvPr id="5" name="Plassholder for bunntekst 4">
            <a:extLst>
              <a:ext uri="{FF2B5EF4-FFF2-40B4-BE49-F238E27FC236}">
                <a16:creationId xmlns:a16="http://schemas.microsoft.com/office/drawing/2014/main" id="{A096AB9D-BA8C-4A28-6AA4-18E19EBBACF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89042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6849F5AE-B76C-4B5B-DD82-4D9323BAE5CE}"/>
              </a:ext>
            </a:extLst>
          </p:cNvPr>
          <p:cNvSpPr>
            <a:spLocks noGrp="1"/>
          </p:cNvSpPr>
          <p:nvPr>
            <p:ph type="title"/>
          </p:nvPr>
        </p:nvSpPr>
        <p:spPr>
          <a:xfrm>
            <a:off x="5526156" y="365125"/>
            <a:ext cx="5827643" cy="1433433"/>
          </a:xfrm>
        </p:spPr>
        <p:txBody>
          <a:bodyPr vert="horz" lIns="91440" tIns="45720" rIns="91440" bIns="45720" rtlCol="0" anchor="b">
            <a:normAutofit/>
          </a:bodyPr>
          <a:lstStyle/>
          <a:p>
            <a:r>
              <a:rPr lang="en-US" kern="1200">
                <a:solidFill>
                  <a:schemeClr val="tx1"/>
                </a:solidFill>
                <a:latin typeface="+mj-lt"/>
                <a:ea typeface="+mj-ea"/>
                <a:cs typeface="+mj-cs"/>
              </a:rPr>
              <a:t>21  Er det lov med ordinær jakt på jerv?</a:t>
            </a:r>
          </a:p>
        </p:txBody>
      </p:sp>
      <p:pic>
        <p:nvPicPr>
          <p:cNvPr id="6" name="Media på Internett 5" title="Jerv">
            <a:hlinkClick r:id="" action="ppaction://media"/>
            <a:extLst>
              <a:ext uri="{FF2B5EF4-FFF2-40B4-BE49-F238E27FC236}">
                <a16:creationId xmlns:a16="http://schemas.microsoft.com/office/drawing/2014/main" id="{43E3FC95-812F-7EA4-EA63-82703298E38D}"/>
              </a:ext>
            </a:extLst>
          </p:cNvPr>
          <p:cNvPicPr>
            <a:picLocks noGrp="1" noRot="1" noChangeAspect="1"/>
          </p:cNvPicPr>
          <p:nvPr>
            <p:ph sz="half" idx="1"/>
            <a:videoFile r:link="rId1"/>
          </p:nvPr>
        </p:nvPicPr>
        <p:blipFill>
          <a:blip r:embed="rId3"/>
          <a:stretch>
            <a:fillRect/>
          </a:stretch>
        </p:blipFill>
        <p:spPr>
          <a:xfrm>
            <a:off x="643466" y="2891396"/>
            <a:ext cx="4309533" cy="3232149"/>
          </a:xfrm>
          <a:prstGeom prst="rect">
            <a:avLst/>
          </a:prstGeom>
        </p:spPr>
      </p:pic>
      <p:sp>
        <p:nvSpPr>
          <p:cNvPr id="4" name="Plassholder for innhold 3">
            <a:extLst>
              <a:ext uri="{FF2B5EF4-FFF2-40B4-BE49-F238E27FC236}">
                <a16:creationId xmlns:a16="http://schemas.microsoft.com/office/drawing/2014/main" id="{3F9C3027-CE9F-38FA-6715-2FC69DBA4460}"/>
              </a:ext>
            </a:extLst>
          </p:cNvPr>
          <p:cNvSpPr>
            <a:spLocks noGrp="1"/>
          </p:cNvSpPr>
          <p:nvPr>
            <p:ph sz="half" idx="2"/>
          </p:nvPr>
        </p:nvSpPr>
        <p:spPr>
          <a:xfrm>
            <a:off x="5526156" y="2055813"/>
            <a:ext cx="5827644" cy="4121149"/>
          </a:xfrm>
        </p:spPr>
        <p:txBody>
          <a:bodyPr vert="horz" lIns="91440" tIns="45720" rIns="91440" bIns="45720" rtlCol="0" anchor="t">
            <a:normAutofit/>
          </a:bodyPr>
          <a:lstStyle/>
          <a:p>
            <a:pPr marL="685800" indent="-457200" fontAlgn="ctr">
              <a:buFont typeface="+mj-lt"/>
              <a:buAutoNum type="arabicPeriod"/>
            </a:pPr>
            <a:r>
              <a:rPr lang="en-US" sz="2000" i="0" dirty="0" err="1">
                <a:effectLst/>
              </a:rPr>
              <a:t>Nei</a:t>
            </a:r>
            <a:r>
              <a:rPr lang="en-US" sz="2000" i="0" dirty="0">
                <a:effectLst/>
              </a:rPr>
              <a:t> det er </a:t>
            </a:r>
            <a:r>
              <a:rPr lang="en-US" sz="2000" i="0" dirty="0" err="1">
                <a:effectLst/>
              </a:rPr>
              <a:t>ikke</a:t>
            </a:r>
            <a:r>
              <a:rPr lang="en-US" sz="2000" i="0" dirty="0">
                <a:effectLst/>
              </a:rPr>
              <a:t> </a:t>
            </a:r>
            <a:r>
              <a:rPr lang="en-US" sz="2000" i="0" dirty="0" err="1">
                <a:effectLst/>
              </a:rPr>
              <a:t>lov</a:t>
            </a:r>
            <a:r>
              <a:rPr lang="en-US" sz="2000" i="0" dirty="0">
                <a:effectLst/>
              </a:rPr>
              <a:t> med </a:t>
            </a:r>
            <a:r>
              <a:rPr lang="en-US" sz="2000" i="0" dirty="0" err="1">
                <a:effectLst/>
              </a:rPr>
              <a:t>ordinær</a:t>
            </a:r>
            <a:r>
              <a:rPr lang="en-US" sz="2000" i="0" dirty="0">
                <a:effectLst/>
              </a:rPr>
              <a:t> </a:t>
            </a:r>
            <a:r>
              <a:rPr lang="en-US" sz="2000" i="0" dirty="0" err="1">
                <a:effectLst/>
              </a:rPr>
              <a:t>jakt</a:t>
            </a:r>
            <a:r>
              <a:rPr lang="en-US" sz="2000" i="0" dirty="0">
                <a:effectLst/>
              </a:rPr>
              <a:t> på </a:t>
            </a:r>
            <a:r>
              <a:rPr lang="en-US" sz="2000" i="0" dirty="0" err="1">
                <a:effectLst/>
              </a:rPr>
              <a:t>jerv</a:t>
            </a:r>
            <a:r>
              <a:rPr lang="en-US" sz="2000" i="0" dirty="0">
                <a:effectLst/>
              </a:rPr>
              <a:t>.</a:t>
            </a:r>
          </a:p>
          <a:p>
            <a:pPr marL="685800" indent="-457200" fontAlgn="ctr">
              <a:buFont typeface="+mj-lt"/>
              <a:buAutoNum type="arabicPeriod"/>
            </a:pPr>
            <a:r>
              <a:rPr lang="en-US" sz="2000" i="0" dirty="0">
                <a:effectLst/>
              </a:rPr>
              <a:t>Ja, </a:t>
            </a:r>
            <a:r>
              <a:rPr lang="en-US" sz="2000" i="0" dirty="0" err="1">
                <a:effectLst/>
              </a:rPr>
              <a:t>jerven</a:t>
            </a:r>
            <a:r>
              <a:rPr lang="en-US" sz="2000" i="0" dirty="0">
                <a:effectLst/>
              </a:rPr>
              <a:t> </a:t>
            </a:r>
            <a:r>
              <a:rPr lang="en-US" sz="2000" i="0" dirty="0" err="1">
                <a:effectLst/>
              </a:rPr>
              <a:t>har</a:t>
            </a:r>
            <a:r>
              <a:rPr lang="en-US" sz="2000" i="0" dirty="0">
                <a:effectLst/>
              </a:rPr>
              <a:t> </a:t>
            </a:r>
            <a:r>
              <a:rPr lang="en-US" sz="2000" i="0" dirty="0" err="1">
                <a:effectLst/>
              </a:rPr>
              <a:t>egen</a:t>
            </a:r>
            <a:r>
              <a:rPr lang="en-US" sz="2000" i="0" dirty="0">
                <a:effectLst/>
              </a:rPr>
              <a:t> </a:t>
            </a:r>
            <a:r>
              <a:rPr lang="en-US" sz="2000" i="0" dirty="0" err="1">
                <a:effectLst/>
              </a:rPr>
              <a:t>jakttid</a:t>
            </a:r>
            <a:r>
              <a:rPr lang="en-US" sz="2000" i="0" dirty="0">
                <a:effectLst/>
              </a:rPr>
              <a:t> og </a:t>
            </a:r>
            <a:r>
              <a:rPr lang="en-US" sz="2000" i="0" dirty="0" err="1">
                <a:effectLst/>
              </a:rPr>
              <a:t>kan</a:t>
            </a:r>
            <a:r>
              <a:rPr lang="en-US" sz="2000" i="0" dirty="0">
                <a:effectLst/>
              </a:rPr>
              <a:t> da </a:t>
            </a:r>
            <a:r>
              <a:rPr lang="en-US" sz="2000" i="0" dirty="0" err="1">
                <a:effectLst/>
              </a:rPr>
              <a:t>skytes</a:t>
            </a:r>
            <a:r>
              <a:rPr lang="en-US" sz="2000" i="0" dirty="0">
                <a:effectLst/>
              </a:rPr>
              <a:t> på </a:t>
            </a:r>
            <a:r>
              <a:rPr lang="en-US" sz="2000" i="0" dirty="0" err="1">
                <a:effectLst/>
              </a:rPr>
              <a:t>åte</a:t>
            </a:r>
            <a:r>
              <a:rPr lang="en-US" sz="2000" i="0" dirty="0">
                <a:effectLst/>
              </a:rPr>
              <a:t> </a:t>
            </a:r>
            <a:r>
              <a:rPr lang="en-US" sz="2000" i="0" dirty="0" err="1">
                <a:effectLst/>
              </a:rPr>
              <a:t>eller</a:t>
            </a:r>
            <a:r>
              <a:rPr lang="en-US" sz="2000" i="0" dirty="0">
                <a:effectLst/>
              </a:rPr>
              <a:t> </a:t>
            </a:r>
            <a:r>
              <a:rPr lang="en-US" sz="2000" i="0" dirty="0" err="1">
                <a:effectLst/>
              </a:rPr>
              <a:t>fanges</a:t>
            </a:r>
            <a:r>
              <a:rPr lang="en-US" sz="2000" i="0" dirty="0">
                <a:effectLst/>
              </a:rPr>
              <a:t> i </a:t>
            </a:r>
            <a:r>
              <a:rPr lang="en-US" sz="2000" i="0" dirty="0" err="1">
                <a:effectLst/>
              </a:rPr>
              <a:t>felle</a:t>
            </a:r>
            <a:r>
              <a:rPr lang="en-US" sz="2000" i="0" dirty="0">
                <a:effectLst/>
              </a:rPr>
              <a:t>.</a:t>
            </a:r>
          </a:p>
          <a:p>
            <a:pPr marL="0" indent="0" fontAlgn="ctr">
              <a:buNone/>
            </a:pPr>
            <a:br>
              <a:rPr lang="en-US" sz="2000" b="1" i="0" dirty="0">
                <a:effectLst/>
              </a:rPr>
            </a:br>
            <a:r>
              <a:rPr lang="en-US" sz="2000" i="0" dirty="0" err="1">
                <a:effectLst/>
              </a:rPr>
              <a:t>Jerven</a:t>
            </a:r>
            <a:r>
              <a:rPr lang="en-US" sz="2000" i="0" dirty="0">
                <a:effectLst/>
              </a:rPr>
              <a:t> </a:t>
            </a:r>
            <a:r>
              <a:rPr lang="en-US" sz="2000" i="0" dirty="0" err="1">
                <a:effectLst/>
              </a:rPr>
              <a:t>har</a:t>
            </a:r>
            <a:r>
              <a:rPr lang="en-US" sz="2000" i="0" dirty="0">
                <a:effectLst/>
              </a:rPr>
              <a:t> </a:t>
            </a:r>
            <a:r>
              <a:rPr lang="en-US" sz="2000" i="0" dirty="0" err="1">
                <a:effectLst/>
              </a:rPr>
              <a:t>ikke</a:t>
            </a:r>
            <a:r>
              <a:rPr lang="en-US" sz="2000" i="0" dirty="0">
                <a:effectLst/>
              </a:rPr>
              <a:t> </a:t>
            </a:r>
            <a:r>
              <a:rPr lang="en-US" sz="2000" i="0" dirty="0" err="1">
                <a:effectLst/>
              </a:rPr>
              <a:t>ordinær</a:t>
            </a:r>
            <a:r>
              <a:rPr lang="en-US" sz="2000" i="0" dirty="0">
                <a:effectLst/>
              </a:rPr>
              <a:t> </a:t>
            </a:r>
            <a:r>
              <a:rPr lang="en-US" sz="2000" i="0" dirty="0" err="1">
                <a:effectLst/>
              </a:rPr>
              <a:t>jakttid</a:t>
            </a:r>
            <a:r>
              <a:rPr lang="en-US" sz="2000" i="0" dirty="0">
                <a:effectLst/>
              </a:rPr>
              <a:t>. </a:t>
            </a:r>
            <a:r>
              <a:rPr lang="en-US" sz="2000" i="0" dirty="0" err="1">
                <a:effectLst/>
              </a:rPr>
              <a:t>Blir</a:t>
            </a:r>
            <a:r>
              <a:rPr lang="en-US" sz="2000" i="0" dirty="0">
                <a:effectLst/>
              </a:rPr>
              <a:t> </a:t>
            </a:r>
            <a:r>
              <a:rPr lang="en-US" sz="2000" i="0" dirty="0" err="1">
                <a:effectLst/>
              </a:rPr>
              <a:t>bestanden</a:t>
            </a:r>
            <a:r>
              <a:rPr lang="en-US" sz="2000" i="0" dirty="0">
                <a:effectLst/>
              </a:rPr>
              <a:t> over </a:t>
            </a:r>
            <a:r>
              <a:rPr lang="en-US" sz="2000" i="0" dirty="0" err="1">
                <a:effectLst/>
              </a:rPr>
              <a:t>bestandsmålet</a:t>
            </a:r>
            <a:r>
              <a:rPr lang="en-US" sz="2000" i="0" dirty="0">
                <a:effectLst/>
              </a:rPr>
              <a:t> </a:t>
            </a:r>
            <a:r>
              <a:rPr lang="en-US" sz="2000" i="0" dirty="0" err="1">
                <a:effectLst/>
              </a:rPr>
              <a:t>åpnes</a:t>
            </a:r>
            <a:r>
              <a:rPr lang="en-US" sz="2000" i="0" dirty="0">
                <a:effectLst/>
              </a:rPr>
              <a:t> det for </a:t>
            </a:r>
            <a:r>
              <a:rPr lang="en-US" sz="2000" i="0" dirty="0" err="1">
                <a:effectLst/>
              </a:rPr>
              <a:t>lisensjakt</a:t>
            </a:r>
            <a:r>
              <a:rPr lang="en-US" sz="2000" i="0" dirty="0">
                <a:effectLst/>
              </a:rPr>
              <a:t> på </a:t>
            </a:r>
            <a:r>
              <a:rPr lang="en-US" sz="2000" i="0" dirty="0" err="1">
                <a:effectLst/>
              </a:rPr>
              <a:t>avgrensete</a:t>
            </a:r>
            <a:r>
              <a:rPr lang="en-US" sz="2000" i="0" dirty="0">
                <a:effectLst/>
              </a:rPr>
              <a:t> </a:t>
            </a:r>
            <a:r>
              <a:rPr lang="en-US" sz="2000" i="0" dirty="0" err="1">
                <a:effectLst/>
              </a:rPr>
              <a:t>kvoter</a:t>
            </a:r>
            <a:r>
              <a:rPr lang="en-US" sz="2000" i="0" dirty="0">
                <a:effectLst/>
              </a:rPr>
              <a:t> i </a:t>
            </a:r>
            <a:r>
              <a:rPr lang="en-US" sz="2000" i="0" dirty="0" err="1">
                <a:effectLst/>
              </a:rPr>
              <a:t>enkelte</a:t>
            </a:r>
            <a:r>
              <a:rPr lang="en-US" sz="2000" i="0" dirty="0">
                <a:effectLst/>
              </a:rPr>
              <a:t> </a:t>
            </a:r>
            <a:r>
              <a:rPr lang="en-US" sz="2000" i="0" dirty="0" err="1">
                <a:effectLst/>
              </a:rPr>
              <a:t>områder</a:t>
            </a:r>
            <a:r>
              <a:rPr lang="en-US" sz="2000" i="0" dirty="0">
                <a:effectLst/>
              </a:rPr>
              <a:t>. Jerv </a:t>
            </a:r>
            <a:r>
              <a:rPr lang="en-US" sz="2000" i="0" dirty="0" err="1">
                <a:effectLst/>
              </a:rPr>
              <a:t>kan</a:t>
            </a:r>
            <a:r>
              <a:rPr lang="en-US" sz="2000" i="0" dirty="0">
                <a:effectLst/>
              </a:rPr>
              <a:t> </a:t>
            </a:r>
            <a:r>
              <a:rPr lang="en-US" sz="2000" i="0" dirty="0" err="1">
                <a:effectLst/>
              </a:rPr>
              <a:t>jaktes</a:t>
            </a:r>
            <a:r>
              <a:rPr lang="en-US" sz="2000" i="0" dirty="0">
                <a:effectLst/>
              </a:rPr>
              <a:t> på </a:t>
            </a:r>
            <a:r>
              <a:rPr lang="en-US" sz="2000" i="0" dirty="0" err="1">
                <a:effectLst/>
              </a:rPr>
              <a:t>åte</a:t>
            </a:r>
            <a:r>
              <a:rPr lang="en-US" sz="2000" i="0" dirty="0">
                <a:effectLst/>
              </a:rPr>
              <a:t> </a:t>
            </a:r>
            <a:r>
              <a:rPr lang="en-US" sz="2000" i="0" dirty="0" err="1">
                <a:effectLst/>
              </a:rPr>
              <a:t>eller</a:t>
            </a:r>
            <a:r>
              <a:rPr lang="en-US" sz="2000" i="0" dirty="0">
                <a:effectLst/>
              </a:rPr>
              <a:t> med </a:t>
            </a:r>
            <a:r>
              <a:rPr lang="en-US" sz="2000" i="0" dirty="0" err="1">
                <a:effectLst/>
              </a:rPr>
              <a:t>felle</a:t>
            </a:r>
            <a:r>
              <a:rPr lang="en-US" sz="2000" i="0" dirty="0">
                <a:effectLst/>
              </a:rPr>
              <a:t>. </a:t>
            </a:r>
            <a:br>
              <a:rPr lang="en-US" sz="2000" i="0" dirty="0">
                <a:effectLst/>
              </a:rPr>
            </a:br>
            <a:endParaRPr lang="en-US" sz="2000" dirty="0"/>
          </a:p>
        </p:txBody>
      </p:sp>
      <p:sp>
        <p:nvSpPr>
          <p:cNvPr id="5" name="Plassholder for bunntekst 4">
            <a:extLst>
              <a:ext uri="{FF2B5EF4-FFF2-40B4-BE49-F238E27FC236}">
                <a16:creationId xmlns:a16="http://schemas.microsoft.com/office/drawing/2014/main" id="{554B714B-BAEC-F211-617B-ED3B3EF1647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162087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BC84EFFB-217F-F0B3-A238-CE43F5592314}"/>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140" r="17139"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18C9849-7F47-EB33-743A-F7A6485D66F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22  Hvilket dyr er dette?</a:t>
            </a:r>
          </a:p>
        </p:txBody>
      </p:sp>
      <p:sp>
        <p:nvSpPr>
          <p:cNvPr id="4" name="Plassholder for innhold 3">
            <a:extLst>
              <a:ext uri="{FF2B5EF4-FFF2-40B4-BE49-F238E27FC236}">
                <a16:creationId xmlns:a16="http://schemas.microsoft.com/office/drawing/2014/main" id="{81930378-8B38-48CE-898B-2D6D53AF8831}"/>
              </a:ext>
            </a:extLst>
          </p:cNvPr>
          <p:cNvSpPr>
            <a:spLocks noGrp="1"/>
          </p:cNvSpPr>
          <p:nvPr>
            <p:ph sz="half" idx="2"/>
          </p:nvPr>
        </p:nvSpPr>
        <p:spPr>
          <a:xfrm>
            <a:off x="7531610" y="2434201"/>
            <a:ext cx="3822189" cy="3742762"/>
          </a:xfrm>
        </p:spPr>
        <p:txBody>
          <a:bodyPr vert="horz" lIns="91440" tIns="45720" rIns="91440" bIns="45720" rtlCol="0">
            <a:normAutofit/>
          </a:bodyPr>
          <a:lstStyle/>
          <a:p>
            <a:pPr marL="685800" indent="-457200" fontAlgn="ctr">
              <a:buFont typeface="+mj-lt"/>
              <a:buAutoNum type="arabicPeriod"/>
            </a:pPr>
            <a:r>
              <a:rPr lang="en-US" sz="1900" i="0" dirty="0">
                <a:effectLst/>
              </a:rPr>
              <a:t>Jerv</a:t>
            </a:r>
          </a:p>
          <a:p>
            <a:pPr marL="685800" indent="-457200">
              <a:buFont typeface="+mj-lt"/>
              <a:buAutoNum type="arabicPeriod"/>
            </a:pPr>
            <a:r>
              <a:rPr lang="en-US" sz="1900" i="0" dirty="0" err="1">
                <a:effectLst/>
              </a:rPr>
              <a:t>Mårhund</a:t>
            </a:r>
            <a:endParaRPr lang="en-US" sz="1900" i="0" dirty="0">
              <a:effectLst/>
            </a:endParaRPr>
          </a:p>
          <a:p>
            <a:pPr marL="685800" indent="-457200">
              <a:buFont typeface="+mj-lt"/>
              <a:buAutoNum type="arabicPeriod"/>
            </a:pPr>
            <a:r>
              <a:rPr lang="en-US" sz="1900" dirty="0" err="1"/>
              <a:t>Grevling</a:t>
            </a:r>
            <a:br>
              <a:rPr lang="en-US" sz="1900" b="1" i="0" dirty="0">
                <a:effectLst/>
              </a:rPr>
            </a:br>
            <a:endParaRPr lang="en-US" sz="1900" b="1" i="0" dirty="0">
              <a:effectLst/>
            </a:endParaRPr>
          </a:p>
          <a:p>
            <a:pPr marL="0" indent="0">
              <a:buNone/>
            </a:pPr>
            <a:r>
              <a:rPr lang="en-US" sz="2000" dirty="0" err="1"/>
              <a:t>Grevlingen</a:t>
            </a:r>
            <a:r>
              <a:rPr lang="en-US" sz="2000" dirty="0"/>
              <a:t> </a:t>
            </a:r>
            <a:r>
              <a:rPr lang="en-US" sz="2000" dirty="0" err="1"/>
              <a:t>kjenner</a:t>
            </a:r>
            <a:r>
              <a:rPr lang="en-US" sz="2000" dirty="0"/>
              <a:t> du </a:t>
            </a:r>
            <a:r>
              <a:rPr lang="en-US" sz="2000" dirty="0" err="1"/>
              <a:t>fra</a:t>
            </a:r>
            <a:r>
              <a:rPr lang="en-US" sz="2000" dirty="0"/>
              <a:t> </a:t>
            </a:r>
            <a:r>
              <a:rPr lang="en-US" sz="2000" dirty="0" err="1"/>
              <a:t>andre</a:t>
            </a:r>
            <a:r>
              <a:rPr lang="en-US" sz="2000" dirty="0"/>
              <a:t> </a:t>
            </a:r>
            <a:r>
              <a:rPr lang="en-US" sz="2000" dirty="0" err="1"/>
              <a:t>dyr</a:t>
            </a:r>
            <a:r>
              <a:rPr lang="en-US" sz="2000" dirty="0"/>
              <a:t> på de </a:t>
            </a:r>
            <a:r>
              <a:rPr lang="en-US" sz="2000" dirty="0" err="1"/>
              <a:t>svarte</a:t>
            </a:r>
            <a:r>
              <a:rPr lang="en-US" sz="2000" dirty="0"/>
              <a:t> og </a:t>
            </a:r>
            <a:r>
              <a:rPr lang="en-US" sz="2000" dirty="0" err="1"/>
              <a:t>hvite</a:t>
            </a:r>
            <a:r>
              <a:rPr lang="en-US" sz="2000" dirty="0"/>
              <a:t> </a:t>
            </a:r>
            <a:r>
              <a:rPr lang="en-US" sz="2000" dirty="0" err="1"/>
              <a:t>stripene</a:t>
            </a:r>
            <a:r>
              <a:rPr lang="en-US" sz="2000" dirty="0"/>
              <a:t> på </a:t>
            </a:r>
            <a:r>
              <a:rPr lang="en-US" sz="2000" dirty="0" err="1"/>
              <a:t>hodet</a:t>
            </a:r>
            <a:r>
              <a:rPr lang="en-US" sz="2000" dirty="0"/>
              <a:t>.  Den lever i </a:t>
            </a:r>
            <a:r>
              <a:rPr lang="en-US" sz="2000" dirty="0" err="1"/>
              <a:t>skogen</a:t>
            </a:r>
            <a:r>
              <a:rPr lang="en-US" sz="2000" dirty="0"/>
              <a:t> og </a:t>
            </a:r>
            <a:r>
              <a:rPr lang="en-US" sz="2000" dirty="0" err="1"/>
              <a:t>ofte</a:t>
            </a:r>
            <a:r>
              <a:rPr lang="en-US" sz="2000" dirty="0"/>
              <a:t> </a:t>
            </a:r>
            <a:r>
              <a:rPr lang="en-US" sz="2000" dirty="0" err="1"/>
              <a:t>tett</a:t>
            </a:r>
            <a:r>
              <a:rPr lang="en-US" sz="2000" dirty="0"/>
              <a:t> på folk. Den er et </a:t>
            </a:r>
            <a:r>
              <a:rPr lang="en-US" sz="2000" dirty="0" err="1"/>
              <a:t>nattdyr</a:t>
            </a:r>
            <a:r>
              <a:rPr lang="en-US" sz="2000" dirty="0"/>
              <a:t>. Om </a:t>
            </a:r>
            <a:r>
              <a:rPr lang="en-US" sz="2000" dirty="0" err="1"/>
              <a:t>dagen</a:t>
            </a:r>
            <a:r>
              <a:rPr lang="en-US" sz="2000" dirty="0"/>
              <a:t> ligger den i hi, under </a:t>
            </a:r>
            <a:r>
              <a:rPr lang="en-US" sz="2000" dirty="0" err="1"/>
              <a:t>terasser</a:t>
            </a:r>
            <a:r>
              <a:rPr lang="en-US" sz="2000" dirty="0"/>
              <a:t> og </a:t>
            </a:r>
            <a:r>
              <a:rPr lang="en-US" sz="2000" dirty="0" err="1"/>
              <a:t>lignende</a:t>
            </a:r>
            <a:r>
              <a:rPr lang="en-US" sz="2000" dirty="0"/>
              <a:t>. Den </a:t>
            </a:r>
            <a:r>
              <a:rPr lang="en-US" sz="2000" dirty="0" err="1"/>
              <a:t>har</a:t>
            </a:r>
            <a:r>
              <a:rPr lang="en-US" sz="2000" dirty="0"/>
              <a:t> </a:t>
            </a:r>
            <a:r>
              <a:rPr lang="en-US" sz="2000" dirty="0" err="1"/>
              <a:t>svakt</a:t>
            </a:r>
            <a:r>
              <a:rPr lang="en-US" sz="2000" dirty="0"/>
              <a:t> syn. </a:t>
            </a:r>
            <a:r>
              <a:rPr lang="en-US" sz="2000" dirty="0" err="1"/>
              <a:t>Grevlingen</a:t>
            </a:r>
            <a:r>
              <a:rPr lang="en-US" sz="2000" dirty="0"/>
              <a:t> </a:t>
            </a:r>
            <a:r>
              <a:rPr lang="en-US" sz="2000" dirty="0" err="1"/>
              <a:t>går</a:t>
            </a:r>
            <a:r>
              <a:rPr lang="en-US" sz="2000" dirty="0"/>
              <a:t> i hi </a:t>
            </a:r>
            <a:r>
              <a:rPr lang="en-US" sz="2000" dirty="0" err="1"/>
              <a:t>omkring</a:t>
            </a:r>
            <a:r>
              <a:rPr lang="en-US" sz="2000" dirty="0"/>
              <a:t> </a:t>
            </a:r>
            <a:r>
              <a:rPr lang="en-US" sz="2000" dirty="0" err="1"/>
              <a:t>november</a:t>
            </a:r>
            <a:r>
              <a:rPr lang="en-US" sz="2000" dirty="0"/>
              <a:t> og </a:t>
            </a:r>
            <a:r>
              <a:rPr lang="en-US" sz="2000" dirty="0" err="1"/>
              <a:t>hviler</a:t>
            </a:r>
            <a:r>
              <a:rPr lang="en-US" sz="2000" dirty="0"/>
              <a:t> </a:t>
            </a:r>
            <a:r>
              <a:rPr lang="en-US" sz="2000" dirty="0" err="1"/>
              <a:t>til</a:t>
            </a:r>
            <a:r>
              <a:rPr lang="en-US" sz="2000" dirty="0"/>
              <a:t> </a:t>
            </a:r>
            <a:r>
              <a:rPr lang="en-US" sz="2000" dirty="0" err="1"/>
              <a:t>våren</a:t>
            </a:r>
            <a:r>
              <a:rPr lang="en-US" sz="2000" dirty="0"/>
              <a:t>. </a:t>
            </a:r>
          </a:p>
        </p:txBody>
      </p:sp>
      <p:sp>
        <p:nvSpPr>
          <p:cNvPr id="5" name="Plassholder for bunntekst 4">
            <a:extLst>
              <a:ext uri="{FF2B5EF4-FFF2-40B4-BE49-F238E27FC236}">
                <a16:creationId xmlns:a16="http://schemas.microsoft.com/office/drawing/2014/main" id="{4A6C6830-8755-5D4C-BA9C-51A08E58C97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14283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ssholder for innhold 6" descr="Et bilde som inneholder pattedyr, utendørs, grevling, gress&#10;&#10;Automatisk generert beskrivelse">
            <a:extLst>
              <a:ext uri="{FF2B5EF4-FFF2-40B4-BE49-F238E27FC236}">
                <a16:creationId xmlns:a16="http://schemas.microsoft.com/office/drawing/2014/main" id="{EB4A9328-0AF7-6641-1C5F-3AE72AFC388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61C25FB-7DC4-E4CC-BFF8-BF41DB9AD2BB}"/>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23  </a:t>
            </a:r>
            <a:r>
              <a:rPr lang="en-US" sz="4000" dirty="0" err="1"/>
              <a:t>Hva</a:t>
            </a:r>
            <a:r>
              <a:rPr lang="en-US" sz="4000" dirty="0"/>
              <a:t> </a:t>
            </a:r>
            <a:r>
              <a:rPr lang="en-US" sz="4000" dirty="0" err="1"/>
              <a:t>spiser</a:t>
            </a:r>
            <a:r>
              <a:rPr lang="en-US" sz="4000" dirty="0"/>
              <a:t> </a:t>
            </a:r>
            <a:r>
              <a:rPr lang="en-US" sz="4000" dirty="0" err="1"/>
              <a:t>grevlingen</a:t>
            </a:r>
            <a:r>
              <a:rPr lang="en-US" sz="4000" dirty="0"/>
              <a:t>?</a:t>
            </a:r>
          </a:p>
        </p:txBody>
      </p:sp>
      <p:sp>
        <p:nvSpPr>
          <p:cNvPr id="4" name="Plassholder for innhold 3">
            <a:extLst>
              <a:ext uri="{FF2B5EF4-FFF2-40B4-BE49-F238E27FC236}">
                <a16:creationId xmlns:a16="http://schemas.microsoft.com/office/drawing/2014/main" id="{EE98BEA9-350A-3554-6C82-D6EEBCF2E245}"/>
              </a:ext>
            </a:extLst>
          </p:cNvPr>
          <p:cNvSpPr>
            <a:spLocks noGrp="1"/>
          </p:cNvSpPr>
          <p:nvPr>
            <p:ph sz="half" idx="2"/>
          </p:nvPr>
        </p:nvSpPr>
        <p:spPr>
          <a:xfrm>
            <a:off x="838200" y="2434201"/>
            <a:ext cx="3822189" cy="3742762"/>
          </a:xfrm>
        </p:spPr>
        <p:txBody>
          <a:bodyPr vert="horz" lIns="91440" tIns="45720" rIns="91440" bIns="45720" rtlCol="0">
            <a:normAutofit fontScale="77500" lnSpcReduction="20000"/>
          </a:bodyPr>
          <a:lstStyle/>
          <a:p>
            <a:pPr marL="685800" indent="-457200" fontAlgn="ctr">
              <a:buFont typeface="+mj-lt"/>
              <a:buAutoNum type="arabicPeriod"/>
            </a:pPr>
            <a:r>
              <a:rPr lang="en-US" sz="2400" i="0" dirty="0">
                <a:effectLst/>
              </a:rPr>
              <a:t>Planter og </a:t>
            </a:r>
            <a:r>
              <a:rPr lang="en-US" sz="2400" i="0" dirty="0" err="1">
                <a:effectLst/>
              </a:rPr>
              <a:t>røtter</a:t>
            </a:r>
            <a:endParaRPr lang="en-US" sz="2400" i="0" dirty="0">
              <a:effectLst/>
            </a:endParaRPr>
          </a:p>
          <a:p>
            <a:pPr marL="685800" indent="-457200" fontAlgn="ctr">
              <a:buFont typeface="+mj-lt"/>
              <a:buAutoNum type="arabicPeriod"/>
            </a:pPr>
            <a:r>
              <a:rPr lang="en-US" sz="2400" i="0" dirty="0" err="1">
                <a:effectLst/>
              </a:rPr>
              <a:t>Meitemark</a:t>
            </a:r>
            <a:r>
              <a:rPr lang="en-US" sz="2400" i="0" dirty="0">
                <a:effectLst/>
              </a:rPr>
              <a:t>, rotter, </a:t>
            </a:r>
            <a:r>
              <a:rPr lang="en-US" sz="2400" i="0" dirty="0" err="1">
                <a:effectLst/>
              </a:rPr>
              <a:t>fisk</a:t>
            </a:r>
            <a:r>
              <a:rPr lang="en-US" sz="2400" i="0" dirty="0">
                <a:effectLst/>
              </a:rPr>
              <a:t>, og </a:t>
            </a:r>
            <a:r>
              <a:rPr lang="en-US" sz="2400" i="0" dirty="0" err="1">
                <a:effectLst/>
              </a:rPr>
              <a:t>rådyr</a:t>
            </a:r>
            <a:endParaRPr lang="en-US" sz="2400" i="0" dirty="0">
              <a:effectLst/>
            </a:endParaRPr>
          </a:p>
          <a:p>
            <a:pPr marL="685800" indent="-457200" fontAlgn="ctr">
              <a:buFont typeface="+mj-lt"/>
              <a:buAutoNum type="arabicPeriod"/>
            </a:pPr>
            <a:r>
              <a:rPr lang="en-US" sz="2400" i="0" dirty="0" err="1">
                <a:effectLst/>
              </a:rPr>
              <a:t>Grevling</a:t>
            </a:r>
            <a:r>
              <a:rPr lang="en-US" sz="2400" i="0" dirty="0">
                <a:effectLst/>
              </a:rPr>
              <a:t> er </a:t>
            </a:r>
            <a:r>
              <a:rPr lang="en-US" sz="2400" i="0" dirty="0" err="1">
                <a:effectLst/>
              </a:rPr>
              <a:t>alteter</a:t>
            </a:r>
            <a:r>
              <a:rPr lang="en-US" sz="2400" i="0" dirty="0">
                <a:effectLst/>
              </a:rPr>
              <a:t>. </a:t>
            </a:r>
            <a:r>
              <a:rPr lang="en-US" sz="2400" i="0" dirty="0" err="1">
                <a:effectLst/>
              </a:rPr>
              <a:t>Spiser</a:t>
            </a:r>
            <a:r>
              <a:rPr lang="en-US" sz="2400" i="0" dirty="0">
                <a:effectLst/>
              </a:rPr>
              <a:t>, planter, </a:t>
            </a:r>
            <a:r>
              <a:rPr lang="en-US" sz="2400" i="0" dirty="0" err="1">
                <a:effectLst/>
              </a:rPr>
              <a:t>smådyr</a:t>
            </a:r>
            <a:r>
              <a:rPr lang="en-US" sz="2400" i="0" dirty="0">
                <a:effectLst/>
              </a:rPr>
              <a:t>, </a:t>
            </a:r>
            <a:r>
              <a:rPr lang="en-US" sz="2400" i="0" dirty="0" err="1">
                <a:effectLst/>
              </a:rPr>
              <a:t>åtsler</a:t>
            </a:r>
            <a:r>
              <a:rPr lang="en-US" sz="2400" i="0" dirty="0">
                <a:effectLst/>
              </a:rPr>
              <a:t>, </a:t>
            </a:r>
            <a:r>
              <a:rPr lang="en-US" sz="2400" i="0" dirty="0" err="1">
                <a:effectLst/>
              </a:rPr>
              <a:t>fugler</a:t>
            </a:r>
            <a:r>
              <a:rPr lang="en-US" sz="2400" i="0" dirty="0">
                <a:effectLst/>
              </a:rPr>
              <a:t>, </a:t>
            </a:r>
            <a:r>
              <a:rPr lang="en-US" sz="2400" i="0" dirty="0" err="1">
                <a:effectLst/>
              </a:rPr>
              <a:t>korn</a:t>
            </a:r>
            <a:r>
              <a:rPr lang="en-US" sz="2400" i="0" dirty="0">
                <a:effectLst/>
              </a:rPr>
              <a:t>, </a:t>
            </a:r>
            <a:r>
              <a:rPr lang="en-US" sz="2400" i="0" dirty="0" err="1">
                <a:effectLst/>
              </a:rPr>
              <a:t>bær</a:t>
            </a:r>
            <a:r>
              <a:rPr lang="en-US" sz="2400" i="0" dirty="0">
                <a:effectLst/>
              </a:rPr>
              <a:t> og </a:t>
            </a:r>
            <a:r>
              <a:rPr lang="en-US" sz="2400" i="0" dirty="0" err="1">
                <a:effectLst/>
              </a:rPr>
              <a:t>søppel</a:t>
            </a:r>
            <a:r>
              <a:rPr lang="en-US" sz="2400" i="0" dirty="0">
                <a:effectLst/>
              </a:rPr>
              <a:t>.</a:t>
            </a:r>
          </a:p>
          <a:p>
            <a:pPr marL="0"/>
            <a:endParaRPr lang="en-US" sz="1600" b="1" i="0" dirty="0">
              <a:effectLst/>
            </a:endParaRPr>
          </a:p>
          <a:p>
            <a:pPr marL="0" indent="0">
              <a:buNone/>
            </a:pPr>
            <a:r>
              <a:rPr lang="en-US" sz="2400" i="0" dirty="0" err="1">
                <a:effectLst/>
              </a:rPr>
              <a:t>Grevlingen</a:t>
            </a:r>
            <a:r>
              <a:rPr lang="en-US" sz="2400" i="0" dirty="0">
                <a:effectLst/>
              </a:rPr>
              <a:t> er </a:t>
            </a:r>
            <a:r>
              <a:rPr lang="en-US" sz="2400" i="0" dirty="0" err="1">
                <a:effectLst/>
              </a:rPr>
              <a:t>en</a:t>
            </a:r>
            <a:r>
              <a:rPr lang="en-US" sz="2400" i="0" dirty="0">
                <a:effectLst/>
              </a:rPr>
              <a:t> </a:t>
            </a:r>
            <a:r>
              <a:rPr lang="en-US" sz="2400" i="0" dirty="0" err="1">
                <a:effectLst/>
              </a:rPr>
              <a:t>alteter</a:t>
            </a:r>
            <a:r>
              <a:rPr lang="en-US" sz="2400" i="0" dirty="0">
                <a:effectLst/>
              </a:rPr>
              <a:t> og </a:t>
            </a:r>
            <a:r>
              <a:rPr lang="en-US" sz="2400" i="0" dirty="0" err="1">
                <a:effectLst/>
              </a:rPr>
              <a:t>spiser</a:t>
            </a:r>
            <a:r>
              <a:rPr lang="en-US" sz="2400" i="0" dirty="0">
                <a:effectLst/>
              </a:rPr>
              <a:t> </a:t>
            </a:r>
            <a:r>
              <a:rPr lang="en-US" sz="2400" i="0" dirty="0" err="1">
                <a:effectLst/>
              </a:rPr>
              <a:t>både</a:t>
            </a:r>
            <a:r>
              <a:rPr lang="en-US" sz="2400" i="0" dirty="0">
                <a:effectLst/>
              </a:rPr>
              <a:t> planter og </a:t>
            </a:r>
            <a:r>
              <a:rPr lang="en-US" sz="2400" i="0" dirty="0" err="1">
                <a:effectLst/>
              </a:rPr>
              <a:t>dyr</a:t>
            </a:r>
            <a:r>
              <a:rPr lang="en-US" sz="2400" i="0" dirty="0">
                <a:effectLst/>
              </a:rPr>
              <a:t>: </a:t>
            </a:r>
            <a:r>
              <a:rPr lang="en-US" sz="2400" i="0" dirty="0" err="1">
                <a:effectLst/>
              </a:rPr>
              <a:t>røtter</a:t>
            </a:r>
            <a:r>
              <a:rPr lang="en-US" sz="2400" i="0" dirty="0">
                <a:effectLst/>
              </a:rPr>
              <a:t>, </a:t>
            </a:r>
            <a:r>
              <a:rPr lang="en-US" sz="2400" i="0" dirty="0" err="1">
                <a:effectLst/>
              </a:rPr>
              <a:t>bær</a:t>
            </a:r>
            <a:r>
              <a:rPr lang="en-US" sz="2400" i="0" dirty="0">
                <a:effectLst/>
              </a:rPr>
              <a:t>, </a:t>
            </a:r>
            <a:r>
              <a:rPr lang="en-US" sz="2400" i="0" dirty="0" err="1">
                <a:effectLst/>
              </a:rPr>
              <a:t>frukt</a:t>
            </a:r>
            <a:r>
              <a:rPr lang="en-US" sz="2400" i="0" dirty="0">
                <a:effectLst/>
              </a:rPr>
              <a:t> og </a:t>
            </a:r>
            <a:r>
              <a:rPr lang="en-US" sz="2400" i="0" dirty="0" err="1">
                <a:effectLst/>
              </a:rPr>
              <a:t>korn</a:t>
            </a:r>
            <a:r>
              <a:rPr lang="en-US" sz="2400" i="0" dirty="0">
                <a:effectLst/>
              </a:rPr>
              <a:t>, </a:t>
            </a:r>
            <a:r>
              <a:rPr lang="en-US" sz="2400" i="0" dirty="0" err="1">
                <a:effectLst/>
              </a:rPr>
              <a:t>smågnagere</a:t>
            </a:r>
            <a:r>
              <a:rPr lang="en-US" sz="2400" i="0" dirty="0">
                <a:effectLst/>
              </a:rPr>
              <a:t>, egg og </a:t>
            </a:r>
            <a:r>
              <a:rPr lang="en-US" sz="2400" i="0" dirty="0" err="1">
                <a:effectLst/>
              </a:rPr>
              <a:t>unger</a:t>
            </a:r>
            <a:r>
              <a:rPr lang="en-US" sz="2400" i="0" dirty="0">
                <a:effectLst/>
              </a:rPr>
              <a:t> av </a:t>
            </a:r>
            <a:r>
              <a:rPr lang="en-US" sz="2400" i="0" dirty="0" err="1">
                <a:effectLst/>
              </a:rPr>
              <a:t>fugler</a:t>
            </a:r>
            <a:r>
              <a:rPr lang="en-US" sz="2400" i="0" dirty="0">
                <a:effectLst/>
              </a:rPr>
              <a:t>. </a:t>
            </a:r>
            <a:r>
              <a:rPr lang="en-US" sz="2400" i="0" dirty="0" err="1">
                <a:effectLst/>
              </a:rPr>
              <a:t>Noen</a:t>
            </a:r>
            <a:r>
              <a:rPr lang="en-US" sz="2400" i="0" dirty="0">
                <a:effectLst/>
              </a:rPr>
              <a:t> ganger og </a:t>
            </a:r>
            <a:r>
              <a:rPr lang="en-US" sz="2400" i="0" dirty="0" err="1">
                <a:effectLst/>
              </a:rPr>
              <a:t>større</a:t>
            </a:r>
            <a:r>
              <a:rPr lang="en-US" sz="2400" i="0" dirty="0">
                <a:effectLst/>
              </a:rPr>
              <a:t> </a:t>
            </a:r>
            <a:r>
              <a:rPr lang="en-US" sz="2400" i="0" dirty="0" err="1">
                <a:effectLst/>
              </a:rPr>
              <a:t>dyr</a:t>
            </a:r>
            <a:r>
              <a:rPr lang="en-US" sz="2400" i="0" dirty="0">
                <a:effectLst/>
              </a:rPr>
              <a:t> </a:t>
            </a:r>
            <a:r>
              <a:rPr lang="en-US" sz="2400" i="0" dirty="0" err="1">
                <a:effectLst/>
              </a:rPr>
              <a:t>som</a:t>
            </a:r>
            <a:r>
              <a:rPr lang="en-US" sz="2400" i="0" dirty="0">
                <a:effectLst/>
              </a:rPr>
              <a:t> rotter, </a:t>
            </a:r>
            <a:r>
              <a:rPr lang="en-US" sz="2400" i="0" dirty="0" err="1">
                <a:effectLst/>
              </a:rPr>
              <a:t>piggsvin</a:t>
            </a:r>
            <a:r>
              <a:rPr lang="en-US" sz="2400" i="0" dirty="0">
                <a:effectLst/>
              </a:rPr>
              <a:t>, </a:t>
            </a:r>
            <a:r>
              <a:rPr lang="en-US" sz="2400" i="0" dirty="0" err="1">
                <a:effectLst/>
              </a:rPr>
              <a:t>åtsler</a:t>
            </a:r>
            <a:r>
              <a:rPr lang="en-US" sz="2400" i="0" dirty="0">
                <a:effectLst/>
              </a:rPr>
              <a:t> og  </a:t>
            </a:r>
            <a:r>
              <a:rPr lang="en-US" sz="2400" i="0" dirty="0" err="1">
                <a:effectLst/>
              </a:rPr>
              <a:t>søppel</a:t>
            </a:r>
            <a:r>
              <a:rPr lang="en-US" sz="2400" i="0" dirty="0">
                <a:effectLst/>
              </a:rPr>
              <a:t>.</a:t>
            </a:r>
            <a:br>
              <a:rPr lang="en-US" sz="2400" i="0" dirty="0">
                <a:effectLst/>
              </a:rPr>
            </a:br>
            <a:br>
              <a:rPr lang="en-US" sz="1600" b="1" i="0" dirty="0">
                <a:effectLst/>
              </a:rPr>
            </a:br>
            <a:br>
              <a:rPr lang="en-US" sz="1600" b="1" i="0" dirty="0">
                <a:effectLst/>
              </a:rPr>
            </a:br>
            <a:endParaRPr lang="en-US" sz="1600" dirty="0"/>
          </a:p>
        </p:txBody>
      </p:sp>
      <p:sp>
        <p:nvSpPr>
          <p:cNvPr id="5" name="Plassholder for bunntekst 4">
            <a:extLst>
              <a:ext uri="{FF2B5EF4-FFF2-40B4-BE49-F238E27FC236}">
                <a16:creationId xmlns:a16="http://schemas.microsoft.com/office/drawing/2014/main" id="{01284E87-02A9-A7BC-3575-68EA671B560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32175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C47EB99-02A4-F49C-94C7-05F13DFB6DDA}"/>
              </a:ext>
            </a:extLst>
          </p:cNvPr>
          <p:cNvSpPr>
            <a:spLocks noGrp="1"/>
          </p:cNvSpPr>
          <p:nvPr>
            <p:ph type="title"/>
          </p:nvPr>
        </p:nvSpPr>
        <p:spPr>
          <a:xfrm>
            <a:off x="838200" y="698643"/>
            <a:ext cx="5243394" cy="2225532"/>
          </a:xfrm>
        </p:spPr>
        <p:txBody>
          <a:bodyPr vert="horz" lIns="91440" tIns="45720" rIns="91440" bIns="45720" rtlCol="0" anchor="t">
            <a:normAutofit/>
          </a:bodyPr>
          <a:lstStyle/>
          <a:p>
            <a:r>
              <a:rPr lang="en-US" sz="4800" kern="1200">
                <a:solidFill>
                  <a:schemeClr val="tx1"/>
                </a:solidFill>
                <a:latin typeface="+mj-lt"/>
                <a:ea typeface="+mj-ea"/>
                <a:cs typeface="+mj-cs"/>
              </a:rPr>
              <a:t>24  Hvor finner du mest sannsynlig måren?</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0408" y="740316"/>
            <a:ext cx="465458" cy="872153"/>
            <a:chOff x="6110408" y="740316"/>
            <a:chExt cx="465458" cy="872153"/>
          </a:xfrm>
        </p:grpSpPr>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pic>
        <p:nvPicPr>
          <p:cNvPr id="6" name="Media på Internett 5" title="Mår">
            <a:hlinkClick r:id="" action="ppaction://media"/>
            <a:extLst>
              <a:ext uri="{FF2B5EF4-FFF2-40B4-BE49-F238E27FC236}">
                <a16:creationId xmlns:a16="http://schemas.microsoft.com/office/drawing/2014/main" id="{3E5988CA-2BD5-1510-9486-E8A0B1AC38B0}"/>
              </a:ext>
            </a:extLst>
          </p:cNvPr>
          <p:cNvPicPr>
            <a:picLocks noGrp="1" noRot="1" noChangeAspect="1"/>
          </p:cNvPicPr>
          <p:nvPr>
            <p:ph sz="half" idx="1"/>
            <a:videoFile r:link="rId1"/>
          </p:nvPr>
        </p:nvPicPr>
        <p:blipFill>
          <a:blip r:embed="rId3"/>
          <a:stretch>
            <a:fillRect/>
          </a:stretch>
        </p:blipFill>
        <p:spPr>
          <a:xfrm>
            <a:off x="838200" y="3019281"/>
            <a:ext cx="5243391" cy="2962515"/>
          </a:xfrm>
          <a:prstGeom prst="rect">
            <a:avLst/>
          </a:prstGeom>
        </p:spPr>
      </p:pic>
      <p:sp>
        <p:nvSpPr>
          <p:cNvPr id="4" name="Plassholder for innhold 3">
            <a:extLst>
              <a:ext uri="{FF2B5EF4-FFF2-40B4-BE49-F238E27FC236}">
                <a16:creationId xmlns:a16="http://schemas.microsoft.com/office/drawing/2014/main" id="{5AD93607-04A9-E5BE-54CC-757B18B2480F}"/>
              </a:ext>
            </a:extLst>
          </p:cNvPr>
          <p:cNvSpPr>
            <a:spLocks noGrp="1"/>
          </p:cNvSpPr>
          <p:nvPr>
            <p:ph sz="half" idx="2"/>
          </p:nvPr>
        </p:nvSpPr>
        <p:spPr>
          <a:xfrm>
            <a:off x="7229042" y="879355"/>
            <a:ext cx="4124758" cy="5120755"/>
          </a:xfrm>
        </p:spPr>
        <p:txBody>
          <a:bodyPr vert="horz" lIns="91440" tIns="45720" rIns="91440" bIns="45720" rtlCol="0" anchor="ctr">
            <a:normAutofit/>
          </a:bodyPr>
          <a:lstStyle/>
          <a:p>
            <a:pPr marL="685800" indent="-457200" fontAlgn="ctr">
              <a:buFont typeface="+mj-lt"/>
              <a:buAutoNum type="arabicPeriod"/>
            </a:pPr>
            <a:r>
              <a:rPr lang="en-US" sz="2000" i="0" dirty="0">
                <a:solidFill>
                  <a:schemeClr val="tx1">
                    <a:alpha val="80000"/>
                  </a:schemeClr>
                </a:solidFill>
                <a:effectLst/>
              </a:rPr>
              <a:t>I </a:t>
            </a:r>
            <a:r>
              <a:rPr lang="en-US" sz="2000" i="0" dirty="0" err="1">
                <a:solidFill>
                  <a:schemeClr val="tx1">
                    <a:alpha val="80000"/>
                  </a:schemeClr>
                </a:solidFill>
                <a:effectLst/>
              </a:rPr>
              <a:t>hovedsak</a:t>
            </a:r>
            <a:r>
              <a:rPr lang="en-US" sz="2000" i="0" dirty="0">
                <a:solidFill>
                  <a:schemeClr val="tx1">
                    <a:alpha val="80000"/>
                  </a:schemeClr>
                </a:solidFill>
                <a:effectLst/>
              </a:rPr>
              <a:t> </a:t>
            </a:r>
            <a:r>
              <a:rPr lang="en-US" sz="2000" i="0" dirty="0" err="1">
                <a:solidFill>
                  <a:schemeClr val="tx1">
                    <a:alpha val="80000"/>
                  </a:schemeClr>
                </a:solidFill>
                <a:effectLst/>
              </a:rPr>
              <a:t>spiser</a:t>
            </a:r>
            <a:r>
              <a:rPr lang="en-US" sz="2000" i="0" dirty="0">
                <a:solidFill>
                  <a:schemeClr val="tx1">
                    <a:alpha val="80000"/>
                  </a:schemeClr>
                </a:solidFill>
                <a:effectLst/>
              </a:rPr>
              <a:t> </a:t>
            </a:r>
            <a:r>
              <a:rPr lang="en-US" sz="2000" i="0" dirty="0" err="1">
                <a:solidFill>
                  <a:schemeClr val="tx1">
                    <a:alpha val="80000"/>
                  </a:schemeClr>
                </a:solidFill>
                <a:effectLst/>
              </a:rPr>
              <a:t>måren</a:t>
            </a:r>
            <a:r>
              <a:rPr lang="en-US" sz="2000" i="0" dirty="0">
                <a:solidFill>
                  <a:schemeClr val="tx1">
                    <a:alpha val="80000"/>
                  </a:schemeClr>
                </a:solidFill>
                <a:effectLst/>
              </a:rPr>
              <a:t> </a:t>
            </a:r>
            <a:r>
              <a:rPr lang="en-US" sz="2000" i="0" dirty="0" err="1">
                <a:solidFill>
                  <a:schemeClr val="tx1">
                    <a:alpha val="80000"/>
                  </a:schemeClr>
                </a:solidFill>
                <a:effectLst/>
              </a:rPr>
              <a:t>fisk</a:t>
            </a:r>
            <a:r>
              <a:rPr lang="en-US" sz="2000" i="0" dirty="0">
                <a:solidFill>
                  <a:schemeClr val="tx1">
                    <a:alpha val="80000"/>
                  </a:schemeClr>
                </a:solidFill>
                <a:effectLst/>
              </a:rPr>
              <a:t>.</a:t>
            </a:r>
          </a:p>
          <a:p>
            <a:pPr marL="685800" indent="-457200" fontAlgn="ctr">
              <a:buFont typeface="+mj-lt"/>
              <a:buAutoNum type="arabicPeriod"/>
            </a:pPr>
            <a:r>
              <a:rPr lang="en-US" sz="2000" i="0" dirty="0">
                <a:solidFill>
                  <a:schemeClr val="tx1">
                    <a:alpha val="80000"/>
                  </a:schemeClr>
                </a:solidFill>
                <a:effectLst/>
              </a:rPr>
              <a:t>Hare, </a:t>
            </a:r>
            <a:r>
              <a:rPr lang="en-US" sz="2000" i="0" dirty="0" err="1">
                <a:solidFill>
                  <a:schemeClr val="tx1">
                    <a:alpha val="80000"/>
                  </a:schemeClr>
                </a:solidFill>
                <a:effectLst/>
              </a:rPr>
              <a:t>ekorn</a:t>
            </a:r>
            <a:r>
              <a:rPr lang="en-US" sz="2000" i="0" dirty="0">
                <a:solidFill>
                  <a:schemeClr val="tx1">
                    <a:alpha val="80000"/>
                  </a:schemeClr>
                </a:solidFill>
                <a:effectLst/>
              </a:rPr>
              <a:t>, </a:t>
            </a:r>
            <a:r>
              <a:rPr lang="en-US" sz="2000" i="0" dirty="0" err="1">
                <a:solidFill>
                  <a:schemeClr val="tx1">
                    <a:alpha val="80000"/>
                  </a:schemeClr>
                </a:solidFill>
                <a:effectLst/>
              </a:rPr>
              <a:t>smågnagere</a:t>
            </a:r>
            <a:r>
              <a:rPr lang="en-US" sz="2000" i="0" dirty="0">
                <a:solidFill>
                  <a:schemeClr val="tx1">
                    <a:alpha val="80000"/>
                  </a:schemeClr>
                </a:solidFill>
                <a:effectLst/>
              </a:rPr>
              <a:t>, egg, </a:t>
            </a:r>
            <a:r>
              <a:rPr lang="en-US" sz="2000" i="0" dirty="0" err="1">
                <a:solidFill>
                  <a:schemeClr val="tx1">
                    <a:alpha val="80000"/>
                  </a:schemeClr>
                </a:solidFill>
                <a:effectLst/>
              </a:rPr>
              <a:t>fugler</a:t>
            </a:r>
            <a:r>
              <a:rPr lang="en-US" sz="2000" i="0" dirty="0">
                <a:solidFill>
                  <a:schemeClr val="tx1">
                    <a:alpha val="80000"/>
                  </a:schemeClr>
                </a:solidFill>
                <a:effectLst/>
              </a:rPr>
              <a:t>, </a:t>
            </a:r>
            <a:r>
              <a:rPr lang="en-US" sz="2000" i="0" dirty="0" err="1">
                <a:solidFill>
                  <a:schemeClr val="tx1">
                    <a:alpha val="80000"/>
                  </a:schemeClr>
                </a:solidFill>
                <a:effectLst/>
              </a:rPr>
              <a:t>bær</a:t>
            </a:r>
            <a:r>
              <a:rPr lang="en-US" sz="2000" i="0" dirty="0">
                <a:solidFill>
                  <a:schemeClr val="tx1">
                    <a:alpha val="80000"/>
                  </a:schemeClr>
                </a:solidFill>
                <a:effectLst/>
              </a:rPr>
              <a:t>, </a:t>
            </a:r>
            <a:r>
              <a:rPr lang="en-US" sz="2000" i="0" dirty="0" err="1">
                <a:solidFill>
                  <a:schemeClr val="tx1">
                    <a:alpha val="80000"/>
                  </a:schemeClr>
                </a:solidFill>
                <a:effectLst/>
              </a:rPr>
              <a:t>sopp</a:t>
            </a:r>
            <a:r>
              <a:rPr lang="en-US" sz="2000" i="0" dirty="0">
                <a:solidFill>
                  <a:schemeClr val="tx1">
                    <a:alpha val="80000"/>
                  </a:schemeClr>
                </a:solidFill>
                <a:effectLst/>
              </a:rPr>
              <a:t> og </a:t>
            </a:r>
            <a:r>
              <a:rPr lang="en-US" sz="2000" i="0" dirty="0" err="1">
                <a:solidFill>
                  <a:schemeClr val="tx1">
                    <a:alpha val="80000"/>
                  </a:schemeClr>
                </a:solidFill>
                <a:effectLst/>
              </a:rPr>
              <a:t>åtsler</a:t>
            </a:r>
            <a:r>
              <a:rPr lang="en-US" sz="2000" i="0" dirty="0">
                <a:solidFill>
                  <a:schemeClr val="tx1">
                    <a:alpha val="80000"/>
                  </a:schemeClr>
                </a:solidFill>
                <a:effectLst/>
              </a:rPr>
              <a:t>.</a:t>
            </a:r>
          </a:p>
          <a:p>
            <a:pPr marL="685800" indent="-457200" fontAlgn="ctr">
              <a:buFont typeface="+mj-lt"/>
              <a:buAutoNum type="arabicPeriod"/>
            </a:pPr>
            <a:r>
              <a:rPr lang="en-US" sz="2000" i="0" dirty="0" err="1">
                <a:solidFill>
                  <a:schemeClr val="tx1">
                    <a:alpha val="80000"/>
                  </a:schemeClr>
                </a:solidFill>
                <a:effectLst/>
              </a:rPr>
              <a:t>Frø</a:t>
            </a:r>
            <a:r>
              <a:rPr lang="en-US" sz="2000" i="0" dirty="0">
                <a:solidFill>
                  <a:schemeClr val="tx1">
                    <a:alpha val="80000"/>
                  </a:schemeClr>
                </a:solidFill>
                <a:effectLst/>
              </a:rPr>
              <a:t> </a:t>
            </a:r>
            <a:r>
              <a:rPr lang="en-US" sz="2000" i="0" dirty="0" err="1">
                <a:solidFill>
                  <a:schemeClr val="tx1">
                    <a:alpha val="80000"/>
                  </a:schemeClr>
                </a:solidFill>
                <a:effectLst/>
              </a:rPr>
              <a:t>fra</a:t>
            </a:r>
            <a:r>
              <a:rPr lang="en-US" sz="2000" i="0" dirty="0">
                <a:solidFill>
                  <a:schemeClr val="tx1">
                    <a:alpha val="80000"/>
                  </a:schemeClr>
                </a:solidFill>
                <a:effectLst/>
              </a:rPr>
              <a:t> </a:t>
            </a:r>
            <a:r>
              <a:rPr lang="en-US" sz="2000" i="0" dirty="0" err="1">
                <a:solidFill>
                  <a:schemeClr val="tx1">
                    <a:alpha val="80000"/>
                  </a:schemeClr>
                </a:solidFill>
                <a:effectLst/>
              </a:rPr>
              <a:t>kongler</a:t>
            </a:r>
            <a:r>
              <a:rPr lang="en-US" sz="2000" i="0" dirty="0">
                <a:solidFill>
                  <a:schemeClr val="tx1">
                    <a:alpha val="80000"/>
                  </a:schemeClr>
                </a:solidFill>
                <a:effectLst/>
              </a:rPr>
              <a:t> og </a:t>
            </a:r>
            <a:r>
              <a:rPr lang="en-US" sz="2000" i="0" dirty="0" err="1">
                <a:solidFill>
                  <a:schemeClr val="tx1">
                    <a:alpha val="80000"/>
                  </a:schemeClr>
                </a:solidFill>
                <a:effectLst/>
              </a:rPr>
              <a:t>fuglebrett</a:t>
            </a:r>
            <a:r>
              <a:rPr lang="en-US" sz="2000" i="0" dirty="0">
                <a:solidFill>
                  <a:schemeClr val="tx1">
                    <a:alpha val="80000"/>
                  </a:schemeClr>
                </a:solidFill>
                <a:effectLst/>
              </a:rPr>
              <a:t>, </a:t>
            </a:r>
            <a:r>
              <a:rPr lang="en-US" sz="2000" i="0" dirty="0" err="1">
                <a:solidFill>
                  <a:schemeClr val="tx1">
                    <a:alpha val="80000"/>
                  </a:schemeClr>
                </a:solidFill>
                <a:effectLst/>
              </a:rPr>
              <a:t>maur</a:t>
            </a:r>
            <a:r>
              <a:rPr lang="en-US" sz="2000" i="0" dirty="0">
                <a:solidFill>
                  <a:schemeClr val="tx1">
                    <a:alpha val="80000"/>
                  </a:schemeClr>
                </a:solidFill>
                <a:effectLst/>
              </a:rPr>
              <a:t>, </a:t>
            </a:r>
            <a:r>
              <a:rPr lang="en-US" sz="2000" i="0" dirty="0" err="1">
                <a:solidFill>
                  <a:schemeClr val="tx1">
                    <a:alpha val="80000"/>
                  </a:schemeClr>
                </a:solidFill>
                <a:effectLst/>
              </a:rPr>
              <a:t>urter</a:t>
            </a:r>
            <a:r>
              <a:rPr lang="en-US" sz="2000" i="0" dirty="0">
                <a:solidFill>
                  <a:schemeClr val="tx1">
                    <a:alpha val="80000"/>
                  </a:schemeClr>
                </a:solidFill>
                <a:effectLst/>
              </a:rPr>
              <a:t> og </a:t>
            </a:r>
            <a:r>
              <a:rPr lang="en-US" sz="2000" i="0" dirty="0" err="1">
                <a:solidFill>
                  <a:schemeClr val="tx1">
                    <a:alpha val="80000"/>
                  </a:schemeClr>
                </a:solidFill>
                <a:effectLst/>
              </a:rPr>
              <a:t>røtter</a:t>
            </a:r>
            <a:r>
              <a:rPr lang="en-US" sz="2000" i="0" dirty="0">
                <a:solidFill>
                  <a:schemeClr val="tx1">
                    <a:alpha val="80000"/>
                  </a:schemeClr>
                </a:solidFill>
                <a:effectLst/>
              </a:rPr>
              <a:t>.</a:t>
            </a:r>
          </a:p>
          <a:p>
            <a:pPr marL="0"/>
            <a:endParaRPr lang="en-US" sz="2000" b="1" i="0" dirty="0">
              <a:solidFill>
                <a:schemeClr val="tx1">
                  <a:alpha val="80000"/>
                </a:schemeClr>
              </a:solidFill>
              <a:effectLst/>
            </a:endParaRPr>
          </a:p>
          <a:p>
            <a:pPr marL="0" indent="0">
              <a:buNone/>
            </a:pPr>
            <a:r>
              <a:rPr lang="en-US" sz="2000" i="0" dirty="0" err="1">
                <a:solidFill>
                  <a:schemeClr val="tx1">
                    <a:alpha val="80000"/>
                  </a:schemeClr>
                </a:solidFill>
                <a:effectLst/>
              </a:rPr>
              <a:t>Måren</a:t>
            </a:r>
            <a:r>
              <a:rPr lang="en-US" sz="2000" i="0" dirty="0">
                <a:solidFill>
                  <a:schemeClr val="tx1">
                    <a:alpha val="80000"/>
                  </a:schemeClr>
                </a:solidFill>
                <a:effectLst/>
              </a:rPr>
              <a:t> </a:t>
            </a:r>
            <a:r>
              <a:rPr lang="en-US" sz="2000" i="0" dirty="0" err="1">
                <a:solidFill>
                  <a:schemeClr val="tx1">
                    <a:alpha val="80000"/>
                  </a:schemeClr>
                </a:solidFill>
                <a:effectLst/>
              </a:rPr>
              <a:t>spiser</a:t>
            </a:r>
            <a:r>
              <a:rPr lang="en-US" sz="2000" i="0" dirty="0">
                <a:solidFill>
                  <a:schemeClr val="tx1">
                    <a:alpha val="80000"/>
                  </a:schemeClr>
                </a:solidFill>
                <a:effectLst/>
              </a:rPr>
              <a:t> </a:t>
            </a:r>
            <a:r>
              <a:rPr lang="en-US" sz="2000" i="0" dirty="0" err="1">
                <a:solidFill>
                  <a:schemeClr val="tx1">
                    <a:alpha val="80000"/>
                  </a:schemeClr>
                </a:solidFill>
                <a:effectLst/>
              </a:rPr>
              <a:t>mye</a:t>
            </a:r>
            <a:r>
              <a:rPr lang="en-US" sz="2000" i="0" dirty="0">
                <a:solidFill>
                  <a:schemeClr val="tx1">
                    <a:alpha val="80000"/>
                  </a:schemeClr>
                </a:solidFill>
                <a:effectLst/>
              </a:rPr>
              <a:t> hare, </a:t>
            </a:r>
            <a:r>
              <a:rPr lang="en-US" sz="2000" i="0" dirty="0" err="1">
                <a:solidFill>
                  <a:schemeClr val="tx1">
                    <a:alpha val="80000"/>
                  </a:schemeClr>
                </a:solidFill>
                <a:effectLst/>
              </a:rPr>
              <a:t>ekorn</a:t>
            </a:r>
            <a:r>
              <a:rPr lang="en-US" sz="2000" i="0" dirty="0">
                <a:solidFill>
                  <a:schemeClr val="tx1">
                    <a:alpha val="80000"/>
                  </a:schemeClr>
                </a:solidFill>
                <a:effectLst/>
              </a:rPr>
              <a:t> og </a:t>
            </a:r>
            <a:r>
              <a:rPr lang="en-US" sz="2000" i="0" dirty="0" err="1">
                <a:solidFill>
                  <a:schemeClr val="tx1">
                    <a:alpha val="80000"/>
                  </a:schemeClr>
                </a:solidFill>
                <a:effectLst/>
              </a:rPr>
              <a:t>smågnagere</a:t>
            </a:r>
            <a:r>
              <a:rPr lang="en-US" sz="2000" i="0" dirty="0">
                <a:solidFill>
                  <a:schemeClr val="tx1">
                    <a:alpha val="80000"/>
                  </a:schemeClr>
                </a:solidFill>
                <a:effectLst/>
              </a:rPr>
              <a:t>, men </a:t>
            </a:r>
            <a:r>
              <a:rPr lang="en-US" sz="2000" i="0" dirty="0" err="1">
                <a:solidFill>
                  <a:schemeClr val="tx1">
                    <a:alpha val="80000"/>
                  </a:schemeClr>
                </a:solidFill>
                <a:effectLst/>
              </a:rPr>
              <a:t>også</a:t>
            </a:r>
            <a:r>
              <a:rPr lang="en-US" sz="2000" i="0" dirty="0">
                <a:solidFill>
                  <a:schemeClr val="tx1">
                    <a:alpha val="80000"/>
                  </a:schemeClr>
                </a:solidFill>
                <a:effectLst/>
              </a:rPr>
              <a:t> </a:t>
            </a:r>
            <a:r>
              <a:rPr lang="en-US" sz="2000" i="0" dirty="0" err="1">
                <a:solidFill>
                  <a:schemeClr val="tx1">
                    <a:alpha val="80000"/>
                  </a:schemeClr>
                </a:solidFill>
                <a:effectLst/>
              </a:rPr>
              <a:t>insekter</a:t>
            </a:r>
            <a:r>
              <a:rPr lang="en-US" sz="2000" i="0" dirty="0">
                <a:solidFill>
                  <a:schemeClr val="tx1">
                    <a:alpha val="80000"/>
                  </a:schemeClr>
                </a:solidFill>
                <a:effectLst/>
              </a:rPr>
              <a:t>, </a:t>
            </a:r>
            <a:r>
              <a:rPr lang="en-US" sz="2000" i="0" dirty="0" err="1">
                <a:solidFill>
                  <a:schemeClr val="tx1">
                    <a:alpha val="80000"/>
                  </a:schemeClr>
                </a:solidFill>
                <a:effectLst/>
              </a:rPr>
              <a:t>frosker</a:t>
            </a:r>
            <a:r>
              <a:rPr lang="en-US" sz="2000" i="0" dirty="0">
                <a:solidFill>
                  <a:schemeClr val="tx1">
                    <a:alpha val="80000"/>
                  </a:schemeClr>
                </a:solidFill>
                <a:effectLst/>
              </a:rPr>
              <a:t>, egg og </a:t>
            </a:r>
            <a:r>
              <a:rPr lang="en-US" sz="2000" i="0" dirty="0" err="1">
                <a:solidFill>
                  <a:schemeClr val="tx1">
                    <a:alpha val="80000"/>
                  </a:schemeClr>
                </a:solidFill>
                <a:effectLst/>
              </a:rPr>
              <a:t>småfugler</a:t>
            </a:r>
            <a:r>
              <a:rPr lang="en-US" sz="2000" i="0" dirty="0">
                <a:solidFill>
                  <a:schemeClr val="tx1">
                    <a:alpha val="80000"/>
                  </a:schemeClr>
                </a:solidFill>
                <a:effectLst/>
              </a:rPr>
              <a:t> </a:t>
            </a:r>
            <a:r>
              <a:rPr lang="en-US" sz="2000" i="0" dirty="0" err="1">
                <a:solidFill>
                  <a:schemeClr val="tx1">
                    <a:alpha val="80000"/>
                  </a:schemeClr>
                </a:solidFill>
                <a:effectLst/>
              </a:rPr>
              <a:t>samt</a:t>
            </a:r>
            <a:r>
              <a:rPr lang="en-US" sz="2000" i="0" dirty="0">
                <a:solidFill>
                  <a:schemeClr val="tx1">
                    <a:alpha val="80000"/>
                  </a:schemeClr>
                </a:solidFill>
                <a:effectLst/>
              </a:rPr>
              <a:t> </a:t>
            </a:r>
            <a:r>
              <a:rPr lang="en-US" sz="2000" i="0" dirty="0" err="1">
                <a:solidFill>
                  <a:schemeClr val="tx1">
                    <a:alpha val="80000"/>
                  </a:schemeClr>
                </a:solidFill>
                <a:effectLst/>
              </a:rPr>
              <a:t>bær</a:t>
            </a:r>
            <a:r>
              <a:rPr lang="en-US" sz="2000" i="0" dirty="0">
                <a:solidFill>
                  <a:schemeClr val="tx1">
                    <a:alpha val="80000"/>
                  </a:schemeClr>
                </a:solidFill>
                <a:effectLst/>
              </a:rPr>
              <a:t> og </a:t>
            </a:r>
            <a:r>
              <a:rPr lang="en-US" sz="2000" i="0" dirty="0" err="1">
                <a:solidFill>
                  <a:schemeClr val="tx1">
                    <a:alpha val="80000"/>
                  </a:schemeClr>
                </a:solidFill>
                <a:effectLst/>
              </a:rPr>
              <a:t>sopp</a:t>
            </a:r>
            <a:r>
              <a:rPr lang="en-US" sz="2000" i="0" dirty="0">
                <a:solidFill>
                  <a:schemeClr val="tx1">
                    <a:alpha val="80000"/>
                  </a:schemeClr>
                </a:solidFill>
                <a:effectLst/>
              </a:rPr>
              <a:t>. Den </a:t>
            </a:r>
            <a:r>
              <a:rPr lang="en-US" sz="2000" i="0" dirty="0" err="1">
                <a:solidFill>
                  <a:schemeClr val="tx1">
                    <a:alpha val="80000"/>
                  </a:schemeClr>
                </a:solidFill>
                <a:effectLst/>
              </a:rPr>
              <a:t>spiser</a:t>
            </a:r>
            <a:r>
              <a:rPr lang="en-US" sz="2000" i="0" dirty="0">
                <a:solidFill>
                  <a:schemeClr val="tx1">
                    <a:alpha val="80000"/>
                  </a:schemeClr>
                </a:solidFill>
                <a:effectLst/>
              </a:rPr>
              <a:t> </a:t>
            </a:r>
            <a:r>
              <a:rPr lang="en-US" sz="2000" i="0" dirty="0" err="1">
                <a:solidFill>
                  <a:schemeClr val="tx1">
                    <a:alpha val="80000"/>
                  </a:schemeClr>
                </a:solidFill>
                <a:effectLst/>
              </a:rPr>
              <a:t>også</a:t>
            </a:r>
            <a:r>
              <a:rPr lang="en-US" sz="2000" i="0" dirty="0">
                <a:solidFill>
                  <a:schemeClr val="tx1">
                    <a:alpha val="80000"/>
                  </a:schemeClr>
                </a:solidFill>
                <a:effectLst/>
              </a:rPr>
              <a:t> </a:t>
            </a:r>
            <a:r>
              <a:rPr lang="en-US" sz="2000" i="0" dirty="0" err="1">
                <a:solidFill>
                  <a:schemeClr val="tx1">
                    <a:alpha val="80000"/>
                  </a:schemeClr>
                </a:solidFill>
                <a:effectLst/>
              </a:rPr>
              <a:t>åtsler</a:t>
            </a:r>
            <a:r>
              <a:rPr lang="en-US" sz="2000" i="0" dirty="0">
                <a:solidFill>
                  <a:schemeClr val="tx1">
                    <a:alpha val="80000"/>
                  </a:schemeClr>
                </a:solidFill>
                <a:effectLst/>
              </a:rPr>
              <a:t>. Den </a:t>
            </a:r>
            <a:r>
              <a:rPr lang="en-US" sz="2000" i="0" dirty="0" err="1">
                <a:solidFill>
                  <a:schemeClr val="tx1">
                    <a:alpha val="80000"/>
                  </a:schemeClr>
                </a:solidFill>
                <a:effectLst/>
              </a:rPr>
              <a:t>hamstrer</a:t>
            </a:r>
            <a:r>
              <a:rPr lang="en-US" sz="2000" i="0" dirty="0">
                <a:solidFill>
                  <a:schemeClr val="tx1">
                    <a:alpha val="80000"/>
                  </a:schemeClr>
                </a:solidFill>
                <a:effectLst/>
              </a:rPr>
              <a:t> mat </a:t>
            </a:r>
            <a:r>
              <a:rPr lang="en-US" sz="2000" i="0" dirty="0" err="1">
                <a:solidFill>
                  <a:schemeClr val="tx1">
                    <a:alpha val="80000"/>
                  </a:schemeClr>
                </a:solidFill>
                <a:effectLst/>
              </a:rPr>
              <a:t>til</a:t>
            </a:r>
            <a:r>
              <a:rPr lang="en-US" sz="2000" i="0" dirty="0">
                <a:solidFill>
                  <a:schemeClr val="tx1">
                    <a:alpha val="80000"/>
                  </a:schemeClr>
                </a:solidFill>
                <a:effectLst/>
              </a:rPr>
              <a:t> </a:t>
            </a:r>
            <a:r>
              <a:rPr lang="en-US" sz="2000" i="0" dirty="0" err="1">
                <a:solidFill>
                  <a:schemeClr val="tx1">
                    <a:alpha val="80000"/>
                  </a:schemeClr>
                </a:solidFill>
                <a:effectLst/>
              </a:rPr>
              <a:t>senere</a:t>
            </a:r>
            <a:r>
              <a:rPr lang="en-US" sz="2000" i="0" dirty="0">
                <a:solidFill>
                  <a:schemeClr val="tx1">
                    <a:alpha val="80000"/>
                  </a:schemeClr>
                </a:solidFill>
                <a:effectLst/>
              </a:rPr>
              <a:t> bruk.</a:t>
            </a:r>
            <a:br>
              <a:rPr lang="en-US" sz="2000" i="0" dirty="0">
                <a:solidFill>
                  <a:schemeClr val="tx1">
                    <a:alpha val="80000"/>
                  </a:schemeClr>
                </a:solidFill>
                <a:effectLst/>
              </a:rPr>
            </a:br>
            <a:br>
              <a:rPr lang="en-US" sz="2000" i="0" dirty="0">
                <a:solidFill>
                  <a:schemeClr val="tx1">
                    <a:alpha val="80000"/>
                  </a:schemeClr>
                </a:solidFill>
                <a:effectLst/>
              </a:rPr>
            </a:br>
            <a:br>
              <a:rPr lang="en-US" sz="2000" b="1" i="0" dirty="0">
                <a:solidFill>
                  <a:schemeClr val="tx1">
                    <a:alpha val="80000"/>
                  </a:schemeClr>
                </a:solidFill>
                <a:effectLst/>
              </a:rPr>
            </a:br>
            <a:endParaRPr lang="en-US" sz="2000" dirty="0">
              <a:solidFill>
                <a:schemeClr val="tx1">
                  <a:alpha val="80000"/>
                </a:schemeClr>
              </a:solidFill>
            </a:endParaRPr>
          </a:p>
        </p:txBody>
      </p:sp>
      <p:sp>
        <p:nvSpPr>
          <p:cNvPr id="5" name="Plassholder for bunntekst 4">
            <a:extLst>
              <a:ext uri="{FF2B5EF4-FFF2-40B4-BE49-F238E27FC236}">
                <a16:creationId xmlns:a16="http://schemas.microsoft.com/office/drawing/2014/main" id="{19C2FE43-9755-1B16-EDEF-3519FC02897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alpha val="60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39577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DE45540-5B58-BD9F-38A1-297BD5811A3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solidFill>
                  <a:schemeClr val="tx1"/>
                </a:solidFill>
                <a:latin typeface="+mj-lt"/>
                <a:ea typeface="+mj-ea"/>
                <a:cs typeface="+mj-cs"/>
              </a:rPr>
              <a:t>25  Hva spiser måren?</a:t>
            </a:r>
          </a:p>
        </p:txBody>
      </p:sp>
      <p:sp>
        <p:nvSpPr>
          <p:cNvPr id="17417" name="Rectangle 1741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419" name="Rectangle 1741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Plassholder for innhold 3">
            <a:extLst>
              <a:ext uri="{FF2B5EF4-FFF2-40B4-BE49-F238E27FC236}">
                <a16:creationId xmlns:a16="http://schemas.microsoft.com/office/drawing/2014/main" id="{102FA41A-3696-F88B-CD1E-8856914CC63F}"/>
              </a:ext>
            </a:extLst>
          </p:cNvPr>
          <p:cNvSpPr>
            <a:spLocks/>
          </p:cNvSpPr>
          <p:nvPr/>
        </p:nvSpPr>
        <p:spPr>
          <a:xfrm>
            <a:off x="5843658" y="1926266"/>
            <a:ext cx="4611854" cy="3872884"/>
          </a:xfrm>
          <a:prstGeom prst="rect">
            <a:avLst/>
          </a:prstGeom>
        </p:spPr>
        <p:txBody>
          <a:bodyPr/>
          <a:lstStyle/>
          <a:p>
            <a:pPr marL="406908" indent="-406908" defTabSz="813816" fontAlgn="ctr">
              <a:spcAft>
                <a:spcPts val="600"/>
              </a:spcAft>
              <a:buFont typeface="+mj-lt"/>
              <a:buAutoNum type="arabicPeriod"/>
            </a:pPr>
            <a:r>
              <a:rPr lang="nb-NO" sz="1780" kern="1200">
                <a:solidFill>
                  <a:srgbClr val="3C434A"/>
                </a:solidFill>
                <a:latin typeface="-apple-system"/>
                <a:ea typeface="+mn-ea"/>
                <a:cs typeface="+mn-cs"/>
              </a:rPr>
              <a:t>Fisk og smådyr i fjæra.</a:t>
            </a:r>
          </a:p>
          <a:p>
            <a:pPr marL="406908" indent="-406908" defTabSz="813816" fontAlgn="ctr">
              <a:spcAft>
                <a:spcPts val="600"/>
              </a:spcAft>
              <a:buFont typeface="+mj-lt"/>
              <a:buAutoNum type="arabicPeriod"/>
            </a:pPr>
            <a:r>
              <a:rPr lang="nb-NO" sz="1780" kern="1200">
                <a:solidFill>
                  <a:srgbClr val="3C434A"/>
                </a:solidFill>
                <a:latin typeface="-apple-system"/>
                <a:ea typeface="+mn-ea"/>
                <a:cs typeface="+mn-cs"/>
              </a:rPr>
              <a:t>Frø fra kongler, bær og </a:t>
            </a:r>
            <a:r>
              <a:rPr lang="nb-NO" sz="1780" kern="1200" err="1">
                <a:solidFill>
                  <a:srgbClr val="3C434A"/>
                </a:solidFill>
                <a:latin typeface="-apple-system"/>
                <a:ea typeface="+mn-ea"/>
                <a:cs typeface="+mn-cs"/>
              </a:rPr>
              <a:t>bjørkenopper</a:t>
            </a:r>
            <a:r>
              <a:rPr lang="nb-NO" sz="1780" kern="1200">
                <a:solidFill>
                  <a:srgbClr val="3C434A"/>
                </a:solidFill>
                <a:latin typeface="-apple-system"/>
                <a:ea typeface="+mn-ea"/>
                <a:cs typeface="+mn-cs"/>
              </a:rPr>
              <a:t>.</a:t>
            </a:r>
          </a:p>
          <a:p>
            <a:pPr marL="406908" indent="-406908" defTabSz="813816" fontAlgn="ctr">
              <a:spcAft>
                <a:spcPts val="600"/>
              </a:spcAft>
              <a:buFont typeface="+mj-lt"/>
              <a:buAutoNum type="arabicPeriod"/>
            </a:pPr>
            <a:r>
              <a:rPr lang="nb-NO" sz="1780" kern="1200">
                <a:solidFill>
                  <a:srgbClr val="3C434A"/>
                </a:solidFill>
                <a:latin typeface="-apple-system"/>
                <a:ea typeface="+mn-ea"/>
                <a:cs typeface="+mn-cs"/>
              </a:rPr>
              <a:t>Ekorn, fugler, fugleegg, hare, åtsler og litt bær om høsten.</a:t>
            </a:r>
          </a:p>
          <a:p>
            <a:pPr defTabSz="813816">
              <a:spcAft>
                <a:spcPts val="600"/>
              </a:spcAft>
            </a:pPr>
            <a:endParaRPr lang="nb-NO" sz="1780" kern="1200">
              <a:solidFill>
                <a:srgbClr val="3C434A"/>
              </a:solidFill>
              <a:latin typeface="-apple-system"/>
              <a:ea typeface="+mn-ea"/>
              <a:cs typeface="+mn-cs"/>
            </a:endParaRPr>
          </a:p>
          <a:p>
            <a:pPr defTabSz="813816">
              <a:spcAft>
                <a:spcPts val="600"/>
              </a:spcAft>
            </a:pPr>
            <a:r>
              <a:rPr lang="nb-NO" sz="1780" kern="1200">
                <a:solidFill>
                  <a:srgbClr val="3C434A"/>
                </a:solidFill>
                <a:latin typeface="-apple-system"/>
                <a:ea typeface="+mn-ea"/>
                <a:cs typeface="+mn-cs"/>
              </a:rPr>
              <a:t>Måren er en god klatrer og jakter gjerne ekorn. Den kan spise åtsler, men jakter i hovedsak smådyr og fugler. De fleste mår jaktes med felle, men noen skytes for skjellende hund. </a:t>
            </a:r>
            <a:br>
              <a:rPr lang="nb-NO" sz="1780" kern="1200">
                <a:solidFill>
                  <a:srgbClr val="3C434A"/>
                </a:solidFill>
                <a:latin typeface="-apple-system"/>
                <a:ea typeface="+mn-ea"/>
                <a:cs typeface="+mn-cs"/>
              </a:rPr>
            </a:br>
            <a:br>
              <a:rPr lang="nb-NO" sz="1602" b="1" kern="1200">
                <a:solidFill>
                  <a:srgbClr val="3C434A"/>
                </a:solidFill>
                <a:latin typeface="-apple-system"/>
                <a:ea typeface="+mn-ea"/>
                <a:cs typeface="+mn-cs"/>
              </a:rPr>
            </a:br>
            <a:br>
              <a:rPr lang="nb-NO" sz="1602" b="1" kern="1200">
                <a:solidFill>
                  <a:srgbClr val="3C434A"/>
                </a:solidFill>
                <a:latin typeface="-apple-system"/>
                <a:ea typeface="+mn-ea"/>
                <a:cs typeface="+mn-cs"/>
              </a:rPr>
            </a:br>
            <a:endParaRPr lang="nb-NO"/>
          </a:p>
        </p:txBody>
      </p:sp>
      <p:sp>
        <p:nvSpPr>
          <p:cNvPr id="5" name="Plassholder for bunntekst 4">
            <a:extLst>
              <a:ext uri="{FF2B5EF4-FFF2-40B4-BE49-F238E27FC236}">
                <a16:creationId xmlns:a16="http://schemas.microsoft.com/office/drawing/2014/main" id="{8A30CC8B-DE90-F8FA-0D3C-2E0C4F2499D8}"/>
              </a:ext>
            </a:extLst>
          </p:cNvPr>
          <p:cNvSpPr>
            <a:spLocks/>
          </p:cNvSpPr>
          <p:nvPr/>
        </p:nvSpPr>
        <p:spPr>
          <a:xfrm>
            <a:off x="3944659" y="5958813"/>
            <a:ext cx="3662355" cy="324977"/>
          </a:xfrm>
          <a:prstGeom prst="rect">
            <a:avLst/>
          </a:prstGeom>
        </p:spPr>
        <p:txBody>
          <a:bodyPr/>
          <a:lstStyle/>
          <a:p>
            <a:pPr defTabSz="813816">
              <a:spcAft>
                <a:spcPts val="600"/>
              </a:spcAft>
            </a:pPr>
            <a:r>
              <a:rPr lang="nb-NO" sz="1602" kern="1200">
                <a:solidFill>
                  <a:schemeClr val="tx1"/>
                </a:solidFill>
                <a:latin typeface="+mn-lt"/>
                <a:ea typeface="+mn-ea"/>
                <a:cs typeface="+mn-cs"/>
              </a:rPr>
              <a:t>Eksamenstrim kapittel 5 div dyr jegerprøvekurset.no  11/23</a:t>
            </a:r>
            <a:endParaRPr lang="nb-NO"/>
          </a:p>
        </p:txBody>
      </p:sp>
      <p:pic>
        <p:nvPicPr>
          <p:cNvPr id="17410" name="Picture 2" descr="undefined">
            <a:extLst>
              <a:ext uri="{FF2B5EF4-FFF2-40B4-BE49-F238E27FC236}">
                <a16:creationId xmlns:a16="http://schemas.microsoft.com/office/drawing/2014/main" id="{64F23829-CCAC-F430-DBC7-237166E49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272" y="1926266"/>
            <a:ext cx="3107630" cy="3872884"/>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C1A9ABE-22BB-D466-F919-4105EEC5F182}"/>
              </a:ext>
            </a:extLst>
          </p:cNvPr>
          <p:cNvSpPr txBox="1"/>
          <p:nvPr/>
        </p:nvSpPr>
        <p:spPr>
          <a:xfrm>
            <a:off x="1736488" y="5799150"/>
            <a:ext cx="2895583" cy="256673"/>
          </a:xfrm>
          <a:prstGeom prst="rect">
            <a:avLst/>
          </a:prstGeom>
          <a:noFill/>
        </p:spPr>
        <p:txBody>
          <a:bodyPr wrap="square" rtlCol="0">
            <a:spAutoFit/>
          </a:bodyPr>
          <a:lstStyle/>
          <a:p>
            <a:pPr defTabSz="813816">
              <a:spcAft>
                <a:spcPts val="600"/>
              </a:spcAft>
            </a:pPr>
            <a:r>
              <a:rPr lang="nb-NO" sz="1068" kern="1200">
                <a:solidFill>
                  <a:srgbClr val="202122"/>
                </a:solidFill>
                <a:latin typeface="Arial" panose="020B0604020202020204" pitchFamily="34" charset="0"/>
                <a:ea typeface="+mn-ea"/>
                <a:cs typeface="+mn-cs"/>
              </a:rPr>
              <a:t>Foto: Daniel </a:t>
            </a:r>
            <a:r>
              <a:rPr lang="nb-NO" sz="1068" kern="1200" err="1">
                <a:solidFill>
                  <a:srgbClr val="202122"/>
                </a:solidFill>
                <a:latin typeface="Arial" panose="020B0604020202020204" pitchFamily="34" charset="0"/>
                <a:ea typeface="+mn-ea"/>
                <a:cs typeface="+mn-cs"/>
              </a:rPr>
              <a:t>Ahlqvist</a:t>
            </a:r>
            <a:r>
              <a:rPr lang="nb-NO" sz="1068" kern="1200">
                <a:solidFill>
                  <a:srgbClr val="202122"/>
                </a:solidFill>
                <a:latin typeface="Arial" panose="020B0604020202020204" pitchFamily="34" charset="0"/>
                <a:ea typeface="+mn-ea"/>
                <a:cs typeface="+mn-cs"/>
              </a:rPr>
              <a:t>, 2012</a:t>
            </a:r>
            <a:endParaRPr lang="nb-NO" sz="1200"/>
          </a:p>
        </p:txBody>
      </p:sp>
      <p:sp>
        <p:nvSpPr>
          <p:cNvPr id="3" name="Plassholder for bunntekst 2">
            <a:extLst>
              <a:ext uri="{FF2B5EF4-FFF2-40B4-BE49-F238E27FC236}">
                <a16:creationId xmlns:a16="http://schemas.microsoft.com/office/drawing/2014/main" id="{3D38B886-709B-7C99-8BF4-D0885DC21C89}"/>
              </a:ext>
            </a:extLst>
          </p:cNvPr>
          <p:cNvSpPr>
            <a:spLocks noGrp="1"/>
          </p:cNvSpPr>
          <p:nvPr>
            <p:ph type="ftr" sz="quarter" idx="11"/>
          </p:nvPr>
        </p:nvSpPr>
        <p:spPr/>
        <p:txBody>
          <a:bodyPr/>
          <a:lstStyle/>
          <a:p>
            <a:r>
              <a:rPr lang="nb-NO"/>
              <a:t>Eksamenstrim kapittel 5 div dyr jegerprøvekurset.no  1/24</a:t>
            </a:r>
          </a:p>
        </p:txBody>
      </p:sp>
    </p:spTree>
    <p:extLst>
      <p:ext uri="{BB962C8B-B14F-4D97-AF65-F5344CB8AC3E}">
        <p14:creationId xmlns:p14="http://schemas.microsoft.com/office/powerpoint/2010/main" val="37024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DEB8428-90C5-6C77-A7A3-D83101FCA49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100"/>
              <a:t>26  Hvordan ser du forskjell på mår, mink, oter og røyskatt?</a:t>
            </a:r>
          </a:p>
        </p:txBody>
      </p:sp>
      <p:sp>
        <p:nvSpPr>
          <p:cNvPr id="4" name="Plassholder for innhold 3">
            <a:extLst>
              <a:ext uri="{FF2B5EF4-FFF2-40B4-BE49-F238E27FC236}">
                <a16:creationId xmlns:a16="http://schemas.microsoft.com/office/drawing/2014/main" id="{EEFEA1D0-7541-12BF-47D3-7071E63893D5}"/>
              </a:ext>
            </a:extLst>
          </p:cNvPr>
          <p:cNvSpPr>
            <a:spLocks noGrp="1"/>
          </p:cNvSpPr>
          <p:nvPr>
            <p:ph sz="half" idx="2"/>
          </p:nvPr>
        </p:nvSpPr>
        <p:spPr>
          <a:xfrm>
            <a:off x="838200" y="2333296"/>
            <a:ext cx="5257800" cy="4023053"/>
          </a:xfrm>
        </p:spPr>
        <p:txBody>
          <a:bodyPr vert="horz" lIns="91440" tIns="45720" rIns="91440" bIns="45720" rtlCol="0">
            <a:normAutofit fontScale="92500"/>
          </a:bodyPr>
          <a:lstStyle/>
          <a:p>
            <a:pPr marL="571500" indent="-342900" fontAlgn="ctr">
              <a:buFont typeface="+mj-lt"/>
              <a:buAutoNum type="arabicPeriod"/>
            </a:pPr>
            <a:r>
              <a:rPr lang="en-US" sz="2000" i="0" dirty="0">
                <a:effectLst/>
              </a:rPr>
              <a:t>Det ser </a:t>
            </a:r>
            <a:r>
              <a:rPr lang="en-US" sz="2000" i="0" dirty="0" err="1">
                <a:effectLst/>
              </a:rPr>
              <a:t>en</a:t>
            </a:r>
            <a:r>
              <a:rPr lang="en-US" sz="2000" i="0" dirty="0">
                <a:effectLst/>
              </a:rPr>
              <a:t> på </a:t>
            </a:r>
            <a:r>
              <a:rPr lang="en-US" sz="2000" i="0" dirty="0" err="1">
                <a:effectLst/>
              </a:rPr>
              <a:t>størrelsen</a:t>
            </a:r>
            <a:r>
              <a:rPr lang="en-US" sz="2000" i="0" dirty="0">
                <a:effectLst/>
              </a:rPr>
              <a:t>.</a:t>
            </a:r>
          </a:p>
          <a:p>
            <a:pPr marL="571500" indent="-342900" fontAlgn="ctr">
              <a:buFont typeface="+mj-lt"/>
              <a:buAutoNum type="arabicPeriod"/>
            </a:pPr>
            <a:r>
              <a:rPr lang="en-US" sz="2000" i="0" dirty="0">
                <a:effectLst/>
              </a:rPr>
              <a:t>Du ser det </a:t>
            </a:r>
            <a:r>
              <a:rPr lang="en-US" sz="2000" i="0" dirty="0" err="1">
                <a:effectLst/>
              </a:rPr>
              <a:t>sikrest</a:t>
            </a:r>
            <a:r>
              <a:rPr lang="en-US" sz="2000" i="0" dirty="0">
                <a:effectLst/>
              </a:rPr>
              <a:t> på den lyse </a:t>
            </a:r>
            <a:r>
              <a:rPr lang="en-US" sz="2000" i="0" dirty="0" err="1">
                <a:effectLst/>
              </a:rPr>
              <a:t>strupeflekken</a:t>
            </a:r>
            <a:r>
              <a:rPr lang="en-US" sz="2000" i="0" dirty="0">
                <a:effectLst/>
              </a:rPr>
              <a:t>.</a:t>
            </a:r>
          </a:p>
          <a:p>
            <a:pPr marL="571500" indent="-342900" fontAlgn="ctr">
              <a:buFont typeface="+mj-lt"/>
              <a:buAutoNum type="arabicPeriod"/>
            </a:pPr>
            <a:r>
              <a:rPr lang="en-US" sz="2000" i="0" dirty="0">
                <a:effectLst/>
              </a:rPr>
              <a:t>Bare </a:t>
            </a:r>
            <a:r>
              <a:rPr lang="en-US" sz="2000" i="0" dirty="0" err="1">
                <a:effectLst/>
              </a:rPr>
              <a:t>måren</a:t>
            </a:r>
            <a:r>
              <a:rPr lang="en-US" sz="2000" i="0" dirty="0">
                <a:effectLst/>
              </a:rPr>
              <a:t> </a:t>
            </a:r>
            <a:r>
              <a:rPr lang="en-US" sz="2000" i="0" dirty="0" err="1">
                <a:effectLst/>
              </a:rPr>
              <a:t>klatrer</a:t>
            </a:r>
            <a:r>
              <a:rPr lang="en-US" sz="2000" i="0" dirty="0">
                <a:effectLst/>
              </a:rPr>
              <a:t> i </a:t>
            </a:r>
            <a:r>
              <a:rPr lang="en-US" sz="2000" i="0" dirty="0" err="1">
                <a:effectLst/>
              </a:rPr>
              <a:t>trær</a:t>
            </a:r>
            <a:r>
              <a:rPr lang="en-US" sz="2000" i="0" dirty="0">
                <a:effectLst/>
              </a:rPr>
              <a:t>.</a:t>
            </a:r>
          </a:p>
          <a:p>
            <a:pPr marL="0" indent="0">
              <a:buNone/>
            </a:pPr>
            <a:br>
              <a:rPr lang="en-US" sz="1700" b="1" i="0" dirty="0">
                <a:effectLst/>
              </a:rPr>
            </a:br>
            <a:r>
              <a:rPr lang="en-US" sz="2000" i="0" dirty="0">
                <a:effectLst/>
              </a:rPr>
              <a:t>Alle </a:t>
            </a:r>
            <a:r>
              <a:rPr lang="en-US" sz="2000" i="0" dirty="0" err="1">
                <a:effectLst/>
              </a:rPr>
              <a:t>dyrene</a:t>
            </a:r>
            <a:r>
              <a:rPr lang="en-US" sz="2000" i="0" dirty="0">
                <a:effectLst/>
              </a:rPr>
              <a:t> i </a:t>
            </a:r>
            <a:r>
              <a:rPr lang="en-US" sz="2000" i="0" dirty="0" err="1">
                <a:effectLst/>
              </a:rPr>
              <a:t>spørsmålet</a:t>
            </a:r>
            <a:r>
              <a:rPr lang="en-US" sz="2000" i="0" dirty="0">
                <a:effectLst/>
              </a:rPr>
              <a:t> </a:t>
            </a:r>
            <a:r>
              <a:rPr lang="en-US" sz="2000" i="0" dirty="0" err="1">
                <a:effectLst/>
              </a:rPr>
              <a:t>hører</a:t>
            </a:r>
            <a:r>
              <a:rPr lang="en-US" sz="2000" i="0" dirty="0">
                <a:effectLst/>
              </a:rPr>
              <a:t> </a:t>
            </a:r>
            <a:r>
              <a:rPr lang="en-US" sz="2000" i="0" dirty="0" err="1">
                <a:effectLst/>
              </a:rPr>
              <a:t>til</a:t>
            </a:r>
            <a:r>
              <a:rPr lang="en-US" sz="2000" i="0" dirty="0">
                <a:effectLst/>
              </a:rPr>
              <a:t> </a:t>
            </a:r>
            <a:r>
              <a:rPr lang="en-US" sz="2000" i="0" dirty="0" err="1">
                <a:effectLst/>
              </a:rPr>
              <a:t>gruppen</a:t>
            </a:r>
            <a:r>
              <a:rPr lang="en-US" sz="2000" i="0" dirty="0">
                <a:effectLst/>
              </a:rPr>
              <a:t> </a:t>
            </a:r>
            <a:r>
              <a:rPr lang="en-US" sz="2000" i="0" dirty="0" err="1">
                <a:effectLst/>
              </a:rPr>
              <a:t>mårdyr</a:t>
            </a:r>
            <a:r>
              <a:rPr lang="en-US" sz="2000" i="0" dirty="0">
                <a:effectLst/>
              </a:rPr>
              <a:t>. Ser du </a:t>
            </a:r>
            <a:r>
              <a:rPr lang="en-US" sz="2000" i="0" dirty="0" err="1">
                <a:effectLst/>
              </a:rPr>
              <a:t>dyret</a:t>
            </a:r>
            <a:r>
              <a:rPr lang="en-US" sz="2000" i="0" dirty="0">
                <a:effectLst/>
              </a:rPr>
              <a:t> i </a:t>
            </a:r>
            <a:r>
              <a:rPr lang="en-US" sz="2000" i="0" dirty="0" err="1">
                <a:effectLst/>
              </a:rPr>
              <a:t>trærne</a:t>
            </a:r>
            <a:r>
              <a:rPr lang="en-US" sz="2000" i="0" dirty="0">
                <a:effectLst/>
              </a:rPr>
              <a:t> er det </a:t>
            </a:r>
            <a:r>
              <a:rPr lang="en-US" sz="2000" i="0" dirty="0" err="1">
                <a:effectLst/>
              </a:rPr>
              <a:t>ikke</a:t>
            </a:r>
            <a:r>
              <a:rPr lang="en-US" sz="2000" i="0" dirty="0">
                <a:effectLst/>
              </a:rPr>
              <a:t> mink </a:t>
            </a:r>
            <a:r>
              <a:rPr lang="en-US" sz="2000" i="0" dirty="0" err="1">
                <a:effectLst/>
              </a:rPr>
              <a:t>eller</a:t>
            </a:r>
            <a:r>
              <a:rPr lang="en-US" sz="2000" i="0" dirty="0">
                <a:effectLst/>
              </a:rPr>
              <a:t> </a:t>
            </a:r>
            <a:r>
              <a:rPr lang="en-US" sz="2000" i="0" dirty="0" err="1">
                <a:effectLst/>
              </a:rPr>
              <a:t>oter</a:t>
            </a:r>
            <a:r>
              <a:rPr lang="en-US" sz="2000" i="0" dirty="0">
                <a:effectLst/>
              </a:rPr>
              <a:t>. </a:t>
            </a:r>
            <a:r>
              <a:rPr lang="en-US" sz="2000" i="0" dirty="0" err="1">
                <a:effectLst/>
              </a:rPr>
              <a:t>Oteren</a:t>
            </a:r>
            <a:r>
              <a:rPr lang="en-US" sz="2000" i="0" dirty="0">
                <a:effectLst/>
              </a:rPr>
              <a:t> er </a:t>
            </a:r>
            <a:r>
              <a:rPr lang="en-US" sz="2000" i="0" dirty="0" err="1">
                <a:effectLst/>
              </a:rPr>
              <a:t>vesentlig</a:t>
            </a:r>
            <a:r>
              <a:rPr lang="en-US" sz="2000" i="0" dirty="0">
                <a:effectLst/>
              </a:rPr>
              <a:t> </a:t>
            </a:r>
            <a:r>
              <a:rPr lang="en-US" sz="2000" i="0" dirty="0" err="1">
                <a:effectLst/>
              </a:rPr>
              <a:t>større</a:t>
            </a:r>
            <a:r>
              <a:rPr lang="en-US" sz="2000" i="0" dirty="0">
                <a:effectLst/>
              </a:rPr>
              <a:t> </a:t>
            </a:r>
            <a:r>
              <a:rPr lang="en-US" sz="2000" i="0" dirty="0" err="1">
                <a:effectLst/>
              </a:rPr>
              <a:t>enn</a:t>
            </a:r>
            <a:r>
              <a:rPr lang="en-US" sz="2000" i="0" dirty="0">
                <a:effectLst/>
              </a:rPr>
              <a:t> </a:t>
            </a:r>
            <a:r>
              <a:rPr lang="en-US" sz="2000" i="0" dirty="0" err="1">
                <a:effectLst/>
              </a:rPr>
              <a:t>måren</a:t>
            </a:r>
            <a:r>
              <a:rPr lang="en-US" sz="2000" i="0" dirty="0">
                <a:effectLst/>
              </a:rPr>
              <a:t> og </a:t>
            </a:r>
            <a:r>
              <a:rPr lang="en-US" sz="2000" i="0" dirty="0" err="1">
                <a:effectLst/>
              </a:rPr>
              <a:t>glattere</a:t>
            </a:r>
            <a:r>
              <a:rPr lang="en-US" sz="2000" i="0" dirty="0">
                <a:effectLst/>
              </a:rPr>
              <a:t> i </a:t>
            </a:r>
            <a:r>
              <a:rPr lang="en-US" sz="2000" i="0" dirty="0" err="1">
                <a:effectLst/>
              </a:rPr>
              <a:t>pelsen</a:t>
            </a:r>
            <a:r>
              <a:rPr lang="en-US" sz="2000" i="0" dirty="0">
                <a:effectLst/>
              </a:rPr>
              <a:t>. </a:t>
            </a:r>
            <a:r>
              <a:rPr lang="en-US" sz="2000" i="0" dirty="0" err="1">
                <a:effectLst/>
              </a:rPr>
              <a:t>Røyskatten</a:t>
            </a:r>
            <a:r>
              <a:rPr lang="en-US" sz="2000" i="0" dirty="0">
                <a:effectLst/>
              </a:rPr>
              <a:t> er </a:t>
            </a:r>
            <a:r>
              <a:rPr lang="en-US" sz="2000" i="0" dirty="0" err="1">
                <a:effectLst/>
              </a:rPr>
              <a:t>mindre</a:t>
            </a:r>
            <a:r>
              <a:rPr lang="en-US" sz="2000" i="0" dirty="0">
                <a:effectLst/>
              </a:rPr>
              <a:t> </a:t>
            </a:r>
            <a:r>
              <a:rPr lang="en-US" sz="2000" i="0" dirty="0" err="1">
                <a:effectLst/>
              </a:rPr>
              <a:t>enn</a:t>
            </a:r>
            <a:r>
              <a:rPr lang="en-US" sz="2000" i="0" dirty="0">
                <a:effectLst/>
              </a:rPr>
              <a:t> </a:t>
            </a:r>
            <a:r>
              <a:rPr lang="en-US" sz="2000" i="0" dirty="0" err="1">
                <a:effectLst/>
              </a:rPr>
              <a:t>måren</a:t>
            </a:r>
            <a:r>
              <a:rPr lang="en-US" sz="2000" i="0" dirty="0">
                <a:effectLst/>
              </a:rPr>
              <a:t> og er </a:t>
            </a:r>
            <a:r>
              <a:rPr lang="en-US" sz="2000" i="0" dirty="0" err="1">
                <a:effectLst/>
              </a:rPr>
              <a:t>hvit</a:t>
            </a:r>
            <a:r>
              <a:rPr lang="en-US" sz="2000" i="0" dirty="0">
                <a:effectLst/>
              </a:rPr>
              <a:t> på </a:t>
            </a:r>
            <a:r>
              <a:rPr lang="en-US" sz="2000" i="0" dirty="0" err="1">
                <a:effectLst/>
              </a:rPr>
              <a:t>undersiden</a:t>
            </a:r>
            <a:r>
              <a:rPr lang="en-US" sz="2000" i="0" dirty="0">
                <a:effectLst/>
              </a:rPr>
              <a:t> i </a:t>
            </a:r>
            <a:r>
              <a:rPr lang="en-US" sz="2000" i="0" dirty="0" err="1">
                <a:effectLst/>
              </a:rPr>
              <a:t>sommerpelsen</a:t>
            </a:r>
            <a:r>
              <a:rPr lang="en-US" sz="2000" i="0" dirty="0">
                <a:effectLst/>
              </a:rPr>
              <a:t>. </a:t>
            </a:r>
            <a:r>
              <a:rPr lang="en-US" sz="2000" i="0" dirty="0" err="1">
                <a:effectLst/>
              </a:rPr>
              <a:t>Røyskatten</a:t>
            </a:r>
            <a:r>
              <a:rPr lang="en-US" sz="2000" i="0" dirty="0">
                <a:effectLst/>
              </a:rPr>
              <a:t> er </a:t>
            </a:r>
            <a:r>
              <a:rPr lang="en-US" sz="2000" i="0" dirty="0" err="1">
                <a:effectLst/>
              </a:rPr>
              <a:t>hvit</a:t>
            </a:r>
            <a:r>
              <a:rPr lang="en-US" sz="2000" i="0" dirty="0">
                <a:effectLst/>
              </a:rPr>
              <a:t> om </a:t>
            </a:r>
            <a:r>
              <a:rPr lang="en-US" sz="2000" i="0" dirty="0" err="1">
                <a:effectLst/>
              </a:rPr>
              <a:t>vinteren</a:t>
            </a:r>
            <a:r>
              <a:rPr lang="en-US" sz="2000" i="0" dirty="0">
                <a:effectLst/>
              </a:rPr>
              <a:t> med </a:t>
            </a:r>
            <a:r>
              <a:rPr lang="en-US" sz="2000" i="0" dirty="0" err="1">
                <a:effectLst/>
              </a:rPr>
              <a:t>svart</a:t>
            </a:r>
            <a:r>
              <a:rPr lang="en-US" sz="2000" i="0" dirty="0">
                <a:effectLst/>
              </a:rPr>
              <a:t> </a:t>
            </a:r>
            <a:r>
              <a:rPr lang="en-US" sz="2000" i="0" dirty="0" err="1">
                <a:effectLst/>
              </a:rPr>
              <a:t>haletipp</a:t>
            </a:r>
            <a:r>
              <a:rPr lang="en-US" sz="2000" i="0" dirty="0">
                <a:effectLst/>
              </a:rPr>
              <a:t>. </a:t>
            </a:r>
            <a:r>
              <a:rPr lang="en-US" sz="2000" i="0" dirty="0" err="1">
                <a:effectLst/>
              </a:rPr>
              <a:t>Måren</a:t>
            </a:r>
            <a:r>
              <a:rPr lang="en-US" sz="2000" i="0" dirty="0">
                <a:effectLst/>
              </a:rPr>
              <a:t> </a:t>
            </a:r>
            <a:r>
              <a:rPr lang="en-US" sz="2000" i="0" dirty="0" err="1">
                <a:effectLst/>
              </a:rPr>
              <a:t>har</a:t>
            </a:r>
            <a:r>
              <a:rPr lang="en-US" sz="2000" i="0" dirty="0">
                <a:effectLst/>
              </a:rPr>
              <a:t> </a:t>
            </a:r>
            <a:r>
              <a:rPr lang="en-US" sz="2000" i="0" dirty="0" err="1">
                <a:effectLst/>
              </a:rPr>
              <a:t>en</a:t>
            </a:r>
            <a:r>
              <a:rPr lang="en-US" sz="2000" i="0" dirty="0">
                <a:effectLst/>
              </a:rPr>
              <a:t> </a:t>
            </a:r>
            <a:r>
              <a:rPr lang="en-US" sz="2000" i="0" dirty="0" err="1">
                <a:effectLst/>
              </a:rPr>
              <a:t>lys</a:t>
            </a:r>
            <a:r>
              <a:rPr lang="en-US" sz="2000" i="0" dirty="0">
                <a:effectLst/>
              </a:rPr>
              <a:t> </a:t>
            </a:r>
            <a:r>
              <a:rPr lang="en-US" sz="2000" i="0" dirty="0" err="1">
                <a:effectLst/>
              </a:rPr>
              <a:t>strupeflekk</a:t>
            </a:r>
            <a:r>
              <a:rPr lang="en-US" sz="2000" i="0" dirty="0">
                <a:effectLst/>
              </a:rPr>
              <a:t>. </a:t>
            </a:r>
            <a:r>
              <a:rPr lang="en-US" sz="2000" i="0" dirty="0" err="1">
                <a:effectLst/>
              </a:rPr>
              <a:t>Minken</a:t>
            </a:r>
            <a:r>
              <a:rPr lang="en-US" sz="2000" i="0" dirty="0">
                <a:effectLst/>
              </a:rPr>
              <a:t> </a:t>
            </a:r>
            <a:r>
              <a:rPr lang="en-US" sz="2000" i="0" dirty="0" err="1">
                <a:effectLst/>
              </a:rPr>
              <a:t>kan</a:t>
            </a:r>
            <a:r>
              <a:rPr lang="en-US" sz="2000" i="0" dirty="0">
                <a:effectLst/>
              </a:rPr>
              <a:t> </a:t>
            </a:r>
            <a:r>
              <a:rPr lang="en-US" sz="2000" i="0" dirty="0" err="1">
                <a:effectLst/>
              </a:rPr>
              <a:t>ligne</a:t>
            </a:r>
            <a:r>
              <a:rPr lang="en-US" sz="2000" i="0" dirty="0">
                <a:effectLst/>
              </a:rPr>
              <a:t> på </a:t>
            </a:r>
            <a:r>
              <a:rPr lang="en-US" sz="2000" i="0" dirty="0" err="1">
                <a:effectLst/>
              </a:rPr>
              <a:t>ilderen</a:t>
            </a:r>
            <a:r>
              <a:rPr lang="en-US" sz="2000" i="0" dirty="0">
                <a:effectLst/>
              </a:rPr>
              <a:t>, men </a:t>
            </a:r>
            <a:r>
              <a:rPr lang="en-US" sz="2000" i="0" dirty="0" err="1">
                <a:effectLst/>
              </a:rPr>
              <a:t>denne</a:t>
            </a:r>
            <a:r>
              <a:rPr lang="en-US" sz="2000" i="0" dirty="0">
                <a:effectLst/>
              </a:rPr>
              <a:t> er </a:t>
            </a:r>
            <a:r>
              <a:rPr lang="en-US" sz="2000" i="0" dirty="0" err="1">
                <a:effectLst/>
              </a:rPr>
              <a:t>sjelden</a:t>
            </a:r>
            <a:r>
              <a:rPr lang="en-US" sz="2000" i="0" dirty="0">
                <a:effectLst/>
              </a:rPr>
              <a:t> og </a:t>
            </a:r>
            <a:r>
              <a:rPr lang="en-US" sz="2000" i="0" dirty="0" err="1">
                <a:effectLst/>
              </a:rPr>
              <a:t>lysere</a:t>
            </a:r>
            <a:r>
              <a:rPr lang="en-US" sz="2000" i="0" dirty="0">
                <a:effectLst/>
              </a:rPr>
              <a:t> på </a:t>
            </a:r>
            <a:r>
              <a:rPr lang="en-US" sz="2000" i="0" dirty="0" err="1">
                <a:effectLst/>
              </a:rPr>
              <a:t>fargen</a:t>
            </a:r>
            <a:r>
              <a:rPr lang="en-US" sz="2000" i="0" dirty="0">
                <a:effectLst/>
              </a:rPr>
              <a:t>. </a:t>
            </a:r>
            <a:br>
              <a:rPr lang="en-US" sz="2000" b="1" i="0" dirty="0">
                <a:effectLst/>
              </a:rPr>
            </a:br>
            <a:endParaRPr lang="en-US" sz="2000" dirty="0"/>
          </a:p>
        </p:txBody>
      </p:sp>
      <p:pic>
        <p:nvPicPr>
          <p:cNvPr id="18434" name="Picture 2">
            <a:extLst>
              <a:ext uri="{FF2B5EF4-FFF2-40B4-BE49-F238E27FC236}">
                <a16:creationId xmlns:a16="http://schemas.microsoft.com/office/drawing/2014/main" id="{F84B30FA-1AF1-34FB-9212-BC904382100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1868" r="922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75EA31C0-459F-240F-EABB-F42D512F627A}"/>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lnSpc>
                <a:spcPct val="90000"/>
              </a:lnSpc>
              <a:spcAft>
                <a:spcPts val="600"/>
              </a:spcAft>
              <a:defRPr/>
            </a:pPr>
            <a:r>
              <a:rPr lang="en-US" sz="1000"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06875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711039F5-7BFF-3E32-6A81-EE54355EB5A3}"/>
              </a:ext>
            </a:extLst>
          </p:cNvPr>
          <p:cNvSpPr>
            <a:spLocks noGrp="1"/>
          </p:cNvSpPr>
          <p:nvPr>
            <p:ph type="title"/>
          </p:nvPr>
        </p:nvSpPr>
        <p:spPr>
          <a:xfrm>
            <a:off x="838201" y="643467"/>
            <a:ext cx="3888526" cy="1800526"/>
          </a:xfrm>
        </p:spPr>
        <p:txBody>
          <a:bodyPr vert="horz" lIns="91440" tIns="45720" rIns="91440" bIns="45720" rtlCol="0" anchor="ctr">
            <a:normAutofit/>
          </a:bodyPr>
          <a:lstStyle/>
          <a:p>
            <a:r>
              <a:rPr lang="en-US" sz="4100" kern="1200" dirty="0">
                <a:solidFill>
                  <a:schemeClr val="tx1"/>
                </a:solidFill>
                <a:latin typeface="+mj-lt"/>
                <a:ea typeface="+mj-ea"/>
                <a:cs typeface="+mj-cs"/>
              </a:rPr>
              <a:t>27  </a:t>
            </a:r>
            <a:r>
              <a:rPr lang="en-US" sz="3600" kern="1200" dirty="0" err="1">
                <a:solidFill>
                  <a:schemeClr val="tx1"/>
                </a:solidFill>
                <a:latin typeface="+mj-lt"/>
                <a:ea typeface="+mj-ea"/>
                <a:cs typeface="+mj-cs"/>
              </a:rPr>
              <a:t>Hvilket</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dyr</a:t>
            </a:r>
            <a:r>
              <a:rPr lang="en-US" sz="3600" kern="1200" dirty="0">
                <a:solidFill>
                  <a:schemeClr val="tx1"/>
                </a:solidFill>
                <a:latin typeface="+mj-lt"/>
                <a:ea typeface="+mj-ea"/>
                <a:cs typeface="+mj-cs"/>
              </a:rPr>
              <a:t> ser du på </a:t>
            </a:r>
            <a:r>
              <a:rPr lang="en-US" sz="3600" kern="1200" dirty="0" err="1">
                <a:solidFill>
                  <a:schemeClr val="tx1"/>
                </a:solidFill>
                <a:latin typeface="+mj-lt"/>
                <a:ea typeface="+mj-ea"/>
                <a:cs typeface="+mj-cs"/>
              </a:rPr>
              <a:t>tegningen</a:t>
            </a:r>
            <a:r>
              <a:rPr lang="en-US" sz="3600" kern="1200" dirty="0">
                <a:solidFill>
                  <a:schemeClr val="tx1"/>
                </a:solidFill>
                <a:latin typeface="+mj-lt"/>
                <a:ea typeface="+mj-ea"/>
                <a:cs typeface="+mj-cs"/>
              </a:rPr>
              <a:t>?</a:t>
            </a:r>
          </a:p>
        </p:txBody>
      </p:sp>
      <p:sp>
        <p:nvSpPr>
          <p:cNvPr id="4" name="Plassholder for innhold 3">
            <a:extLst>
              <a:ext uri="{FF2B5EF4-FFF2-40B4-BE49-F238E27FC236}">
                <a16:creationId xmlns:a16="http://schemas.microsoft.com/office/drawing/2014/main" id="{2F83D66E-5A76-035A-FE4E-1E903A70F6D3}"/>
              </a:ext>
            </a:extLst>
          </p:cNvPr>
          <p:cNvSpPr>
            <a:spLocks noGrp="1"/>
          </p:cNvSpPr>
          <p:nvPr>
            <p:ph sz="half" idx="2"/>
          </p:nvPr>
        </p:nvSpPr>
        <p:spPr>
          <a:xfrm>
            <a:off x="838201" y="2802769"/>
            <a:ext cx="4478866" cy="3553581"/>
          </a:xfrm>
        </p:spPr>
        <p:txBody>
          <a:bodyPr vert="horz" lIns="91440" tIns="45720" rIns="91440" bIns="45720" rtlCol="0">
            <a:normAutofit fontScale="92500" lnSpcReduction="20000"/>
          </a:bodyPr>
          <a:lstStyle/>
          <a:p>
            <a:pPr marL="742950" indent="-457200">
              <a:buFont typeface="+mj-lt"/>
              <a:buAutoNum type="arabicPeriod"/>
            </a:pPr>
            <a:r>
              <a:rPr lang="en-US" sz="2000" dirty="0" err="1"/>
              <a:t>Røyskatt</a:t>
            </a:r>
            <a:endParaRPr lang="en-US" sz="2000" dirty="0"/>
          </a:p>
          <a:p>
            <a:pPr marL="742950" indent="-457200">
              <a:buFont typeface="+mj-lt"/>
              <a:buAutoNum type="arabicPeriod"/>
            </a:pPr>
            <a:r>
              <a:rPr lang="en-US" sz="2000" dirty="0" err="1"/>
              <a:t>Oter</a:t>
            </a:r>
            <a:endParaRPr lang="en-US" sz="2000" dirty="0"/>
          </a:p>
          <a:p>
            <a:pPr marL="742950" indent="-457200">
              <a:buFont typeface="+mj-lt"/>
              <a:buAutoNum type="arabicPeriod"/>
            </a:pPr>
            <a:r>
              <a:rPr lang="en-US" sz="2000" dirty="0"/>
              <a:t>Mink</a:t>
            </a:r>
          </a:p>
          <a:p>
            <a:endParaRPr lang="en-US" sz="1600" dirty="0"/>
          </a:p>
          <a:p>
            <a:pPr marL="0" indent="0">
              <a:buNone/>
            </a:pPr>
            <a:r>
              <a:rPr lang="en-US" sz="2000" dirty="0"/>
              <a:t>Dette er </a:t>
            </a:r>
            <a:r>
              <a:rPr lang="en-US" sz="2000" dirty="0" err="1"/>
              <a:t>en</a:t>
            </a:r>
            <a:r>
              <a:rPr lang="en-US" sz="2000" dirty="0"/>
              <a:t> mink. </a:t>
            </a:r>
            <a:r>
              <a:rPr lang="en-US" sz="2000" dirty="0" err="1"/>
              <a:t>Minken</a:t>
            </a:r>
            <a:r>
              <a:rPr lang="en-US" sz="2000" dirty="0"/>
              <a:t> </a:t>
            </a:r>
            <a:r>
              <a:rPr lang="en-US" sz="2000" dirty="0" err="1"/>
              <a:t>har</a:t>
            </a:r>
            <a:r>
              <a:rPr lang="en-US" sz="2000" dirty="0"/>
              <a:t> </a:t>
            </a:r>
            <a:r>
              <a:rPr lang="en-US" sz="2000" dirty="0" err="1"/>
              <a:t>en</a:t>
            </a:r>
            <a:r>
              <a:rPr lang="en-US" sz="2000" dirty="0"/>
              <a:t> </a:t>
            </a:r>
            <a:r>
              <a:rPr lang="en-US" sz="2000" dirty="0" err="1"/>
              <a:t>liten</a:t>
            </a:r>
            <a:r>
              <a:rPr lang="en-US" sz="2000" dirty="0"/>
              <a:t> </a:t>
            </a:r>
            <a:r>
              <a:rPr lang="en-US" sz="2000" dirty="0" err="1"/>
              <a:t>lys</a:t>
            </a:r>
            <a:r>
              <a:rPr lang="en-US" sz="2000" dirty="0"/>
              <a:t> </a:t>
            </a:r>
            <a:r>
              <a:rPr lang="en-US" sz="2000" dirty="0" err="1"/>
              <a:t>strupeflekk</a:t>
            </a:r>
            <a:r>
              <a:rPr lang="en-US" sz="2000" dirty="0"/>
              <a:t>. Den </a:t>
            </a:r>
            <a:r>
              <a:rPr lang="en-US" sz="2000" dirty="0" err="1"/>
              <a:t>ble</a:t>
            </a:r>
            <a:r>
              <a:rPr lang="en-US" sz="2000" dirty="0"/>
              <a:t> tatt inn </a:t>
            </a:r>
            <a:r>
              <a:rPr lang="en-US" sz="2000" dirty="0" err="1"/>
              <a:t>til</a:t>
            </a:r>
            <a:r>
              <a:rPr lang="en-US" sz="2000" dirty="0"/>
              <a:t> Norge </a:t>
            </a:r>
            <a:r>
              <a:rPr lang="en-US" sz="2000" dirty="0" err="1"/>
              <a:t>som</a:t>
            </a:r>
            <a:r>
              <a:rPr lang="en-US" sz="2000" dirty="0"/>
              <a:t> </a:t>
            </a:r>
            <a:r>
              <a:rPr lang="en-US" sz="2000" dirty="0" err="1"/>
              <a:t>pelsdyr</a:t>
            </a:r>
            <a:r>
              <a:rPr lang="en-US" sz="2000" dirty="0"/>
              <a:t> for </a:t>
            </a:r>
            <a:r>
              <a:rPr lang="en-US" sz="2000" dirty="0" err="1"/>
              <a:t>hundre</a:t>
            </a:r>
            <a:r>
              <a:rPr lang="en-US" sz="2000" dirty="0"/>
              <a:t> </a:t>
            </a:r>
            <a:r>
              <a:rPr lang="en-US" sz="2000" dirty="0" err="1"/>
              <a:t>år</a:t>
            </a:r>
            <a:r>
              <a:rPr lang="en-US" sz="2000" dirty="0"/>
              <a:t> </a:t>
            </a:r>
            <a:r>
              <a:rPr lang="en-US" sz="2000" dirty="0" err="1"/>
              <a:t>siden</a:t>
            </a:r>
            <a:r>
              <a:rPr lang="en-US" sz="2000" dirty="0"/>
              <a:t>. Den </a:t>
            </a:r>
            <a:r>
              <a:rPr lang="en-US" sz="2000" dirty="0" err="1"/>
              <a:t>har</a:t>
            </a:r>
            <a:r>
              <a:rPr lang="en-US" sz="2000" dirty="0"/>
              <a:t> </a:t>
            </a:r>
            <a:r>
              <a:rPr lang="en-US" sz="2000" dirty="0" err="1"/>
              <a:t>rømt</a:t>
            </a:r>
            <a:r>
              <a:rPr lang="en-US" sz="2000" dirty="0"/>
              <a:t> </a:t>
            </a:r>
            <a:r>
              <a:rPr lang="en-US" sz="2000" dirty="0" err="1"/>
              <a:t>fra</a:t>
            </a:r>
            <a:r>
              <a:rPr lang="en-US" sz="2000" dirty="0"/>
              <a:t> </a:t>
            </a:r>
            <a:r>
              <a:rPr lang="en-US" sz="2000" dirty="0" err="1"/>
              <a:t>farmene</a:t>
            </a:r>
            <a:r>
              <a:rPr lang="en-US" sz="2000" dirty="0"/>
              <a:t> og </a:t>
            </a:r>
            <a:r>
              <a:rPr lang="en-US" sz="2000" dirty="0" err="1"/>
              <a:t>regnes</a:t>
            </a:r>
            <a:r>
              <a:rPr lang="en-US" sz="2000" dirty="0"/>
              <a:t> </a:t>
            </a:r>
            <a:r>
              <a:rPr lang="en-US" sz="2000" dirty="0" err="1"/>
              <a:t>som</a:t>
            </a:r>
            <a:r>
              <a:rPr lang="en-US" sz="2000" dirty="0"/>
              <a:t> </a:t>
            </a:r>
            <a:r>
              <a:rPr lang="en-US" sz="2000" dirty="0" err="1"/>
              <a:t>en</a:t>
            </a:r>
            <a:r>
              <a:rPr lang="en-US" sz="2000" dirty="0"/>
              <a:t> </a:t>
            </a:r>
            <a:r>
              <a:rPr lang="en-US" sz="2000" dirty="0" err="1"/>
              <a:t>fremmed</a:t>
            </a:r>
            <a:r>
              <a:rPr lang="en-US" sz="2000" dirty="0"/>
              <a:t> art. </a:t>
            </a:r>
            <a:r>
              <a:rPr lang="en-US" sz="2000" dirty="0" err="1"/>
              <a:t>Derfor</a:t>
            </a:r>
            <a:r>
              <a:rPr lang="en-US" sz="2000" dirty="0"/>
              <a:t> </a:t>
            </a:r>
            <a:r>
              <a:rPr lang="en-US" sz="2000" dirty="0" err="1"/>
              <a:t>har</a:t>
            </a:r>
            <a:r>
              <a:rPr lang="en-US" sz="2000" dirty="0"/>
              <a:t> den </a:t>
            </a:r>
            <a:r>
              <a:rPr lang="en-US" sz="2000" dirty="0" err="1"/>
              <a:t>jakttid</a:t>
            </a:r>
            <a:r>
              <a:rPr lang="en-US" sz="2000" dirty="0"/>
              <a:t> hele </a:t>
            </a:r>
            <a:r>
              <a:rPr lang="en-US" sz="2000" dirty="0" err="1"/>
              <a:t>året</a:t>
            </a:r>
            <a:r>
              <a:rPr lang="en-US" sz="2000" dirty="0"/>
              <a:t>. </a:t>
            </a:r>
            <a:r>
              <a:rPr lang="en-US" sz="2000" dirty="0" err="1"/>
              <a:t>Minken</a:t>
            </a:r>
            <a:r>
              <a:rPr lang="en-US" sz="2000" dirty="0"/>
              <a:t> </a:t>
            </a:r>
            <a:r>
              <a:rPr lang="en-US" sz="2000" dirty="0" err="1"/>
              <a:t>kan</a:t>
            </a:r>
            <a:r>
              <a:rPr lang="en-US" sz="2000" dirty="0"/>
              <a:t> true </a:t>
            </a:r>
            <a:r>
              <a:rPr lang="en-US" sz="2000" dirty="0" err="1"/>
              <a:t>en</a:t>
            </a:r>
            <a:r>
              <a:rPr lang="en-US" sz="2000" dirty="0"/>
              <a:t> del </a:t>
            </a:r>
            <a:r>
              <a:rPr lang="en-US" sz="2000" dirty="0" err="1"/>
              <a:t>lokale</a:t>
            </a:r>
            <a:r>
              <a:rPr lang="en-US" sz="2000" dirty="0"/>
              <a:t> </a:t>
            </a:r>
            <a:r>
              <a:rPr lang="en-US" sz="2000" dirty="0" err="1"/>
              <a:t>fuglebestander</a:t>
            </a:r>
            <a:r>
              <a:rPr lang="en-US" sz="2000" dirty="0"/>
              <a:t>. </a:t>
            </a:r>
            <a:r>
              <a:rPr lang="en-US" sz="2000" dirty="0" err="1"/>
              <a:t>Oteren</a:t>
            </a:r>
            <a:r>
              <a:rPr lang="en-US" sz="2000" dirty="0"/>
              <a:t> er </a:t>
            </a:r>
            <a:r>
              <a:rPr lang="en-US" sz="2000" dirty="0" err="1"/>
              <a:t>vesentlig</a:t>
            </a:r>
            <a:r>
              <a:rPr lang="en-US" sz="2000" dirty="0"/>
              <a:t> </a:t>
            </a:r>
            <a:r>
              <a:rPr lang="en-US" sz="2000" dirty="0" err="1"/>
              <a:t>større</a:t>
            </a:r>
            <a:r>
              <a:rPr lang="en-US" sz="2000" dirty="0"/>
              <a:t> </a:t>
            </a:r>
            <a:r>
              <a:rPr lang="en-US" sz="2000" dirty="0" err="1"/>
              <a:t>enn</a:t>
            </a:r>
            <a:r>
              <a:rPr lang="en-US" sz="2000" dirty="0"/>
              <a:t> </a:t>
            </a:r>
            <a:r>
              <a:rPr lang="en-US" sz="2000" dirty="0" err="1"/>
              <a:t>minken</a:t>
            </a:r>
            <a:r>
              <a:rPr lang="en-US" sz="2000" dirty="0"/>
              <a:t>, og </a:t>
            </a:r>
            <a:r>
              <a:rPr lang="en-US" sz="2000" dirty="0" err="1"/>
              <a:t>røyskatten</a:t>
            </a:r>
            <a:r>
              <a:rPr lang="en-US" sz="2000" dirty="0"/>
              <a:t> er </a:t>
            </a:r>
            <a:r>
              <a:rPr lang="en-US" sz="2000" dirty="0" err="1"/>
              <a:t>mindre</a:t>
            </a:r>
            <a:r>
              <a:rPr lang="en-US" sz="2000" dirty="0"/>
              <a:t> </a:t>
            </a:r>
            <a:r>
              <a:rPr lang="en-US" sz="2000" dirty="0" err="1"/>
              <a:t>enn</a:t>
            </a:r>
            <a:r>
              <a:rPr lang="en-US" sz="2000" dirty="0"/>
              <a:t> </a:t>
            </a:r>
            <a:r>
              <a:rPr lang="en-US" sz="2000" dirty="0" err="1"/>
              <a:t>minken</a:t>
            </a:r>
            <a:r>
              <a:rPr lang="en-US" sz="2000" dirty="0"/>
              <a:t>. </a:t>
            </a:r>
            <a:r>
              <a:rPr lang="en-US" sz="2000" dirty="0" err="1"/>
              <a:t>Røyskatten</a:t>
            </a:r>
            <a:r>
              <a:rPr lang="en-US" sz="2000" dirty="0"/>
              <a:t> er </a:t>
            </a:r>
            <a:r>
              <a:rPr lang="en-US" sz="2000" dirty="0" err="1"/>
              <a:t>hvit</a:t>
            </a:r>
            <a:r>
              <a:rPr lang="en-US" sz="2000" dirty="0"/>
              <a:t> under på </a:t>
            </a:r>
            <a:r>
              <a:rPr lang="en-US" sz="2000" dirty="0" err="1"/>
              <a:t>sommeren</a:t>
            </a:r>
            <a:r>
              <a:rPr lang="en-US" sz="2000" dirty="0"/>
              <a:t> og </a:t>
            </a:r>
            <a:r>
              <a:rPr lang="en-US" sz="2000" dirty="0" err="1"/>
              <a:t>hvit</a:t>
            </a:r>
            <a:r>
              <a:rPr lang="en-US" sz="2000" dirty="0"/>
              <a:t> om </a:t>
            </a:r>
            <a:r>
              <a:rPr lang="en-US" sz="2000" dirty="0" err="1"/>
              <a:t>vinteren</a:t>
            </a:r>
            <a:r>
              <a:rPr lang="en-US" sz="2000" dirty="0"/>
              <a:t>. </a:t>
            </a:r>
          </a:p>
        </p:txBody>
      </p:sp>
      <p:pic>
        <p:nvPicPr>
          <p:cNvPr id="7" name="Plassholder for innhold 6">
            <a:extLst>
              <a:ext uri="{FF2B5EF4-FFF2-40B4-BE49-F238E27FC236}">
                <a16:creationId xmlns:a16="http://schemas.microsoft.com/office/drawing/2014/main" id="{28880D0A-4BB9-13D7-B639-E6C58A204998}"/>
              </a:ext>
            </a:extLst>
          </p:cNvPr>
          <p:cNvPicPr>
            <a:picLocks noGrp="1" noChangeAspect="1"/>
          </p:cNvPicPr>
          <p:nvPr>
            <p:ph sz="half" idx="1"/>
          </p:nvPr>
        </p:nvPicPr>
        <p:blipFill>
          <a:blip r:embed="rId2"/>
          <a:stretch>
            <a:fillRect/>
          </a:stretch>
        </p:blipFill>
        <p:spPr>
          <a:xfrm>
            <a:off x="6800986" y="2369039"/>
            <a:ext cx="4747547" cy="2148265"/>
          </a:xfrm>
          <a:prstGeom prst="rect">
            <a:avLst/>
          </a:prstGeom>
        </p:spPr>
      </p:pic>
      <p:sp>
        <p:nvSpPr>
          <p:cNvPr id="5" name="Plassholder for bunntekst 4">
            <a:extLst>
              <a:ext uri="{FF2B5EF4-FFF2-40B4-BE49-F238E27FC236}">
                <a16:creationId xmlns:a16="http://schemas.microsoft.com/office/drawing/2014/main" id="{06DEE2DC-45FB-6E2C-71EB-05F783767CD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12546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E3E0CC7F-615E-76E8-E8A6-1CA0EFC56ECA}"/>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kern="1200">
                <a:solidFill>
                  <a:schemeClr val="tx1"/>
                </a:solidFill>
                <a:latin typeface="+mj-lt"/>
                <a:ea typeface="+mj-ea"/>
                <a:cs typeface="+mj-cs"/>
              </a:rPr>
              <a:t>28  Hvor lever minken?</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AMERICAN MINK is a strong, voracious and fearless animal. Mink versus lynx, coyote, swan, fish">
            <a:hlinkClick r:id="" action="ppaction://media"/>
            <a:extLst>
              <a:ext uri="{FF2B5EF4-FFF2-40B4-BE49-F238E27FC236}">
                <a16:creationId xmlns:a16="http://schemas.microsoft.com/office/drawing/2014/main" id="{633D9026-058E-08EA-9092-C5AD89E5CAB6}"/>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84D4348-1E54-7BDC-D413-42DFB51220A9}"/>
              </a:ext>
            </a:extLst>
          </p:cNvPr>
          <p:cNvSpPr>
            <a:spLocks noGrp="1"/>
          </p:cNvSpPr>
          <p:nvPr>
            <p:ph sz="half" idx="2"/>
          </p:nvPr>
        </p:nvSpPr>
        <p:spPr>
          <a:xfrm>
            <a:off x="6586415" y="723153"/>
            <a:ext cx="4555782" cy="5392482"/>
          </a:xfrm>
        </p:spPr>
        <p:txBody>
          <a:bodyPr vert="horz" lIns="91440" tIns="45720" rIns="91440" bIns="45720" rtlCol="0" anchor="ctr">
            <a:normAutofit/>
          </a:bodyPr>
          <a:lstStyle/>
          <a:p>
            <a:pPr marL="685800" indent="-457200" fontAlgn="ctr">
              <a:buFont typeface="+mj-lt"/>
              <a:buAutoNum type="arabicPeriod"/>
            </a:pPr>
            <a:r>
              <a:rPr lang="en-US" sz="2000" i="0" dirty="0">
                <a:effectLst/>
              </a:rPr>
              <a:t>I </a:t>
            </a:r>
            <a:r>
              <a:rPr lang="en-US" sz="2000" i="0" dirty="0" err="1">
                <a:effectLst/>
              </a:rPr>
              <a:t>skogen</a:t>
            </a:r>
            <a:r>
              <a:rPr lang="en-US" sz="2000" i="0" dirty="0">
                <a:effectLst/>
              </a:rPr>
              <a:t> </a:t>
            </a:r>
            <a:r>
              <a:rPr lang="en-US" sz="2000" i="0" dirty="0" err="1">
                <a:effectLst/>
              </a:rPr>
              <a:t>opp</a:t>
            </a:r>
            <a:r>
              <a:rPr lang="en-US" sz="2000" i="0" dirty="0">
                <a:effectLst/>
              </a:rPr>
              <a:t> mot </a:t>
            </a:r>
            <a:r>
              <a:rPr lang="en-US" sz="2000" i="0" dirty="0" err="1">
                <a:effectLst/>
              </a:rPr>
              <a:t>snaufjellet</a:t>
            </a:r>
            <a:endParaRPr lang="en-US" sz="2000" i="0" dirty="0">
              <a:effectLst/>
            </a:endParaRPr>
          </a:p>
          <a:p>
            <a:pPr marL="685800" indent="-457200" fontAlgn="ctr">
              <a:buFont typeface="+mj-lt"/>
              <a:buAutoNum type="arabicPeriod"/>
            </a:pPr>
            <a:r>
              <a:rPr lang="en-US" sz="2000" i="0" dirty="0">
                <a:effectLst/>
              </a:rPr>
              <a:t>For det </a:t>
            </a:r>
            <a:r>
              <a:rPr lang="en-US" sz="2000" i="0" dirty="0" err="1">
                <a:effectLst/>
              </a:rPr>
              <a:t>meste</a:t>
            </a:r>
            <a:r>
              <a:rPr lang="en-US" sz="2000" i="0" dirty="0">
                <a:effectLst/>
              </a:rPr>
              <a:t> </a:t>
            </a:r>
            <a:r>
              <a:rPr lang="en-US" sz="2000" i="0" dirty="0" err="1">
                <a:effectLst/>
              </a:rPr>
              <a:t>nær</a:t>
            </a:r>
            <a:r>
              <a:rPr lang="en-US" sz="2000" i="0" dirty="0">
                <a:effectLst/>
              </a:rPr>
              <a:t> folk</a:t>
            </a:r>
          </a:p>
          <a:p>
            <a:pPr marL="685800" indent="-457200" fontAlgn="ctr">
              <a:buFont typeface="+mj-lt"/>
              <a:buAutoNum type="arabicPeriod"/>
            </a:pPr>
            <a:r>
              <a:rPr lang="en-US" sz="2000" i="0" dirty="0">
                <a:effectLst/>
              </a:rPr>
              <a:t>Over hele </a:t>
            </a:r>
            <a:r>
              <a:rPr lang="en-US" sz="2000" i="0" dirty="0" err="1">
                <a:effectLst/>
              </a:rPr>
              <a:t>landet</a:t>
            </a:r>
            <a:r>
              <a:rPr lang="en-US" sz="2000" i="0" dirty="0">
                <a:effectLst/>
              </a:rPr>
              <a:t> men </a:t>
            </a:r>
            <a:r>
              <a:rPr lang="en-US" sz="2000" i="0" dirty="0" err="1">
                <a:effectLst/>
              </a:rPr>
              <a:t>mest</a:t>
            </a:r>
            <a:r>
              <a:rPr lang="en-US" sz="2000" i="0" dirty="0">
                <a:effectLst/>
              </a:rPr>
              <a:t> </a:t>
            </a:r>
            <a:r>
              <a:rPr lang="en-US" sz="2000" i="0" dirty="0" err="1">
                <a:effectLst/>
              </a:rPr>
              <a:t>langs</a:t>
            </a:r>
            <a:r>
              <a:rPr lang="en-US" sz="2000" i="0" dirty="0">
                <a:effectLst/>
              </a:rPr>
              <a:t> </a:t>
            </a:r>
            <a:r>
              <a:rPr lang="en-US" sz="2000" i="0" dirty="0" err="1">
                <a:effectLst/>
              </a:rPr>
              <a:t>vann</a:t>
            </a:r>
            <a:r>
              <a:rPr lang="en-US" sz="2000" i="0" dirty="0">
                <a:effectLst/>
              </a:rPr>
              <a:t> og </a:t>
            </a:r>
            <a:r>
              <a:rPr lang="en-US" sz="2000" i="0" dirty="0" err="1">
                <a:effectLst/>
              </a:rPr>
              <a:t>sjøer</a:t>
            </a:r>
            <a:r>
              <a:rPr lang="en-US" sz="2000" i="0" dirty="0">
                <a:effectLst/>
              </a:rPr>
              <a:t>.</a:t>
            </a:r>
          </a:p>
          <a:p>
            <a:pPr marL="0"/>
            <a:endParaRPr lang="en-US" sz="2000" b="1" i="0" dirty="0">
              <a:effectLst/>
            </a:endParaRPr>
          </a:p>
          <a:p>
            <a:pPr marL="0" indent="0">
              <a:buNone/>
            </a:pPr>
            <a:r>
              <a:rPr lang="en-US" sz="2000" i="0" dirty="0">
                <a:effectLst/>
              </a:rPr>
              <a:t>Den </a:t>
            </a:r>
            <a:r>
              <a:rPr lang="en-US" sz="2000" i="0" dirty="0" err="1">
                <a:effectLst/>
              </a:rPr>
              <a:t>finnes</a:t>
            </a:r>
            <a:r>
              <a:rPr lang="en-US" sz="2000" i="0" dirty="0">
                <a:effectLst/>
              </a:rPr>
              <a:t> over det </a:t>
            </a:r>
            <a:r>
              <a:rPr lang="en-US" sz="2000" i="0" dirty="0" err="1">
                <a:effectLst/>
              </a:rPr>
              <a:t>meste</a:t>
            </a:r>
            <a:r>
              <a:rPr lang="en-US" sz="2000" i="0" dirty="0">
                <a:effectLst/>
              </a:rPr>
              <a:t> av </a:t>
            </a:r>
            <a:r>
              <a:rPr lang="en-US" sz="2000" i="0" dirty="0" err="1">
                <a:effectLst/>
              </a:rPr>
              <a:t>landet</a:t>
            </a:r>
            <a:r>
              <a:rPr lang="en-US" sz="2000" i="0" dirty="0">
                <a:effectLst/>
              </a:rPr>
              <a:t>, men </a:t>
            </a:r>
            <a:r>
              <a:rPr lang="en-US" sz="2000" i="0" dirty="0" err="1">
                <a:effectLst/>
              </a:rPr>
              <a:t>mest</a:t>
            </a:r>
            <a:r>
              <a:rPr lang="en-US" sz="2000" i="0" dirty="0">
                <a:effectLst/>
              </a:rPr>
              <a:t> </a:t>
            </a:r>
            <a:r>
              <a:rPr lang="en-US" sz="2000" i="0" dirty="0" err="1">
                <a:effectLst/>
              </a:rPr>
              <a:t>langs</a:t>
            </a:r>
            <a:r>
              <a:rPr lang="en-US" sz="2000" i="0" dirty="0">
                <a:effectLst/>
              </a:rPr>
              <a:t> elver, </a:t>
            </a:r>
            <a:r>
              <a:rPr lang="en-US" sz="2000" i="0" dirty="0" err="1">
                <a:effectLst/>
              </a:rPr>
              <a:t>bekker</a:t>
            </a:r>
            <a:r>
              <a:rPr lang="en-US" sz="2000" i="0" dirty="0">
                <a:effectLst/>
              </a:rPr>
              <a:t>, i </a:t>
            </a:r>
            <a:r>
              <a:rPr lang="en-US" sz="2000" i="0" dirty="0" err="1">
                <a:effectLst/>
              </a:rPr>
              <a:t>fjæra</a:t>
            </a:r>
            <a:r>
              <a:rPr lang="en-US" sz="2000" i="0" dirty="0">
                <a:effectLst/>
              </a:rPr>
              <a:t> og </a:t>
            </a:r>
            <a:r>
              <a:rPr lang="en-US" sz="2000" i="0" dirty="0" err="1">
                <a:effectLst/>
              </a:rPr>
              <a:t>langs</a:t>
            </a:r>
            <a:r>
              <a:rPr lang="en-US" sz="2000" i="0" dirty="0">
                <a:effectLst/>
              </a:rPr>
              <a:t> </a:t>
            </a:r>
            <a:r>
              <a:rPr lang="en-US" sz="2000" i="0" dirty="0" err="1">
                <a:effectLst/>
              </a:rPr>
              <a:t>vann</a:t>
            </a:r>
            <a:r>
              <a:rPr lang="en-US" sz="2000" i="0" dirty="0">
                <a:effectLst/>
              </a:rPr>
              <a:t>. </a:t>
            </a:r>
            <a:r>
              <a:rPr lang="en-US" sz="2000" i="0" dirty="0" err="1">
                <a:effectLst/>
              </a:rPr>
              <a:t>Mye</a:t>
            </a:r>
            <a:r>
              <a:rPr lang="en-US" sz="2000" i="0" dirty="0">
                <a:effectLst/>
              </a:rPr>
              <a:t> av </a:t>
            </a:r>
            <a:r>
              <a:rPr lang="en-US" sz="2000" i="0" dirty="0" err="1">
                <a:effectLst/>
              </a:rPr>
              <a:t>føden</a:t>
            </a:r>
            <a:r>
              <a:rPr lang="en-US" sz="2000" i="0" dirty="0">
                <a:effectLst/>
              </a:rPr>
              <a:t> er </a:t>
            </a:r>
            <a:r>
              <a:rPr lang="en-US" sz="2000" i="0" dirty="0" err="1">
                <a:effectLst/>
              </a:rPr>
              <a:t>fisk</a:t>
            </a:r>
            <a:r>
              <a:rPr lang="en-US" sz="2000" i="0" dirty="0">
                <a:effectLst/>
              </a:rPr>
              <a:t>, </a:t>
            </a:r>
            <a:r>
              <a:rPr lang="en-US" sz="2000" i="0" dirty="0" err="1">
                <a:effectLst/>
              </a:rPr>
              <a:t>vannlevende</a:t>
            </a:r>
            <a:r>
              <a:rPr lang="en-US" sz="2000" i="0" dirty="0">
                <a:effectLst/>
              </a:rPr>
              <a:t> </a:t>
            </a:r>
            <a:r>
              <a:rPr lang="en-US" sz="2000" i="0" dirty="0" err="1">
                <a:effectLst/>
              </a:rPr>
              <a:t>smådyr</a:t>
            </a:r>
            <a:r>
              <a:rPr lang="en-US" sz="2000" i="0" dirty="0">
                <a:effectLst/>
              </a:rPr>
              <a:t>, </a:t>
            </a:r>
            <a:r>
              <a:rPr lang="en-US" sz="2000" i="0" dirty="0" err="1">
                <a:effectLst/>
              </a:rPr>
              <a:t>fugler</a:t>
            </a:r>
            <a:r>
              <a:rPr lang="en-US" sz="2000" i="0" dirty="0">
                <a:effectLst/>
              </a:rPr>
              <a:t> mm. Den er et </a:t>
            </a:r>
            <a:r>
              <a:rPr lang="en-US" sz="2000" i="0" dirty="0" err="1">
                <a:effectLst/>
              </a:rPr>
              <a:t>effektivt</a:t>
            </a:r>
            <a:r>
              <a:rPr lang="en-US" sz="2000" i="0" dirty="0">
                <a:effectLst/>
              </a:rPr>
              <a:t> </a:t>
            </a:r>
            <a:r>
              <a:rPr lang="en-US" sz="2000" i="0" dirty="0" err="1">
                <a:effectLst/>
              </a:rPr>
              <a:t>rovdyr</a:t>
            </a:r>
            <a:r>
              <a:rPr lang="en-US" sz="2000" i="0" dirty="0">
                <a:effectLst/>
              </a:rPr>
              <a:t> og </a:t>
            </a:r>
            <a:r>
              <a:rPr lang="en-US" sz="2000" i="0" dirty="0" err="1">
                <a:effectLst/>
              </a:rPr>
              <a:t>kan</a:t>
            </a:r>
            <a:r>
              <a:rPr lang="en-US" sz="2000" i="0" dirty="0">
                <a:effectLst/>
              </a:rPr>
              <a:t> </a:t>
            </a:r>
            <a:r>
              <a:rPr lang="en-US" sz="2000" i="0" dirty="0" err="1">
                <a:effectLst/>
              </a:rPr>
              <a:t>utryddete</a:t>
            </a:r>
            <a:r>
              <a:rPr lang="en-US" sz="2000" i="0" dirty="0">
                <a:effectLst/>
              </a:rPr>
              <a:t> </a:t>
            </a:r>
            <a:r>
              <a:rPr lang="en-US" sz="2000" i="0" dirty="0" err="1">
                <a:effectLst/>
              </a:rPr>
              <a:t>truete</a:t>
            </a:r>
            <a:r>
              <a:rPr lang="en-US" sz="2000" i="0" dirty="0">
                <a:effectLst/>
              </a:rPr>
              <a:t> </a:t>
            </a:r>
            <a:r>
              <a:rPr lang="en-US" sz="2000" i="0" dirty="0" err="1">
                <a:effectLst/>
              </a:rPr>
              <a:t>fuglearter</a:t>
            </a:r>
            <a:r>
              <a:rPr lang="en-US" sz="2000" i="0" dirty="0">
                <a:effectLst/>
              </a:rPr>
              <a:t>. </a:t>
            </a:r>
            <a:br>
              <a:rPr lang="en-US" sz="2000" i="0" dirty="0">
                <a:effectLst/>
              </a:rPr>
            </a:br>
            <a:br>
              <a:rPr lang="en-US" sz="2000" b="1" i="0" dirty="0">
                <a:effectLst/>
              </a:rPr>
            </a:br>
            <a:br>
              <a:rPr lang="en-US" sz="2000" b="1" i="0" dirty="0">
                <a:effectLst/>
              </a:rPr>
            </a:br>
            <a:endParaRPr lang="en-US" sz="2000" dirty="0"/>
          </a:p>
        </p:txBody>
      </p:sp>
      <p:sp>
        <p:nvSpPr>
          <p:cNvPr id="5" name="Plassholder for bunntekst 4">
            <a:extLst>
              <a:ext uri="{FF2B5EF4-FFF2-40B4-BE49-F238E27FC236}">
                <a16:creationId xmlns:a16="http://schemas.microsoft.com/office/drawing/2014/main" id="{5D34EBC4-0DBA-4F13-3A30-5ABD0D00313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37117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945B928-403B-1DD4-D7CF-B8AFAAE6E312}"/>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2. Hvem har vært på jobb her?</a:t>
            </a:r>
          </a:p>
        </p:txBody>
      </p:sp>
      <p:sp>
        <p:nvSpPr>
          <p:cNvPr id="4" name="Plassholder for innhold 3">
            <a:extLst>
              <a:ext uri="{FF2B5EF4-FFF2-40B4-BE49-F238E27FC236}">
                <a16:creationId xmlns:a16="http://schemas.microsoft.com/office/drawing/2014/main" id="{9280471D-B2C0-0736-14DC-AB4D15C403E8}"/>
              </a:ext>
            </a:extLst>
          </p:cNvPr>
          <p:cNvSpPr>
            <a:spLocks noGrp="1"/>
          </p:cNvSpPr>
          <p:nvPr>
            <p:ph sz="half" idx="2"/>
          </p:nvPr>
        </p:nvSpPr>
        <p:spPr>
          <a:xfrm>
            <a:off x="838200" y="2333297"/>
            <a:ext cx="4619621" cy="3843666"/>
          </a:xfrm>
        </p:spPr>
        <p:txBody>
          <a:bodyPr vert="horz" lIns="91440" tIns="45720" rIns="91440" bIns="45720" rtlCol="0">
            <a:normAutofit/>
          </a:bodyPr>
          <a:lstStyle/>
          <a:p>
            <a:pPr marL="685800" indent="-457200" fontAlgn="ctr">
              <a:buFont typeface="+mj-lt"/>
              <a:buAutoNum type="arabicPeriod"/>
            </a:pPr>
            <a:r>
              <a:rPr lang="en-US" sz="2000" i="0" dirty="0" err="1">
                <a:effectLst/>
              </a:rPr>
              <a:t>Vannrotte</a:t>
            </a:r>
            <a:endParaRPr lang="en-US" sz="2000" i="0" dirty="0">
              <a:effectLst/>
            </a:endParaRPr>
          </a:p>
          <a:p>
            <a:pPr marL="685800" indent="-457200" fontAlgn="ctr">
              <a:buFont typeface="+mj-lt"/>
              <a:buAutoNum type="arabicPeriod"/>
            </a:pPr>
            <a:r>
              <a:rPr lang="en-US" sz="2000" i="0" dirty="0">
                <a:effectLst/>
              </a:rPr>
              <a:t>Bever</a:t>
            </a:r>
          </a:p>
          <a:p>
            <a:pPr marL="685800" indent="-457200" fontAlgn="ctr">
              <a:buFont typeface="+mj-lt"/>
              <a:buAutoNum type="arabicPeriod"/>
            </a:pPr>
            <a:r>
              <a:rPr lang="en-US" sz="2000" i="0" dirty="0">
                <a:effectLst/>
              </a:rPr>
              <a:t>En </a:t>
            </a:r>
            <a:r>
              <a:rPr lang="en-US" sz="2000" i="0" dirty="0" err="1">
                <a:effectLst/>
              </a:rPr>
              <a:t>turgåer</a:t>
            </a:r>
            <a:r>
              <a:rPr lang="en-US" sz="2000" i="0" dirty="0">
                <a:effectLst/>
              </a:rPr>
              <a:t> med </a:t>
            </a:r>
            <a:r>
              <a:rPr lang="en-US" sz="2000" i="0" dirty="0" err="1">
                <a:effectLst/>
              </a:rPr>
              <a:t>hobbyøks</a:t>
            </a:r>
            <a:r>
              <a:rPr lang="en-US" sz="2000" i="0" dirty="0">
                <a:effectLst/>
              </a:rPr>
              <a:t>.</a:t>
            </a:r>
          </a:p>
          <a:p>
            <a:pPr marL="0"/>
            <a:endParaRPr lang="en-US" sz="2000" b="1" i="0" dirty="0">
              <a:effectLst/>
            </a:endParaRPr>
          </a:p>
          <a:p>
            <a:pPr marL="0" indent="0">
              <a:buNone/>
            </a:pPr>
            <a:r>
              <a:rPr lang="en-US" sz="2000" i="0" dirty="0">
                <a:effectLst/>
              </a:rPr>
              <a:t>Her </a:t>
            </a:r>
            <a:r>
              <a:rPr lang="en-US" sz="2000" i="0" dirty="0" err="1">
                <a:effectLst/>
              </a:rPr>
              <a:t>har</a:t>
            </a:r>
            <a:r>
              <a:rPr lang="en-US" sz="2000" i="0" dirty="0">
                <a:effectLst/>
              </a:rPr>
              <a:t> </a:t>
            </a:r>
            <a:r>
              <a:rPr lang="en-US" sz="2000" i="0" dirty="0" err="1">
                <a:effectLst/>
              </a:rPr>
              <a:t>beveren</a:t>
            </a:r>
            <a:r>
              <a:rPr lang="en-US" sz="2000" i="0" dirty="0">
                <a:effectLst/>
              </a:rPr>
              <a:t> tatt pause i </a:t>
            </a:r>
            <a:r>
              <a:rPr lang="en-US" sz="2000" i="0" dirty="0" err="1">
                <a:effectLst/>
              </a:rPr>
              <a:t>arbeidet</a:t>
            </a:r>
            <a:r>
              <a:rPr lang="en-US" sz="2000" i="0" dirty="0">
                <a:effectLst/>
              </a:rPr>
              <a:t>. </a:t>
            </a:r>
            <a:r>
              <a:rPr lang="en-US" sz="2000" i="0" dirty="0" err="1">
                <a:effectLst/>
              </a:rPr>
              <a:t>Treet</a:t>
            </a:r>
            <a:r>
              <a:rPr lang="en-US" sz="2000" i="0" dirty="0">
                <a:effectLst/>
              </a:rPr>
              <a:t> er </a:t>
            </a:r>
            <a:r>
              <a:rPr lang="en-US" sz="2000" i="0" dirty="0" err="1">
                <a:effectLst/>
              </a:rPr>
              <a:t>enda</a:t>
            </a:r>
            <a:r>
              <a:rPr lang="en-US" sz="2000" i="0" dirty="0">
                <a:effectLst/>
              </a:rPr>
              <a:t> </a:t>
            </a:r>
            <a:r>
              <a:rPr lang="en-US" sz="2000" i="0" dirty="0" err="1">
                <a:effectLst/>
              </a:rPr>
              <a:t>ikke</a:t>
            </a:r>
            <a:r>
              <a:rPr lang="en-US" sz="2000" i="0" dirty="0">
                <a:effectLst/>
              </a:rPr>
              <a:t> felt. </a:t>
            </a:r>
            <a:r>
              <a:rPr lang="en-US" sz="2000" i="0" dirty="0" err="1">
                <a:effectLst/>
              </a:rPr>
              <a:t>Så</a:t>
            </a:r>
            <a:r>
              <a:rPr lang="en-US" sz="2000" i="0" dirty="0">
                <a:effectLst/>
              </a:rPr>
              <a:t> grove </a:t>
            </a:r>
            <a:r>
              <a:rPr lang="en-US" sz="2000" i="0" dirty="0" err="1">
                <a:effectLst/>
              </a:rPr>
              <a:t>gnagespor</a:t>
            </a:r>
            <a:r>
              <a:rPr lang="en-US" sz="2000" i="0" dirty="0">
                <a:effectLst/>
              </a:rPr>
              <a:t> er det </a:t>
            </a:r>
            <a:r>
              <a:rPr lang="en-US" sz="2000" i="0" dirty="0" err="1">
                <a:effectLst/>
              </a:rPr>
              <a:t>ingen</a:t>
            </a:r>
            <a:r>
              <a:rPr lang="en-US" sz="2000" i="0" dirty="0">
                <a:effectLst/>
              </a:rPr>
              <a:t> </a:t>
            </a:r>
            <a:r>
              <a:rPr lang="en-US" sz="2000" i="0" dirty="0" err="1">
                <a:effectLst/>
              </a:rPr>
              <a:t>andre</a:t>
            </a:r>
            <a:r>
              <a:rPr lang="en-US" sz="2000" i="0" dirty="0">
                <a:effectLst/>
              </a:rPr>
              <a:t> </a:t>
            </a:r>
            <a:r>
              <a:rPr lang="en-US" sz="2000" i="0" dirty="0" err="1">
                <a:effectLst/>
              </a:rPr>
              <a:t>dyr</a:t>
            </a:r>
            <a:r>
              <a:rPr lang="en-US" sz="2000" i="0" dirty="0">
                <a:effectLst/>
              </a:rPr>
              <a:t> i Norge </a:t>
            </a:r>
            <a:r>
              <a:rPr lang="en-US" sz="2000" i="0" dirty="0" err="1">
                <a:effectLst/>
              </a:rPr>
              <a:t>som</a:t>
            </a:r>
            <a:r>
              <a:rPr lang="en-US" sz="2000" i="0" dirty="0">
                <a:effectLst/>
              </a:rPr>
              <a:t> lager.</a:t>
            </a:r>
            <a:br>
              <a:rPr lang="en-US" sz="2000" i="0" dirty="0">
                <a:effectLst/>
              </a:rPr>
            </a:br>
            <a:br>
              <a:rPr lang="en-US" sz="2000" b="1" i="0" dirty="0">
                <a:effectLst/>
              </a:rPr>
            </a:br>
            <a:br>
              <a:rPr lang="en-US" sz="2000" b="1" i="0" dirty="0">
                <a:effectLst/>
              </a:rPr>
            </a:br>
            <a:endParaRPr lang="en-US" sz="2000" dirty="0"/>
          </a:p>
        </p:txBody>
      </p:sp>
      <p:pic>
        <p:nvPicPr>
          <p:cNvPr id="2050" name="Picture 2">
            <a:extLst>
              <a:ext uri="{FF2B5EF4-FFF2-40B4-BE49-F238E27FC236}">
                <a16:creationId xmlns:a16="http://schemas.microsoft.com/office/drawing/2014/main" id="{1DC21FCA-8549-932E-CB92-C457FFE3E03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8576" r="-2" b="3789"/>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DE53D72B-07A2-15BF-C832-230F53905710}"/>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lnSpc>
                <a:spcPct val="90000"/>
              </a:lnSpc>
              <a:spcAft>
                <a:spcPts val="600"/>
              </a:spcAft>
              <a:defRPr/>
            </a:pPr>
            <a:r>
              <a:rPr lang="en-US" sz="1000"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8415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7AFB1933-7C8A-C2A2-A626-B897D9C2AE8B}"/>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sz="3400" kern="1200">
                <a:solidFill>
                  <a:schemeClr val="tx1"/>
                </a:solidFill>
                <a:latin typeface="+mj-lt"/>
                <a:ea typeface="+mj-ea"/>
                <a:cs typeface="+mj-cs"/>
              </a:rPr>
              <a:t>29  Hvordan kan du skille røyskatt fra mår, snømus og mink?</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Stoat Ermine Røyskatt">
            <a:hlinkClick r:id="" action="ppaction://media"/>
            <a:extLst>
              <a:ext uri="{FF2B5EF4-FFF2-40B4-BE49-F238E27FC236}">
                <a16:creationId xmlns:a16="http://schemas.microsoft.com/office/drawing/2014/main" id="{96AD83C2-4DEE-AA41-134C-0D7C309EFC88}"/>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D052510-3784-C828-4420-E8D9EF094344}"/>
              </a:ext>
            </a:extLst>
          </p:cNvPr>
          <p:cNvSpPr>
            <a:spLocks noGrp="1"/>
          </p:cNvSpPr>
          <p:nvPr>
            <p:ph sz="half" idx="2"/>
          </p:nvPr>
        </p:nvSpPr>
        <p:spPr>
          <a:xfrm>
            <a:off x="6586415" y="723153"/>
            <a:ext cx="4555782" cy="5392482"/>
          </a:xfrm>
        </p:spPr>
        <p:txBody>
          <a:bodyPr vert="horz" lIns="91440" tIns="45720" rIns="91440" bIns="45720" rtlCol="0" anchor="ctr">
            <a:normAutofit lnSpcReduction="10000"/>
          </a:bodyPr>
          <a:lstStyle/>
          <a:p>
            <a:pPr marL="685800" indent="-457200" fontAlgn="ctr">
              <a:buFont typeface="+mj-lt"/>
              <a:buAutoNum type="arabicPeriod"/>
            </a:pPr>
            <a:r>
              <a:rPr lang="en-US" sz="2000" i="0" dirty="0" err="1">
                <a:effectLst/>
              </a:rPr>
              <a:t>Røyskatten</a:t>
            </a:r>
            <a:r>
              <a:rPr lang="en-US" sz="2000" i="0" dirty="0">
                <a:effectLst/>
              </a:rPr>
              <a:t> er </a:t>
            </a:r>
            <a:r>
              <a:rPr lang="en-US" sz="2000" i="0" dirty="0" err="1">
                <a:effectLst/>
              </a:rPr>
              <a:t>mindre</a:t>
            </a:r>
            <a:r>
              <a:rPr lang="en-US" sz="2000" i="0" dirty="0">
                <a:effectLst/>
              </a:rPr>
              <a:t> </a:t>
            </a:r>
            <a:r>
              <a:rPr lang="en-US" sz="2000" i="0" dirty="0" err="1">
                <a:effectLst/>
              </a:rPr>
              <a:t>enn</a:t>
            </a:r>
            <a:r>
              <a:rPr lang="en-US" sz="2000" i="0" dirty="0">
                <a:effectLst/>
              </a:rPr>
              <a:t> de </a:t>
            </a:r>
            <a:r>
              <a:rPr lang="en-US" sz="2000" i="0" dirty="0" err="1">
                <a:effectLst/>
              </a:rPr>
              <a:t>andre</a:t>
            </a:r>
            <a:r>
              <a:rPr lang="en-US" sz="2000" i="0" dirty="0">
                <a:effectLst/>
              </a:rPr>
              <a:t> </a:t>
            </a:r>
            <a:r>
              <a:rPr lang="en-US" sz="2000" i="0" dirty="0" err="1">
                <a:effectLst/>
              </a:rPr>
              <a:t>artene</a:t>
            </a:r>
            <a:r>
              <a:rPr lang="en-US" sz="2000" i="0" dirty="0">
                <a:effectLst/>
              </a:rPr>
              <a:t>.</a:t>
            </a:r>
          </a:p>
          <a:p>
            <a:pPr marL="685800" indent="-457200" fontAlgn="ctr">
              <a:buFont typeface="+mj-lt"/>
              <a:buAutoNum type="arabicPeriod"/>
            </a:pPr>
            <a:r>
              <a:rPr lang="en-US" sz="2000" i="0" dirty="0" err="1">
                <a:effectLst/>
              </a:rPr>
              <a:t>Røyskatten</a:t>
            </a:r>
            <a:r>
              <a:rPr lang="en-US" sz="2000" i="0" dirty="0">
                <a:effectLst/>
              </a:rPr>
              <a:t> er </a:t>
            </a:r>
            <a:r>
              <a:rPr lang="en-US" sz="2000" i="0" dirty="0" err="1">
                <a:effectLst/>
              </a:rPr>
              <a:t>lysere</a:t>
            </a:r>
            <a:r>
              <a:rPr lang="en-US" sz="2000" i="0" dirty="0">
                <a:effectLst/>
              </a:rPr>
              <a:t> i </a:t>
            </a:r>
            <a:r>
              <a:rPr lang="en-US" sz="2000" i="0" dirty="0" err="1">
                <a:effectLst/>
              </a:rPr>
              <a:t>pelsen</a:t>
            </a:r>
            <a:r>
              <a:rPr lang="en-US" sz="2000" i="0" dirty="0">
                <a:effectLst/>
              </a:rPr>
              <a:t> </a:t>
            </a:r>
            <a:r>
              <a:rPr lang="en-US" sz="2000" i="0" dirty="0" err="1">
                <a:effectLst/>
              </a:rPr>
              <a:t>enn</a:t>
            </a:r>
            <a:r>
              <a:rPr lang="en-US" sz="2000" i="0" dirty="0">
                <a:effectLst/>
              </a:rPr>
              <a:t> de </a:t>
            </a:r>
            <a:r>
              <a:rPr lang="en-US" sz="2000" i="0" dirty="0" err="1">
                <a:effectLst/>
              </a:rPr>
              <a:t>andre</a:t>
            </a:r>
            <a:r>
              <a:rPr lang="en-US" sz="2000" i="0" dirty="0">
                <a:effectLst/>
              </a:rPr>
              <a:t> </a:t>
            </a:r>
            <a:r>
              <a:rPr lang="en-US" sz="2000" i="0" dirty="0" err="1">
                <a:effectLst/>
              </a:rPr>
              <a:t>artene</a:t>
            </a:r>
            <a:r>
              <a:rPr lang="en-US" sz="2000" i="0" dirty="0">
                <a:effectLst/>
              </a:rPr>
              <a:t>.</a:t>
            </a:r>
          </a:p>
          <a:p>
            <a:pPr marL="685800" indent="-457200" fontAlgn="ctr">
              <a:buFont typeface="+mj-lt"/>
              <a:buAutoNum type="arabicPeriod"/>
            </a:pPr>
            <a:r>
              <a:rPr lang="en-US" sz="2000" i="0" dirty="0" err="1">
                <a:effectLst/>
              </a:rPr>
              <a:t>Snømusa</a:t>
            </a:r>
            <a:r>
              <a:rPr lang="en-US" sz="2000" i="0" dirty="0">
                <a:effectLst/>
              </a:rPr>
              <a:t> er </a:t>
            </a:r>
            <a:r>
              <a:rPr lang="en-US" sz="2000" i="0" dirty="0" err="1">
                <a:effectLst/>
              </a:rPr>
              <a:t>mye</a:t>
            </a:r>
            <a:r>
              <a:rPr lang="en-US" sz="2000" i="0" dirty="0">
                <a:effectLst/>
              </a:rPr>
              <a:t> </a:t>
            </a:r>
            <a:r>
              <a:rPr lang="en-US" sz="2000" i="0" dirty="0" err="1">
                <a:effectLst/>
              </a:rPr>
              <a:t>mindre</a:t>
            </a:r>
            <a:r>
              <a:rPr lang="en-US" sz="2000" i="0" dirty="0">
                <a:effectLst/>
              </a:rPr>
              <a:t> med </a:t>
            </a:r>
            <a:r>
              <a:rPr lang="en-US" sz="2000" i="0" dirty="0" err="1">
                <a:effectLst/>
              </a:rPr>
              <a:t>kortere</a:t>
            </a:r>
            <a:r>
              <a:rPr lang="en-US" sz="2000" i="0" dirty="0">
                <a:effectLst/>
              </a:rPr>
              <a:t> hale </a:t>
            </a:r>
            <a:r>
              <a:rPr lang="en-US" sz="2000" i="0" dirty="0" err="1">
                <a:effectLst/>
              </a:rPr>
              <a:t>enn</a:t>
            </a:r>
            <a:r>
              <a:rPr lang="en-US" sz="2000" i="0" dirty="0">
                <a:effectLst/>
              </a:rPr>
              <a:t> </a:t>
            </a:r>
            <a:r>
              <a:rPr lang="en-US" sz="2000" i="0" dirty="0" err="1">
                <a:effectLst/>
              </a:rPr>
              <a:t>røyskatten</a:t>
            </a:r>
            <a:r>
              <a:rPr lang="en-US" sz="2000" i="0" dirty="0">
                <a:effectLst/>
              </a:rPr>
              <a:t>. </a:t>
            </a:r>
            <a:r>
              <a:rPr lang="en-US" sz="2000" i="0" dirty="0" err="1">
                <a:effectLst/>
              </a:rPr>
              <a:t>Snømusa</a:t>
            </a:r>
            <a:r>
              <a:rPr lang="en-US" sz="2000" i="0" dirty="0">
                <a:effectLst/>
              </a:rPr>
              <a:t> mangler </a:t>
            </a:r>
            <a:r>
              <a:rPr lang="en-US" sz="2000" i="0" dirty="0" err="1">
                <a:effectLst/>
              </a:rPr>
              <a:t>røyskattens</a:t>
            </a:r>
            <a:r>
              <a:rPr lang="en-US" sz="2000" i="0" dirty="0">
                <a:effectLst/>
              </a:rPr>
              <a:t> </a:t>
            </a:r>
            <a:r>
              <a:rPr lang="en-US" sz="2000" i="0" dirty="0" err="1">
                <a:effectLst/>
              </a:rPr>
              <a:t>svarte</a:t>
            </a:r>
            <a:r>
              <a:rPr lang="en-US" sz="2000" i="0" dirty="0">
                <a:effectLst/>
              </a:rPr>
              <a:t> </a:t>
            </a:r>
            <a:r>
              <a:rPr lang="en-US" sz="2000" i="0" dirty="0" err="1">
                <a:effectLst/>
              </a:rPr>
              <a:t>haletipp</a:t>
            </a:r>
            <a:r>
              <a:rPr lang="en-US" sz="2000" i="0" dirty="0">
                <a:effectLst/>
              </a:rPr>
              <a:t>.</a:t>
            </a:r>
          </a:p>
          <a:p>
            <a:pPr marL="0"/>
            <a:endParaRPr lang="en-US" sz="1600" b="1" i="0" dirty="0">
              <a:effectLst/>
            </a:endParaRPr>
          </a:p>
          <a:p>
            <a:pPr marL="0" indent="0">
              <a:buNone/>
            </a:pPr>
            <a:r>
              <a:rPr lang="en-US" sz="2000" i="0" dirty="0" err="1">
                <a:effectLst/>
              </a:rPr>
              <a:t>Røyskatten</a:t>
            </a:r>
            <a:r>
              <a:rPr lang="en-US" sz="2000" i="0" dirty="0">
                <a:effectLst/>
              </a:rPr>
              <a:t> er </a:t>
            </a:r>
            <a:r>
              <a:rPr lang="en-US" sz="2000" i="0" dirty="0" err="1">
                <a:effectLst/>
              </a:rPr>
              <a:t>vesentlig</a:t>
            </a:r>
            <a:r>
              <a:rPr lang="en-US" sz="2000" i="0" dirty="0">
                <a:effectLst/>
              </a:rPr>
              <a:t> </a:t>
            </a:r>
            <a:r>
              <a:rPr lang="en-US" sz="2000" i="0" dirty="0" err="1">
                <a:effectLst/>
              </a:rPr>
              <a:t>mindre</a:t>
            </a:r>
            <a:r>
              <a:rPr lang="en-US" sz="2000" i="0" dirty="0">
                <a:effectLst/>
              </a:rPr>
              <a:t> </a:t>
            </a:r>
            <a:r>
              <a:rPr lang="en-US" sz="2000" i="0" dirty="0" err="1">
                <a:effectLst/>
              </a:rPr>
              <a:t>enn</a:t>
            </a:r>
            <a:r>
              <a:rPr lang="en-US" sz="2000" i="0" dirty="0">
                <a:effectLst/>
              </a:rPr>
              <a:t> </a:t>
            </a:r>
            <a:r>
              <a:rPr lang="en-US" sz="2000" i="0" dirty="0" err="1">
                <a:effectLst/>
              </a:rPr>
              <a:t>minken</a:t>
            </a:r>
            <a:r>
              <a:rPr lang="en-US" sz="2000" i="0" dirty="0">
                <a:effectLst/>
              </a:rPr>
              <a:t> og </a:t>
            </a:r>
            <a:r>
              <a:rPr lang="en-US" sz="2000" i="0" dirty="0" err="1">
                <a:effectLst/>
              </a:rPr>
              <a:t>måren</a:t>
            </a:r>
            <a:r>
              <a:rPr lang="en-US" sz="2000" i="0" dirty="0">
                <a:effectLst/>
              </a:rPr>
              <a:t>, og </a:t>
            </a:r>
            <a:r>
              <a:rPr lang="en-US" sz="2000" i="0" dirty="0" err="1">
                <a:effectLst/>
              </a:rPr>
              <a:t>har</a:t>
            </a:r>
            <a:r>
              <a:rPr lang="en-US" sz="2000" i="0" dirty="0">
                <a:effectLst/>
              </a:rPr>
              <a:t> </a:t>
            </a:r>
            <a:r>
              <a:rPr lang="en-US" sz="2000" i="0" dirty="0" err="1">
                <a:effectLst/>
              </a:rPr>
              <a:t>en</a:t>
            </a:r>
            <a:r>
              <a:rPr lang="en-US" sz="2000" i="0" dirty="0">
                <a:effectLst/>
              </a:rPr>
              <a:t> </a:t>
            </a:r>
            <a:r>
              <a:rPr lang="en-US" sz="2000" i="0" dirty="0" err="1">
                <a:effectLst/>
              </a:rPr>
              <a:t>hvit</a:t>
            </a:r>
            <a:r>
              <a:rPr lang="en-US" sz="2000" i="0" dirty="0">
                <a:effectLst/>
              </a:rPr>
              <a:t> underside. </a:t>
            </a:r>
            <a:r>
              <a:rPr lang="en-US" sz="2000" i="0" dirty="0" err="1">
                <a:effectLst/>
              </a:rPr>
              <a:t>Røyskatten</a:t>
            </a:r>
            <a:r>
              <a:rPr lang="en-US" sz="2000" i="0" dirty="0">
                <a:effectLst/>
              </a:rPr>
              <a:t> er </a:t>
            </a:r>
            <a:r>
              <a:rPr lang="en-US" sz="2000" i="0" dirty="0" err="1">
                <a:effectLst/>
              </a:rPr>
              <a:t>hvit</a:t>
            </a:r>
            <a:r>
              <a:rPr lang="en-US" sz="2000" i="0" dirty="0">
                <a:effectLst/>
              </a:rPr>
              <a:t> om </a:t>
            </a:r>
            <a:r>
              <a:rPr lang="en-US" sz="2000" i="0" dirty="0" err="1">
                <a:effectLst/>
              </a:rPr>
              <a:t>vinteren</a:t>
            </a:r>
            <a:r>
              <a:rPr lang="en-US" sz="2000" i="0" dirty="0">
                <a:effectLst/>
              </a:rPr>
              <a:t> med </a:t>
            </a:r>
            <a:r>
              <a:rPr lang="en-US" sz="2000" i="0" dirty="0" err="1">
                <a:effectLst/>
              </a:rPr>
              <a:t>svart</a:t>
            </a:r>
            <a:r>
              <a:rPr lang="en-US" sz="2000" i="0" dirty="0">
                <a:effectLst/>
              </a:rPr>
              <a:t> </a:t>
            </a:r>
            <a:r>
              <a:rPr lang="en-US" sz="2000" i="0" dirty="0" err="1">
                <a:effectLst/>
              </a:rPr>
              <a:t>haletipp</a:t>
            </a:r>
            <a:r>
              <a:rPr lang="en-US" sz="2000" i="0" dirty="0">
                <a:effectLst/>
              </a:rPr>
              <a:t>. </a:t>
            </a:r>
            <a:r>
              <a:rPr lang="en-US" sz="2000" i="0" dirty="0" err="1">
                <a:effectLst/>
              </a:rPr>
              <a:t>Snømusa</a:t>
            </a:r>
            <a:r>
              <a:rPr lang="en-US" sz="2000" i="0" dirty="0">
                <a:effectLst/>
              </a:rPr>
              <a:t> er </a:t>
            </a:r>
            <a:r>
              <a:rPr lang="en-US" sz="2000" i="0" dirty="0" err="1">
                <a:effectLst/>
              </a:rPr>
              <a:t>mindre</a:t>
            </a:r>
            <a:r>
              <a:rPr lang="en-US" sz="2000" i="0" dirty="0">
                <a:effectLst/>
              </a:rPr>
              <a:t> </a:t>
            </a:r>
            <a:r>
              <a:rPr lang="en-US" sz="2000" i="0" dirty="0" err="1">
                <a:effectLst/>
              </a:rPr>
              <a:t>enn</a:t>
            </a:r>
            <a:r>
              <a:rPr lang="en-US" sz="2000" i="0" dirty="0">
                <a:effectLst/>
              </a:rPr>
              <a:t> </a:t>
            </a:r>
            <a:r>
              <a:rPr lang="en-US" sz="2000" i="0" dirty="0" err="1">
                <a:effectLst/>
              </a:rPr>
              <a:t>røyskatten</a:t>
            </a:r>
            <a:r>
              <a:rPr lang="en-US" sz="2000" i="0" dirty="0">
                <a:effectLst/>
              </a:rPr>
              <a:t> og mangler </a:t>
            </a:r>
            <a:r>
              <a:rPr lang="en-US" sz="2000" i="0" dirty="0" err="1">
                <a:effectLst/>
              </a:rPr>
              <a:t>svart</a:t>
            </a:r>
            <a:r>
              <a:rPr lang="en-US" sz="2000" i="0" dirty="0">
                <a:effectLst/>
              </a:rPr>
              <a:t> </a:t>
            </a:r>
            <a:r>
              <a:rPr lang="en-US" sz="2000" i="0" dirty="0" err="1">
                <a:effectLst/>
              </a:rPr>
              <a:t>haletipp</a:t>
            </a:r>
            <a:r>
              <a:rPr lang="en-US" sz="2000" i="0" dirty="0">
                <a:effectLst/>
              </a:rPr>
              <a:t>. </a:t>
            </a:r>
            <a:r>
              <a:rPr lang="en-US" sz="2000" i="0" dirty="0" err="1">
                <a:effectLst/>
              </a:rPr>
              <a:t>Minken</a:t>
            </a:r>
            <a:r>
              <a:rPr lang="en-US" sz="2000" i="0" dirty="0">
                <a:effectLst/>
              </a:rPr>
              <a:t> er </a:t>
            </a:r>
            <a:r>
              <a:rPr lang="en-US" sz="2000" i="0" dirty="0" err="1">
                <a:effectLst/>
              </a:rPr>
              <a:t>mye</a:t>
            </a:r>
            <a:r>
              <a:rPr lang="en-US" sz="2000" i="0" dirty="0">
                <a:effectLst/>
              </a:rPr>
              <a:t> </a:t>
            </a:r>
            <a:r>
              <a:rPr lang="en-US" sz="2000" i="0" dirty="0" err="1">
                <a:effectLst/>
              </a:rPr>
              <a:t>mørkere</a:t>
            </a:r>
            <a:r>
              <a:rPr lang="en-US" sz="2000" i="0" dirty="0">
                <a:effectLst/>
              </a:rPr>
              <a:t> </a:t>
            </a:r>
            <a:r>
              <a:rPr lang="en-US" sz="2000" i="0" dirty="0" err="1">
                <a:effectLst/>
              </a:rPr>
              <a:t>enn</a:t>
            </a:r>
            <a:r>
              <a:rPr lang="en-US" sz="2000" i="0" dirty="0">
                <a:effectLst/>
              </a:rPr>
              <a:t> </a:t>
            </a:r>
            <a:r>
              <a:rPr lang="en-US" sz="2000" i="0" dirty="0" err="1">
                <a:effectLst/>
              </a:rPr>
              <a:t>røyskatten</a:t>
            </a:r>
            <a:r>
              <a:rPr lang="en-US" sz="2000" i="0" dirty="0">
                <a:effectLst/>
              </a:rPr>
              <a:t>. </a:t>
            </a:r>
            <a:r>
              <a:rPr lang="en-US" sz="2000" i="0" dirty="0" err="1">
                <a:effectLst/>
              </a:rPr>
              <a:t>Måren</a:t>
            </a:r>
            <a:r>
              <a:rPr lang="en-US" sz="2000" i="0" dirty="0">
                <a:effectLst/>
              </a:rPr>
              <a:t> </a:t>
            </a:r>
            <a:r>
              <a:rPr lang="en-US" sz="2000" i="0" dirty="0" err="1">
                <a:effectLst/>
              </a:rPr>
              <a:t>har</a:t>
            </a:r>
            <a:r>
              <a:rPr lang="en-US" sz="2000" i="0" dirty="0">
                <a:effectLst/>
              </a:rPr>
              <a:t> </a:t>
            </a:r>
            <a:r>
              <a:rPr lang="en-US" sz="2000" i="0" dirty="0" err="1">
                <a:effectLst/>
              </a:rPr>
              <a:t>lys</a:t>
            </a:r>
            <a:r>
              <a:rPr lang="en-US" sz="2000" i="0" dirty="0">
                <a:effectLst/>
              </a:rPr>
              <a:t> </a:t>
            </a:r>
            <a:r>
              <a:rPr lang="en-US" sz="2000" i="0" dirty="0" err="1">
                <a:effectLst/>
              </a:rPr>
              <a:t>strupeflekk</a:t>
            </a:r>
            <a:r>
              <a:rPr lang="en-US" sz="2000" i="0" dirty="0">
                <a:effectLst/>
              </a:rPr>
              <a:t> </a:t>
            </a:r>
            <a:r>
              <a:rPr lang="en-US" sz="2000" i="0" dirty="0" err="1">
                <a:effectLst/>
              </a:rPr>
              <a:t>mens</a:t>
            </a:r>
            <a:r>
              <a:rPr lang="en-US" sz="2000" i="0" dirty="0">
                <a:effectLst/>
              </a:rPr>
              <a:t> </a:t>
            </a:r>
            <a:r>
              <a:rPr lang="en-US" sz="2000" i="0" dirty="0" err="1">
                <a:effectLst/>
              </a:rPr>
              <a:t>røyskatten</a:t>
            </a:r>
            <a:r>
              <a:rPr lang="en-US" sz="2000" i="0" dirty="0">
                <a:effectLst/>
              </a:rPr>
              <a:t> er </a:t>
            </a:r>
            <a:r>
              <a:rPr lang="en-US" sz="2000" i="0" dirty="0" err="1">
                <a:effectLst/>
              </a:rPr>
              <a:t>hvit</a:t>
            </a:r>
            <a:r>
              <a:rPr lang="en-US" sz="2000" i="0" dirty="0">
                <a:effectLst/>
              </a:rPr>
              <a:t> under om </a:t>
            </a:r>
            <a:r>
              <a:rPr lang="en-US" sz="2000" i="0" dirty="0" err="1">
                <a:effectLst/>
              </a:rPr>
              <a:t>sommeren</a:t>
            </a:r>
            <a:r>
              <a:rPr lang="en-US" sz="2000" i="0" dirty="0">
                <a:effectLst/>
              </a:rPr>
              <a:t>. </a:t>
            </a:r>
            <a:br>
              <a:rPr lang="en-US" sz="2000" i="0" dirty="0">
                <a:effectLst/>
              </a:rPr>
            </a:br>
            <a:br>
              <a:rPr lang="en-US" sz="1600" i="0" dirty="0">
                <a:effectLst/>
              </a:rPr>
            </a:br>
            <a:br>
              <a:rPr lang="en-US" sz="1600" b="1" i="0" dirty="0">
                <a:effectLst/>
              </a:rPr>
            </a:br>
            <a:endParaRPr lang="en-US" sz="1600" dirty="0"/>
          </a:p>
        </p:txBody>
      </p:sp>
      <p:sp>
        <p:nvSpPr>
          <p:cNvPr id="5" name="Plassholder for bunntekst 4">
            <a:extLst>
              <a:ext uri="{FF2B5EF4-FFF2-40B4-BE49-F238E27FC236}">
                <a16:creationId xmlns:a16="http://schemas.microsoft.com/office/drawing/2014/main" id="{B48F7922-D2EF-6329-475B-DCD0B83CA16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19023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5BD9756B-E05A-4923-0FA3-6F2A7A16A5A7}"/>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kern="1200">
                <a:solidFill>
                  <a:schemeClr val="tx1"/>
                </a:solidFill>
                <a:latin typeface="+mj-lt"/>
                <a:ea typeface="+mj-ea"/>
                <a:cs typeface="+mj-cs"/>
              </a:rPr>
              <a:t>30  Hvor finner du bjørn i Norge?</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Bjørn på kloss hold. Brown bear at close range.">
            <a:hlinkClick r:id="" action="ppaction://media"/>
            <a:extLst>
              <a:ext uri="{FF2B5EF4-FFF2-40B4-BE49-F238E27FC236}">
                <a16:creationId xmlns:a16="http://schemas.microsoft.com/office/drawing/2014/main" id="{ED1AEFD5-1055-3E09-B3E1-5CDB4F272BAB}"/>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ECE4153-E642-6935-02F7-BA9F65F3830F}"/>
              </a:ext>
            </a:extLst>
          </p:cNvPr>
          <p:cNvSpPr>
            <a:spLocks noGrp="1"/>
          </p:cNvSpPr>
          <p:nvPr>
            <p:ph sz="half" idx="2"/>
          </p:nvPr>
        </p:nvSpPr>
        <p:spPr>
          <a:xfrm>
            <a:off x="6586415" y="723153"/>
            <a:ext cx="4555782" cy="5392482"/>
          </a:xfrm>
        </p:spPr>
        <p:txBody>
          <a:bodyPr vert="horz" lIns="91440" tIns="45720" rIns="91440" bIns="45720" rtlCol="0" anchor="ctr">
            <a:normAutofit/>
          </a:bodyPr>
          <a:lstStyle/>
          <a:p>
            <a:pPr marL="685800" indent="-457200">
              <a:buFont typeface="+mj-lt"/>
              <a:buAutoNum type="arabicPeriod"/>
            </a:pPr>
            <a:r>
              <a:rPr lang="en-US" sz="2000" i="0" dirty="0" err="1">
                <a:effectLst/>
              </a:rPr>
              <a:t>Bjørnen</a:t>
            </a:r>
            <a:r>
              <a:rPr lang="en-US" sz="2000" i="0" dirty="0">
                <a:effectLst/>
              </a:rPr>
              <a:t> lever i </a:t>
            </a:r>
            <a:r>
              <a:rPr lang="en-US" sz="2000" i="0" dirty="0" err="1">
                <a:effectLst/>
              </a:rPr>
              <a:t>hovedsak</a:t>
            </a:r>
            <a:r>
              <a:rPr lang="en-US" sz="2000" i="0" dirty="0">
                <a:effectLst/>
              </a:rPr>
              <a:t> på </a:t>
            </a:r>
            <a:r>
              <a:rPr lang="en-US" sz="2000" dirty="0" err="1"/>
              <a:t>S</a:t>
            </a:r>
            <a:r>
              <a:rPr lang="en-US" sz="2000" i="0" dirty="0" err="1">
                <a:effectLst/>
              </a:rPr>
              <a:t>ørlandet</a:t>
            </a:r>
            <a:r>
              <a:rPr lang="en-US" sz="2000" i="0" dirty="0">
                <a:effectLst/>
              </a:rPr>
              <a:t>.</a:t>
            </a:r>
          </a:p>
          <a:p>
            <a:pPr marL="685800" indent="-457200" fontAlgn="ctr">
              <a:buFont typeface="+mj-lt"/>
              <a:buAutoNum type="arabicPeriod"/>
            </a:pPr>
            <a:r>
              <a:rPr lang="en-US" sz="2000" i="0" dirty="0" err="1">
                <a:effectLst/>
              </a:rPr>
              <a:t>Bjørnen</a:t>
            </a:r>
            <a:r>
              <a:rPr lang="en-US" sz="2000" i="0" dirty="0">
                <a:effectLst/>
              </a:rPr>
              <a:t> </a:t>
            </a:r>
            <a:r>
              <a:rPr lang="en-US" sz="2000" i="0" dirty="0" err="1">
                <a:effectLst/>
              </a:rPr>
              <a:t>har</a:t>
            </a:r>
            <a:r>
              <a:rPr lang="en-US" sz="2000" i="0" dirty="0">
                <a:effectLst/>
              </a:rPr>
              <a:t> </a:t>
            </a:r>
            <a:r>
              <a:rPr lang="en-US" sz="2000" i="0" dirty="0" err="1">
                <a:effectLst/>
              </a:rPr>
              <a:t>hovedutberedelse</a:t>
            </a:r>
            <a:r>
              <a:rPr lang="en-US" sz="2000" i="0" dirty="0">
                <a:effectLst/>
              </a:rPr>
              <a:t> i </a:t>
            </a:r>
            <a:r>
              <a:rPr lang="en-US" sz="2000" i="0" dirty="0" err="1">
                <a:effectLst/>
              </a:rPr>
              <a:t>grenselandet</a:t>
            </a:r>
            <a:r>
              <a:rPr lang="en-US" sz="2000" i="0" dirty="0">
                <a:effectLst/>
              </a:rPr>
              <a:t> </a:t>
            </a:r>
            <a:r>
              <a:rPr lang="en-US" sz="2000" i="0" dirty="0" err="1">
                <a:effectLst/>
              </a:rPr>
              <a:t>vårt</a:t>
            </a:r>
            <a:r>
              <a:rPr lang="en-US" sz="2000" i="0" dirty="0">
                <a:effectLst/>
              </a:rPr>
              <a:t> mot </a:t>
            </a:r>
            <a:r>
              <a:rPr lang="en-US" sz="2000" i="0" dirty="0" err="1">
                <a:effectLst/>
              </a:rPr>
              <a:t>øst</a:t>
            </a:r>
            <a:r>
              <a:rPr lang="en-US" sz="2000" i="0" dirty="0">
                <a:effectLst/>
              </a:rPr>
              <a:t>.</a:t>
            </a:r>
          </a:p>
          <a:p>
            <a:pPr marL="685800" indent="-457200" fontAlgn="ctr">
              <a:buFont typeface="+mj-lt"/>
              <a:buAutoNum type="arabicPeriod"/>
            </a:pPr>
            <a:r>
              <a:rPr lang="en-US" sz="2000" i="0" dirty="0" err="1">
                <a:effectLst/>
              </a:rPr>
              <a:t>Bjørnen</a:t>
            </a:r>
            <a:r>
              <a:rPr lang="en-US" sz="2000" i="0" dirty="0">
                <a:effectLst/>
              </a:rPr>
              <a:t> </a:t>
            </a:r>
            <a:r>
              <a:rPr lang="en-US" sz="2000" i="0" dirty="0" err="1">
                <a:effectLst/>
              </a:rPr>
              <a:t>trives</a:t>
            </a:r>
            <a:r>
              <a:rPr lang="en-US" sz="2000" i="0" dirty="0">
                <a:effectLst/>
              </a:rPr>
              <a:t> best i </a:t>
            </a:r>
            <a:r>
              <a:rPr lang="en-US" sz="2000" i="0" dirty="0" err="1">
                <a:effectLst/>
              </a:rPr>
              <a:t>kyststrøk</a:t>
            </a:r>
            <a:r>
              <a:rPr lang="en-US" sz="2000" b="1" i="0" dirty="0">
                <a:effectLst/>
              </a:rPr>
              <a:t>.</a:t>
            </a:r>
          </a:p>
          <a:p>
            <a:pPr marL="0"/>
            <a:endParaRPr lang="en-US" sz="1700" b="1" i="0" dirty="0">
              <a:effectLst/>
            </a:endParaRPr>
          </a:p>
          <a:p>
            <a:pPr marL="0" indent="0">
              <a:buNone/>
            </a:pPr>
            <a:r>
              <a:rPr lang="en-US" sz="1700" i="0" dirty="0" err="1">
                <a:effectLst/>
              </a:rPr>
              <a:t>Bjørnen</a:t>
            </a:r>
            <a:r>
              <a:rPr lang="en-US" sz="1700" i="0" dirty="0">
                <a:effectLst/>
              </a:rPr>
              <a:t> tar du </a:t>
            </a:r>
            <a:r>
              <a:rPr lang="en-US" sz="1700" i="0" dirty="0" err="1">
                <a:effectLst/>
              </a:rPr>
              <a:t>ikke</a:t>
            </a:r>
            <a:r>
              <a:rPr lang="en-US" sz="1700" i="0" dirty="0">
                <a:effectLst/>
              </a:rPr>
              <a:t> </a:t>
            </a:r>
            <a:r>
              <a:rPr lang="en-US" sz="1700" i="0" dirty="0" err="1">
                <a:effectLst/>
              </a:rPr>
              <a:t>feil</a:t>
            </a:r>
            <a:r>
              <a:rPr lang="en-US" sz="1700" i="0" dirty="0">
                <a:effectLst/>
              </a:rPr>
              <a:t> av. </a:t>
            </a:r>
            <a:r>
              <a:rPr lang="en-US" sz="1700" i="0" dirty="0" err="1">
                <a:effectLst/>
              </a:rPr>
              <a:t>Hannbjørner</a:t>
            </a:r>
            <a:r>
              <a:rPr lang="en-US" sz="1700" i="0" dirty="0">
                <a:effectLst/>
              </a:rPr>
              <a:t> </a:t>
            </a:r>
            <a:r>
              <a:rPr lang="en-US" sz="1700" i="0" dirty="0" err="1">
                <a:effectLst/>
              </a:rPr>
              <a:t>kan</a:t>
            </a:r>
            <a:r>
              <a:rPr lang="en-US" sz="1700" i="0" dirty="0">
                <a:effectLst/>
              </a:rPr>
              <a:t> </a:t>
            </a:r>
            <a:r>
              <a:rPr lang="en-US" sz="1700" i="0" dirty="0" err="1">
                <a:effectLst/>
              </a:rPr>
              <a:t>bli</a:t>
            </a:r>
            <a:r>
              <a:rPr lang="en-US" sz="1700" i="0" dirty="0">
                <a:effectLst/>
              </a:rPr>
              <a:t> </a:t>
            </a:r>
            <a:r>
              <a:rPr lang="en-US" sz="1700" i="0" dirty="0" err="1">
                <a:effectLst/>
              </a:rPr>
              <a:t>opp</a:t>
            </a:r>
            <a:r>
              <a:rPr lang="en-US" sz="1700" i="0" dirty="0">
                <a:effectLst/>
              </a:rPr>
              <a:t> </a:t>
            </a:r>
            <a:r>
              <a:rPr lang="en-US" sz="1700" i="0" dirty="0" err="1">
                <a:effectLst/>
              </a:rPr>
              <a:t>til</a:t>
            </a:r>
            <a:r>
              <a:rPr lang="en-US" sz="1700" i="0" dirty="0">
                <a:effectLst/>
              </a:rPr>
              <a:t> 400 kilo. </a:t>
            </a:r>
            <a:r>
              <a:rPr lang="en-US" sz="1700" i="0" dirty="0" err="1">
                <a:effectLst/>
              </a:rPr>
              <a:t>ingen</a:t>
            </a:r>
            <a:r>
              <a:rPr lang="en-US" sz="1700" i="0" dirty="0">
                <a:effectLst/>
              </a:rPr>
              <a:t> </a:t>
            </a:r>
            <a:r>
              <a:rPr lang="en-US" sz="1700" i="0" dirty="0" err="1">
                <a:effectLst/>
              </a:rPr>
              <a:t>andre</a:t>
            </a:r>
            <a:r>
              <a:rPr lang="en-US" sz="1700" i="0" dirty="0">
                <a:effectLst/>
              </a:rPr>
              <a:t> </a:t>
            </a:r>
            <a:r>
              <a:rPr lang="en-US" sz="1700" i="0" dirty="0" err="1">
                <a:effectLst/>
              </a:rPr>
              <a:t>dyr</a:t>
            </a:r>
            <a:r>
              <a:rPr lang="en-US" sz="1700" i="0" dirty="0">
                <a:effectLst/>
              </a:rPr>
              <a:t> i Norge </a:t>
            </a:r>
            <a:r>
              <a:rPr lang="en-US" sz="1700" i="0" dirty="0" err="1">
                <a:effectLst/>
              </a:rPr>
              <a:t>ligner</a:t>
            </a:r>
            <a:r>
              <a:rPr lang="en-US" sz="1700" i="0" dirty="0">
                <a:effectLst/>
              </a:rPr>
              <a:t> på den. </a:t>
            </a:r>
            <a:r>
              <a:rPr lang="en-US" sz="1700" i="0" dirty="0" err="1">
                <a:effectLst/>
              </a:rPr>
              <a:t>Fargen</a:t>
            </a:r>
            <a:r>
              <a:rPr lang="en-US" sz="1700" i="0" dirty="0">
                <a:effectLst/>
              </a:rPr>
              <a:t> </a:t>
            </a:r>
            <a:r>
              <a:rPr lang="en-US" sz="1700" i="0" dirty="0" err="1">
                <a:effectLst/>
              </a:rPr>
              <a:t>kan</a:t>
            </a:r>
            <a:r>
              <a:rPr lang="en-US" sz="1700" i="0" dirty="0">
                <a:effectLst/>
              </a:rPr>
              <a:t> </a:t>
            </a:r>
            <a:r>
              <a:rPr lang="en-US" sz="1700" i="0" dirty="0" err="1">
                <a:effectLst/>
              </a:rPr>
              <a:t>variere</a:t>
            </a:r>
            <a:r>
              <a:rPr lang="en-US" sz="1700" i="0" dirty="0">
                <a:effectLst/>
              </a:rPr>
              <a:t> </a:t>
            </a:r>
            <a:r>
              <a:rPr lang="en-US" sz="1700" i="0" dirty="0" err="1">
                <a:effectLst/>
              </a:rPr>
              <a:t>fra</a:t>
            </a:r>
            <a:r>
              <a:rPr lang="en-US" sz="1700" i="0" dirty="0">
                <a:effectLst/>
              </a:rPr>
              <a:t> </a:t>
            </a:r>
            <a:r>
              <a:rPr lang="en-US" sz="1700" i="0" dirty="0" err="1">
                <a:effectLst/>
              </a:rPr>
              <a:t>lys</a:t>
            </a:r>
            <a:r>
              <a:rPr lang="en-US" sz="1700" i="0" dirty="0">
                <a:effectLst/>
              </a:rPr>
              <a:t> blond </a:t>
            </a:r>
            <a:r>
              <a:rPr lang="en-US" sz="1700" i="0" dirty="0" err="1">
                <a:effectLst/>
              </a:rPr>
              <a:t>til</a:t>
            </a:r>
            <a:r>
              <a:rPr lang="en-US" sz="1700" i="0" dirty="0">
                <a:effectLst/>
              </a:rPr>
              <a:t> </a:t>
            </a:r>
            <a:r>
              <a:rPr lang="en-US" sz="1700" i="0" dirty="0" err="1">
                <a:effectLst/>
              </a:rPr>
              <a:t>brunsvart</a:t>
            </a:r>
            <a:r>
              <a:rPr lang="en-US" sz="1700" i="0" dirty="0">
                <a:effectLst/>
              </a:rPr>
              <a:t>. </a:t>
            </a:r>
            <a:r>
              <a:rPr lang="en-US" sz="1700" i="0" dirty="0" err="1">
                <a:effectLst/>
              </a:rPr>
              <a:t>Bjørner</a:t>
            </a:r>
            <a:r>
              <a:rPr lang="en-US" sz="1700" i="0" dirty="0">
                <a:effectLst/>
              </a:rPr>
              <a:t> lever </a:t>
            </a:r>
            <a:r>
              <a:rPr lang="en-US" sz="1700" i="0" dirty="0" err="1">
                <a:effectLst/>
              </a:rPr>
              <a:t>stort</a:t>
            </a:r>
            <a:r>
              <a:rPr lang="en-US" sz="1700" i="0" dirty="0">
                <a:effectLst/>
              </a:rPr>
              <a:t> sett </a:t>
            </a:r>
            <a:r>
              <a:rPr lang="en-US" sz="1700" i="0" dirty="0" err="1">
                <a:effectLst/>
              </a:rPr>
              <a:t>hver</a:t>
            </a:r>
            <a:r>
              <a:rPr lang="en-US" sz="1700" i="0" dirty="0">
                <a:effectLst/>
              </a:rPr>
              <a:t> for seg. </a:t>
            </a:r>
            <a:r>
              <a:rPr lang="en-US" sz="1700" i="0" dirty="0" err="1">
                <a:effectLst/>
              </a:rPr>
              <a:t>Ungene</a:t>
            </a:r>
            <a:r>
              <a:rPr lang="en-US" sz="1700" i="0" dirty="0">
                <a:effectLst/>
              </a:rPr>
              <a:t> er </a:t>
            </a:r>
            <a:r>
              <a:rPr lang="en-US" sz="1700" i="0" dirty="0" err="1">
                <a:effectLst/>
              </a:rPr>
              <a:t>sammen</a:t>
            </a:r>
            <a:r>
              <a:rPr lang="en-US" sz="1700" i="0" dirty="0">
                <a:effectLst/>
              </a:rPr>
              <a:t> med </a:t>
            </a:r>
            <a:r>
              <a:rPr lang="en-US" sz="1700" i="0" dirty="0" err="1">
                <a:effectLst/>
              </a:rPr>
              <a:t>binna</a:t>
            </a:r>
            <a:r>
              <a:rPr lang="en-US" sz="1700" i="0" dirty="0">
                <a:effectLst/>
              </a:rPr>
              <a:t> </a:t>
            </a:r>
            <a:r>
              <a:rPr lang="en-US" sz="1700" i="0" dirty="0" err="1">
                <a:effectLst/>
              </a:rPr>
              <a:t>til</a:t>
            </a:r>
            <a:r>
              <a:rPr lang="en-US" sz="1700" i="0" dirty="0">
                <a:effectLst/>
              </a:rPr>
              <a:t> de er </a:t>
            </a:r>
            <a:r>
              <a:rPr lang="en-US" sz="1700" i="0" dirty="0" err="1">
                <a:effectLst/>
              </a:rPr>
              <a:t>nær</a:t>
            </a:r>
            <a:r>
              <a:rPr lang="en-US" sz="1700" i="0" dirty="0">
                <a:effectLst/>
              </a:rPr>
              <a:t> 2 </a:t>
            </a:r>
            <a:r>
              <a:rPr lang="en-US" sz="1700" i="0" dirty="0" err="1">
                <a:effectLst/>
              </a:rPr>
              <a:t>år</a:t>
            </a:r>
            <a:r>
              <a:rPr lang="en-US" sz="1700" i="0" dirty="0">
                <a:effectLst/>
              </a:rPr>
              <a:t> </a:t>
            </a:r>
            <a:r>
              <a:rPr lang="en-US" sz="1700" i="0" dirty="0" err="1">
                <a:effectLst/>
              </a:rPr>
              <a:t>gamle</a:t>
            </a:r>
            <a:r>
              <a:rPr lang="en-US" sz="1700" i="0" dirty="0">
                <a:effectLst/>
              </a:rPr>
              <a:t>. </a:t>
            </a:r>
            <a:r>
              <a:rPr lang="en-US" sz="1700" i="0" dirty="0" err="1">
                <a:effectLst/>
              </a:rPr>
              <a:t>Hovedutberedelse</a:t>
            </a:r>
            <a:r>
              <a:rPr lang="en-US" sz="1700" i="0" dirty="0">
                <a:effectLst/>
              </a:rPr>
              <a:t> er i </a:t>
            </a:r>
            <a:r>
              <a:rPr lang="en-US" sz="1700" i="0" dirty="0" err="1">
                <a:effectLst/>
              </a:rPr>
              <a:t>grenselandet</a:t>
            </a:r>
            <a:r>
              <a:rPr lang="en-US" sz="1700" i="0" dirty="0">
                <a:effectLst/>
              </a:rPr>
              <a:t> mot </a:t>
            </a:r>
            <a:r>
              <a:rPr lang="en-US" sz="1700" i="0" dirty="0" err="1">
                <a:effectLst/>
              </a:rPr>
              <a:t>øst</a:t>
            </a:r>
            <a:r>
              <a:rPr lang="en-US" sz="1700" i="0" dirty="0">
                <a:effectLst/>
              </a:rPr>
              <a:t>. Sverige </a:t>
            </a:r>
            <a:r>
              <a:rPr lang="en-US" sz="1700" i="0" dirty="0" err="1">
                <a:effectLst/>
              </a:rPr>
              <a:t>har</a:t>
            </a:r>
            <a:r>
              <a:rPr lang="en-US" sz="1700" i="0" dirty="0">
                <a:effectLst/>
              </a:rPr>
              <a:t> mange </a:t>
            </a:r>
            <a:r>
              <a:rPr lang="en-US" sz="1700" i="0" dirty="0" err="1">
                <a:effectLst/>
              </a:rPr>
              <a:t>flere</a:t>
            </a:r>
            <a:r>
              <a:rPr lang="en-US" sz="1700" i="0" dirty="0">
                <a:effectLst/>
              </a:rPr>
              <a:t> </a:t>
            </a:r>
            <a:r>
              <a:rPr lang="en-US" sz="1700" i="0" dirty="0" err="1">
                <a:effectLst/>
              </a:rPr>
              <a:t>bjørner</a:t>
            </a:r>
            <a:r>
              <a:rPr lang="en-US" sz="1700" i="0" dirty="0">
                <a:effectLst/>
              </a:rPr>
              <a:t> </a:t>
            </a:r>
            <a:r>
              <a:rPr lang="en-US" sz="1700" i="0" dirty="0" err="1">
                <a:effectLst/>
              </a:rPr>
              <a:t>enn</a:t>
            </a:r>
            <a:r>
              <a:rPr lang="en-US" sz="1700" i="0" dirty="0">
                <a:effectLst/>
              </a:rPr>
              <a:t> </a:t>
            </a:r>
            <a:r>
              <a:rPr lang="en-US" sz="1700" i="0" dirty="0" err="1">
                <a:effectLst/>
              </a:rPr>
              <a:t>oss</a:t>
            </a:r>
            <a:r>
              <a:rPr lang="en-US" sz="1700" i="0" dirty="0">
                <a:effectLst/>
              </a:rPr>
              <a:t>. </a:t>
            </a:r>
            <a:r>
              <a:rPr lang="en-US" sz="1700" i="0" dirty="0" err="1">
                <a:effectLst/>
              </a:rPr>
              <a:t>Bjørnen</a:t>
            </a:r>
            <a:r>
              <a:rPr lang="en-US" sz="1700" i="0" dirty="0">
                <a:effectLst/>
              </a:rPr>
              <a:t> </a:t>
            </a:r>
            <a:r>
              <a:rPr lang="en-US" sz="1700" i="0" dirty="0" err="1">
                <a:effectLst/>
              </a:rPr>
              <a:t>kan</a:t>
            </a:r>
            <a:r>
              <a:rPr lang="en-US" sz="1700" i="0" dirty="0">
                <a:effectLst/>
              </a:rPr>
              <a:t> </a:t>
            </a:r>
            <a:r>
              <a:rPr lang="en-US" sz="1700" i="0" dirty="0" err="1">
                <a:effectLst/>
              </a:rPr>
              <a:t>vandre</a:t>
            </a:r>
            <a:r>
              <a:rPr lang="en-US" sz="1700" i="0" dirty="0">
                <a:effectLst/>
              </a:rPr>
              <a:t> over store </a:t>
            </a:r>
            <a:r>
              <a:rPr lang="en-US" sz="1700" i="0" dirty="0" err="1">
                <a:effectLst/>
              </a:rPr>
              <a:t>områder</a:t>
            </a:r>
            <a:r>
              <a:rPr lang="en-US" sz="1700" i="0" dirty="0">
                <a:effectLst/>
              </a:rPr>
              <a:t> og  </a:t>
            </a:r>
            <a:r>
              <a:rPr lang="en-US" sz="1700" i="0" dirty="0" err="1">
                <a:effectLst/>
              </a:rPr>
              <a:t>kan</a:t>
            </a:r>
            <a:r>
              <a:rPr lang="en-US" sz="1700" i="0" dirty="0">
                <a:effectLst/>
              </a:rPr>
              <a:t> </a:t>
            </a:r>
            <a:r>
              <a:rPr lang="en-US" sz="1700" i="0" dirty="0" err="1">
                <a:effectLst/>
              </a:rPr>
              <a:t>finnes</a:t>
            </a:r>
            <a:r>
              <a:rPr lang="en-US" sz="1700" i="0" dirty="0">
                <a:effectLst/>
              </a:rPr>
              <a:t> </a:t>
            </a:r>
            <a:r>
              <a:rPr lang="en-US" sz="1700" i="0" dirty="0" err="1">
                <a:effectLst/>
              </a:rPr>
              <a:t>langt</a:t>
            </a:r>
            <a:r>
              <a:rPr lang="en-US" sz="1700" i="0" dirty="0">
                <a:effectLst/>
              </a:rPr>
              <a:t> vest. </a:t>
            </a:r>
          </a:p>
          <a:p>
            <a:pPr marL="0" indent="0">
              <a:buNone/>
            </a:pPr>
            <a:br>
              <a:rPr lang="en-US" sz="1700" b="1" i="0" dirty="0">
                <a:effectLst/>
              </a:rPr>
            </a:br>
            <a:br>
              <a:rPr lang="en-US" sz="1700" b="1" i="0" dirty="0">
                <a:effectLst/>
              </a:rPr>
            </a:br>
            <a:endParaRPr lang="en-US" sz="1700" dirty="0"/>
          </a:p>
        </p:txBody>
      </p:sp>
      <p:sp>
        <p:nvSpPr>
          <p:cNvPr id="5" name="Plassholder for bunntekst 4">
            <a:extLst>
              <a:ext uri="{FF2B5EF4-FFF2-40B4-BE49-F238E27FC236}">
                <a16:creationId xmlns:a16="http://schemas.microsoft.com/office/drawing/2014/main" id="{E53B480D-89FF-5E52-00E5-4A12546CB8C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41261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831EF8-A001-7716-497E-734B8916CC0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31  Hvor mange bjørner har vi i Norge?</a:t>
            </a:r>
          </a:p>
        </p:txBody>
      </p:sp>
      <p:sp>
        <p:nvSpPr>
          <p:cNvPr id="4" name="Plassholder for innhold 3">
            <a:extLst>
              <a:ext uri="{FF2B5EF4-FFF2-40B4-BE49-F238E27FC236}">
                <a16:creationId xmlns:a16="http://schemas.microsoft.com/office/drawing/2014/main" id="{034B2D29-0D14-1B0B-2737-C12DEFD5D676}"/>
              </a:ext>
            </a:extLst>
          </p:cNvPr>
          <p:cNvSpPr>
            <a:spLocks noGrp="1"/>
          </p:cNvSpPr>
          <p:nvPr>
            <p:ph sz="half" idx="2"/>
          </p:nvPr>
        </p:nvSpPr>
        <p:spPr>
          <a:xfrm>
            <a:off x="838200" y="2333297"/>
            <a:ext cx="4619621" cy="3843666"/>
          </a:xfrm>
        </p:spPr>
        <p:txBody>
          <a:bodyPr vert="horz" lIns="91440" tIns="45720" rIns="91440" bIns="45720" rtlCol="0">
            <a:normAutofit/>
          </a:bodyPr>
          <a:lstStyle/>
          <a:p>
            <a:pPr marL="685800" indent="-457200">
              <a:buFont typeface="+mj-lt"/>
              <a:buAutoNum type="arabicPeriod"/>
            </a:pPr>
            <a:r>
              <a:rPr lang="en-US" sz="2000" dirty="0"/>
              <a:t>1730</a:t>
            </a:r>
          </a:p>
          <a:p>
            <a:pPr marL="685800" indent="-457200">
              <a:buFont typeface="+mj-lt"/>
              <a:buAutoNum type="arabicPeriod"/>
            </a:pPr>
            <a:r>
              <a:rPr lang="en-US" sz="2000" dirty="0"/>
              <a:t>290</a:t>
            </a:r>
          </a:p>
          <a:p>
            <a:pPr marL="685800" indent="-457200">
              <a:buFont typeface="+mj-lt"/>
              <a:buAutoNum type="arabicPeriod"/>
            </a:pPr>
            <a:r>
              <a:rPr lang="en-US" sz="2000" dirty="0"/>
              <a:t>150</a:t>
            </a:r>
          </a:p>
          <a:p>
            <a:pPr marL="0"/>
            <a:endParaRPr lang="en-US" sz="2000" dirty="0"/>
          </a:p>
          <a:p>
            <a:pPr marL="0" indent="0">
              <a:buNone/>
            </a:pPr>
            <a:r>
              <a:rPr lang="en-US" sz="2000" dirty="0"/>
              <a:t>Det er </a:t>
            </a:r>
            <a:r>
              <a:rPr lang="en-US" sz="2000" dirty="0" err="1"/>
              <a:t>Stortinget</a:t>
            </a:r>
            <a:r>
              <a:rPr lang="en-US" sz="2000" dirty="0"/>
              <a:t> </a:t>
            </a:r>
            <a:r>
              <a:rPr lang="en-US" sz="2000" dirty="0" err="1"/>
              <a:t>som</a:t>
            </a:r>
            <a:r>
              <a:rPr lang="en-US" sz="2000" dirty="0"/>
              <a:t> </a:t>
            </a:r>
            <a:r>
              <a:rPr lang="en-US" sz="2000" dirty="0" err="1"/>
              <a:t>har</a:t>
            </a:r>
            <a:r>
              <a:rPr lang="en-US" sz="2000" dirty="0"/>
              <a:t> </a:t>
            </a:r>
            <a:r>
              <a:rPr lang="en-US" sz="2000" dirty="0" err="1"/>
              <a:t>bestemt</a:t>
            </a:r>
            <a:r>
              <a:rPr lang="en-US" sz="2000" dirty="0"/>
              <a:t> </a:t>
            </a:r>
            <a:r>
              <a:rPr lang="en-US" sz="2000" dirty="0" err="1"/>
              <a:t>hvor</a:t>
            </a:r>
            <a:r>
              <a:rPr lang="en-US" sz="2000" dirty="0"/>
              <a:t> mange </a:t>
            </a:r>
            <a:r>
              <a:rPr lang="en-US" sz="2000" dirty="0" err="1"/>
              <a:t>bjørner</a:t>
            </a:r>
            <a:r>
              <a:rPr lang="en-US" sz="2000" dirty="0"/>
              <a:t> vi </a:t>
            </a:r>
            <a:r>
              <a:rPr lang="en-US" sz="2000" dirty="0" err="1"/>
              <a:t>skal</a:t>
            </a:r>
            <a:r>
              <a:rPr lang="en-US" sz="2000" dirty="0"/>
              <a:t> ha i Norge. </a:t>
            </a:r>
            <a:r>
              <a:rPr lang="en-US" sz="2000" dirty="0" err="1"/>
              <a:t>Målet</a:t>
            </a:r>
            <a:r>
              <a:rPr lang="en-US" sz="2000" dirty="0"/>
              <a:t> er 13 </a:t>
            </a:r>
            <a:r>
              <a:rPr lang="en-US" sz="2000" dirty="0" err="1"/>
              <a:t>ungekull</a:t>
            </a:r>
            <a:r>
              <a:rPr lang="en-US" sz="2000" dirty="0"/>
              <a:t> </a:t>
            </a:r>
            <a:r>
              <a:rPr lang="en-US" sz="2000" dirty="0" err="1"/>
              <a:t>hvert</a:t>
            </a:r>
            <a:r>
              <a:rPr lang="en-US" sz="2000" dirty="0"/>
              <a:t> </a:t>
            </a:r>
            <a:r>
              <a:rPr lang="en-US" sz="2000" dirty="0" err="1"/>
              <a:t>år</a:t>
            </a:r>
            <a:r>
              <a:rPr lang="en-US" sz="2000" dirty="0"/>
              <a:t>. Vi </a:t>
            </a:r>
            <a:r>
              <a:rPr lang="en-US" sz="2000" dirty="0" err="1"/>
              <a:t>deler</a:t>
            </a:r>
            <a:r>
              <a:rPr lang="en-US" sz="2000" dirty="0"/>
              <a:t> </a:t>
            </a:r>
            <a:r>
              <a:rPr lang="en-US" sz="2000" dirty="0" err="1"/>
              <a:t>bjørnestamme</a:t>
            </a:r>
            <a:r>
              <a:rPr lang="en-US" sz="2000" dirty="0"/>
              <a:t> med Sverige, og der er det </a:t>
            </a:r>
            <a:r>
              <a:rPr lang="en-US" sz="2000" dirty="0" err="1"/>
              <a:t>vesentlig</a:t>
            </a:r>
            <a:r>
              <a:rPr lang="en-US" sz="2000" dirty="0"/>
              <a:t> </a:t>
            </a:r>
            <a:r>
              <a:rPr lang="en-US" sz="2000" dirty="0" err="1"/>
              <a:t>flere</a:t>
            </a:r>
            <a:r>
              <a:rPr lang="en-US" sz="2000" dirty="0"/>
              <a:t> </a:t>
            </a:r>
            <a:r>
              <a:rPr lang="en-US" sz="2000" dirty="0" err="1"/>
              <a:t>bjørner</a:t>
            </a:r>
            <a:r>
              <a:rPr lang="en-US" sz="2000" dirty="0"/>
              <a:t>. </a:t>
            </a:r>
            <a:r>
              <a:rPr lang="en-US" sz="2000" dirty="0" err="1"/>
              <a:t>Svenskene</a:t>
            </a:r>
            <a:r>
              <a:rPr lang="en-US" sz="2000" dirty="0"/>
              <a:t> </a:t>
            </a:r>
            <a:r>
              <a:rPr lang="en-US" sz="2000" dirty="0" err="1"/>
              <a:t>har</a:t>
            </a:r>
            <a:r>
              <a:rPr lang="en-US" sz="2000" dirty="0"/>
              <a:t> </a:t>
            </a:r>
            <a:r>
              <a:rPr lang="en-US" sz="2000" dirty="0" err="1"/>
              <a:t>bjørnejakt</a:t>
            </a:r>
            <a:r>
              <a:rPr lang="en-US" sz="2000" dirty="0"/>
              <a:t>. I 2022 </a:t>
            </a:r>
            <a:r>
              <a:rPr lang="en-US" sz="2000" dirty="0" err="1"/>
              <a:t>hadde</a:t>
            </a:r>
            <a:r>
              <a:rPr lang="en-US" sz="2000" dirty="0"/>
              <a:t> vi </a:t>
            </a:r>
            <a:r>
              <a:rPr lang="en-US" sz="2000" dirty="0" err="1"/>
              <a:t>minst</a:t>
            </a:r>
            <a:r>
              <a:rPr lang="en-US" sz="2000" dirty="0"/>
              <a:t> 175 </a:t>
            </a:r>
            <a:r>
              <a:rPr lang="en-US" sz="2000" dirty="0" err="1"/>
              <a:t>bjørner</a:t>
            </a:r>
            <a:r>
              <a:rPr lang="en-US" sz="2000" dirty="0"/>
              <a:t> i Norge. </a:t>
            </a:r>
          </a:p>
        </p:txBody>
      </p:sp>
      <p:pic>
        <p:nvPicPr>
          <p:cNvPr id="1026" name="Picture 2">
            <a:extLst>
              <a:ext uri="{FF2B5EF4-FFF2-40B4-BE49-F238E27FC236}">
                <a16:creationId xmlns:a16="http://schemas.microsoft.com/office/drawing/2014/main" id="{47EE4BFC-309F-D775-0484-5CF2DAB14E43}"/>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5851" r="26547"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293C99C8-8EB0-A55E-9805-DD6DA8C29183}"/>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lnSpc>
                <a:spcPct val="90000"/>
              </a:lnSpc>
              <a:spcAft>
                <a:spcPts val="600"/>
              </a:spcAft>
              <a:defRPr/>
            </a:pPr>
            <a:r>
              <a:rPr lang="en-US" sz="1000"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14429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AED28A07-0315-156C-DC8B-F19C1E0881B4}"/>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0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5A2ACFF-6450-960F-1AB2-5702DE4B7CBC}"/>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32  Hva spiser bjørnen?</a:t>
            </a:r>
          </a:p>
        </p:txBody>
      </p:sp>
      <p:sp>
        <p:nvSpPr>
          <p:cNvPr id="4" name="Plassholder for innhold 3">
            <a:extLst>
              <a:ext uri="{FF2B5EF4-FFF2-40B4-BE49-F238E27FC236}">
                <a16:creationId xmlns:a16="http://schemas.microsoft.com/office/drawing/2014/main" id="{00BEE072-5126-0ABD-FFCA-5A9B5DE05C31}"/>
              </a:ext>
            </a:extLst>
          </p:cNvPr>
          <p:cNvSpPr>
            <a:spLocks noGrp="1"/>
          </p:cNvSpPr>
          <p:nvPr>
            <p:ph sz="half" idx="2"/>
          </p:nvPr>
        </p:nvSpPr>
        <p:spPr>
          <a:xfrm>
            <a:off x="6793654" y="2434201"/>
            <a:ext cx="4560146" cy="3742762"/>
          </a:xfrm>
        </p:spPr>
        <p:txBody>
          <a:bodyPr vert="horz" lIns="91440" tIns="45720" rIns="91440" bIns="45720" rtlCol="0">
            <a:normAutofit fontScale="92500" lnSpcReduction="10000"/>
          </a:bodyPr>
          <a:lstStyle/>
          <a:p>
            <a:pPr marL="571500" indent="-342900" fontAlgn="ctr">
              <a:buFont typeface="+mj-lt"/>
              <a:buAutoNum type="arabicPeriod"/>
            </a:pPr>
            <a:r>
              <a:rPr lang="en-US" sz="2000" i="0" dirty="0" err="1">
                <a:effectLst/>
              </a:rPr>
              <a:t>Nesten</a:t>
            </a:r>
            <a:r>
              <a:rPr lang="en-US" sz="2000" i="0" dirty="0">
                <a:effectLst/>
              </a:rPr>
              <a:t> bare </a:t>
            </a:r>
            <a:r>
              <a:rPr lang="en-US" sz="2000" i="0" dirty="0" err="1">
                <a:effectLst/>
              </a:rPr>
              <a:t>bær</a:t>
            </a:r>
            <a:r>
              <a:rPr lang="en-US" sz="2000" i="0" dirty="0">
                <a:effectLst/>
              </a:rPr>
              <a:t>, </a:t>
            </a:r>
            <a:r>
              <a:rPr lang="en-US" sz="2000" i="0" dirty="0" err="1">
                <a:effectLst/>
              </a:rPr>
              <a:t>særlig</a:t>
            </a:r>
            <a:r>
              <a:rPr lang="en-US" sz="2000" i="0" dirty="0">
                <a:effectLst/>
              </a:rPr>
              <a:t> </a:t>
            </a:r>
            <a:r>
              <a:rPr lang="en-US" sz="2000" i="0" dirty="0" err="1">
                <a:effectLst/>
              </a:rPr>
              <a:t>tyttebær</a:t>
            </a:r>
            <a:r>
              <a:rPr lang="en-US" sz="2000" i="0" dirty="0">
                <a:effectLst/>
              </a:rPr>
              <a:t>.</a:t>
            </a:r>
          </a:p>
          <a:p>
            <a:pPr marL="571500" indent="-342900" fontAlgn="ctr">
              <a:buFont typeface="+mj-lt"/>
              <a:buAutoNum type="arabicPeriod"/>
            </a:pPr>
            <a:r>
              <a:rPr lang="en-US" sz="2000" i="0" dirty="0" err="1">
                <a:effectLst/>
              </a:rPr>
              <a:t>Hovednæringen</a:t>
            </a:r>
            <a:r>
              <a:rPr lang="en-US" sz="2000" i="0" dirty="0">
                <a:effectLst/>
              </a:rPr>
              <a:t> er </a:t>
            </a:r>
            <a:r>
              <a:rPr lang="en-US" sz="2000" i="0" dirty="0" err="1">
                <a:effectLst/>
              </a:rPr>
              <a:t>sau</a:t>
            </a:r>
            <a:r>
              <a:rPr lang="en-US" sz="2000" i="0" dirty="0">
                <a:effectLst/>
              </a:rPr>
              <a:t> og </a:t>
            </a:r>
            <a:r>
              <a:rPr lang="en-US" sz="2000" i="0" dirty="0" err="1">
                <a:effectLst/>
              </a:rPr>
              <a:t>elg</a:t>
            </a:r>
            <a:r>
              <a:rPr lang="en-US" sz="2000" i="0" dirty="0">
                <a:effectLst/>
              </a:rPr>
              <a:t>.</a:t>
            </a:r>
          </a:p>
          <a:p>
            <a:pPr marL="571500" indent="-342900" fontAlgn="ctr">
              <a:buFont typeface="+mj-lt"/>
              <a:buAutoNum type="arabicPeriod"/>
            </a:pPr>
            <a:r>
              <a:rPr lang="en-US" sz="2000" i="0" dirty="0">
                <a:effectLst/>
              </a:rPr>
              <a:t>Den </a:t>
            </a:r>
            <a:r>
              <a:rPr lang="en-US" sz="2000" i="0" dirty="0" err="1">
                <a:effectLst/>
              </a:rPr>
              <a:t>spiser</a:t>
            </a:r>
            <a:r>
              <a:rPr lang="en-US" sz="2000" i="0" dirty="0">
                <a:effectLst/>
              </a:rPr>
              <a:t> </a:t>
            </a:r>
            <a:r>
              <a:rPr lang="en-US" sz="2000" i="0" dirty="0" err="1">
                <a:effectLst/>
              </a:rPr>
              <a:t>en</a:t>
            </a:r>
            <a:r>
              <a:rPr lang="en-US" sz="2000" i="0" dirty="0">
                <a:effectLst/>
              </a:rPr>
              <a:t> del </a:t>
            </a:r>
            <a:r>
              <a:rPr lang="en-US" sz="2000" i="0" dirty="0" err="1">
                <a:effectLst/>
              </a:rPr>
              <a:t>kjøtt</a:t>
            </a:r>
            <a:r>
              <a:rPr lang="en-US" sz="2000" i="0" dirty="0">
                <a:effectLst/>
              </a:rPr>
              <a:t>, men </a:t>
            </a:r>
            <a:r>
              <a:rPr lang="en-US" sz="2000" i="0" dirty="0" err="1">
                <a:effectLst/>
              </a:rPr>
              <a:t>mest</a:t>
            </a:r>
            <a:r>
              <a:rPr lang="en-US" sz="2000" i="0" dirty="0">
                <a:effectLst/>
              </a:rPr>
              <a:t> </a:t>
            </a:r>
            <a:r>
              <a:rPr lang="en-US" sz="2000" i="0" dirty="0" err="1">
                <a:effectLst/>
              </a:rPr>
              <a:t>plantekost</a:t>
            </a:r>
            <a:r>
              <a:rPr lang="en-US" sz="2000" i="0" dirty="0">
                <a:effectLst/>
              </a:rPr>
              <a:t> </a:t>
            </a:r>
            <a:r>
              <a:rPr lang="en-US" sz="2000" i="0" dirty="0" err="1">
                <a:effectLst/>
              </a:rPr>
              <a:t>som</a:t>
            </a:r>
            <a:r>
              <a:rPr lang="en-US" sz="2000" i="0" dirty="0">
                <a:effectLst/>
              </a:rPr>
              <a:t> </a:t>
            </a:r>
            <a:r>
              <a:rPr lang="en-US" sz="2000" i="0" dirty="0" err="1">
                <a:effectLst/>
              </a:rPr>
              <a:t>bær</a:t>
            </a:r>
            <a:r>
              <a:rPr lang="en-US" sz="2000" i="0" dirty="0">
                <a:effectLst/>
              </a:rPr>
              <a:t> og </a:t>
            </a:r>
            <a:r>
              <a:rPr lang="en-US" sz="2000" i="0" dirty="0" err="1">
                <a:effectLst/>
              </a:rPr>
              <a:t>røtter</a:t>
            </a:r>
            <a:r>
              <a:rPr lang="en-US" sz="2000" i="0" dirty="0">
                <a:effectLst/>
              </a:rPr>
              <a:t>. </a:t>
            </a:r>
            <a:r>
              <a:rPr lang="en-US" sz="2000" i="0" dirty="0" err="1">
                <a:effectLst/>
              </a:rPr>
              <a:t>Maur</a:t>
            </a:r>
            <a:r>
              <a:rPr lang="en-US" sz="2000" i="0" dirty="0">
                <a:effectLst/>
              </a:rPr>
              <a:t> om </a:t>
            </a:r>
            <a:r>
              <a:rPr lang="en-US" sz="2000" i="0" dirty="0" err="1">
                <a:effectLst/>
              </a:rPr>
              <a:t>våren</a:t>
            </a:r>
            <a:r>
              <a:rPr lang="en-US" sz="2000" i="0" dirty="0">
                <a:effectLst/>
              </a:rPr>
              <a:t>.</a:t>
            </a:r>
          </a:p>
          <a:p>
            <a:pPr marL="457200" fontAlgn="ctr"/>
            <a:endParaRPr lang="en-US" sz="1400" dirty="0"/>
          </a:p>
          <a:p>
            <a:pPr marL="0" indent="0" fontAlgn="ctr">
              <a:buNone/>
            </a:pPr>
            <a:r>
              <a:rPr lang="en-US" sz="2000" i="0" dirty="0" err="1">
                <a:effectLst/>
              </a:rPr>
              <a:t>Bjørnen</a:t>
            </a:r>
            <a:r>
              <a:rPr lang="en-US" sz="2000" i="0" dirty="0">
                <a:effectLst/>
              </a:rPr>
              <a:t> </a:t>
            </a:r>
            <a:r>
              <a:rPr lang="en-US" sz="2000" i="0" dirty="0" err="1">
                <a:effectLst/>
              </a:rPr>
              <a:t>spiser</a:t>
            </a:r>
            <a:r>
              <a:rPr lang="en-US" sz="2000" i="0" dirty="0">
                <a:effectLst/>
              </a:rPr>
              <a:t> </a:t>
            </a:r>
            <a:r>
              <a:rPr lang="en-US" sz="2000" i="0" dirty="0" err="1">
                <a:effectLst/>
              </a:rPr>
              <a:t>både</a:t>
            </a:r>
            <a:r>
              <a:rPr lang="en-US" sz="2000" i="0" dirty="0">
                <a:effectLst/>
              </a:rPr>
              <a:t> </a:t>
            </a:r>
            <a:r>
              <a:rPr lang="en-US" sz="2000" i="0" dirty="0" err="1">
                <a:effectLst/>
              </a:rPr>
              <a:t>kjøtt</a:t>
            </a:r>
            <a:r>
              <a:rPr lang="en-US" sz="2000" i="0" dirty="0">
                <a:effectLst/>
              </a:rPr>
              <a:t>, </a:t>
            </a:r>
            <a:r>
              <a:rPr lang="en-US" sz="2000" i="0" dirty="0" err="1">
                <a:effectLst/>
              </a:rPr>
              <a:t>bær</a:t>
            </a:r>
            <a:r>
              <a:rPr lang="en-US" sz="2000" i="0" dirty="0">
                <a:effectLst/>
              </a:rPr>
              <a:t> og planter. Den </a:t>
            </a:r>
            <a:r>
              <a:rPr lang="en-US" sz="2000" i="0" dirty="0" err="1">
                <a:effectLst/>
              </a:rPr>
              <a:t>jakter</a:t>
            </a:r>
            <a:r>
              <a:rPr lang="en-US" sz="2000" i="0" dirty="0">
                <a:effectLst/>
              </a:rPr>
              <a:t> </a:t>
            </a:r>
            <a:r>
              <a:rPr lang="en-US" sz="2000" i="0" dirty="0" err="1">
                <a:effectLst/>
              </a:rPr>
              <a:t>elg</a:t>
            </a:r>
            <a:r>
              <a:rPr lang="en-US" sz="2000" i="0" dirty="0">
                <a:effectLst/>
              </a:rPr>
              <a:t>, rein, </a:t>
            </a:r>
            <a:r>
              <a:rPr lang="en-US" sz="2000" i="0" dirty="0" err="1">
                <a:effectLst/>
              </a:rPr>
              <a:t>sau</a:t>
            </a:r>
            <a:r>
              <a:rPr lang="en-US" sz="2000" i="0" dirty="0">
                <a:effectLst/>
              </a:rPr>
              <a:t> mm. </a:t>
            </a:r>
            <a:r>
              <a:rPr lang="en-US" sz="2000" i="0" dirty="0" err="1">
                <a:effectLst/>
              </a:rPr>
              <a:t>Bjørnen</a:t>
            </a:r>
            <a:r>
              <a:rPr lang="en-US" sz="2000" i="0" dirty="0">
                <a:effectLst/>
              </a:rPr>
              <a:t> </a:t>
            </a:r>
            <a:r>
              <a:rPr lang="en-US" sz="2000" i="0" dirty="0" err="1">
                <a:effectLst/>
              </a:rPr>
              <a:t>spiser</a:t>
            </a:r>
            <a:r>
              <a:rPr lang="en-US" sz="2000" i="0" dirty="0">
                <a:effectLst/>
              </a:rPr>
              <a:t> </a:t>
            </a:r>
            <a:r>
              <a:rPr lang="en-US" sz="2000" i="0" dirty="0" err="1">
                <a:effectLst/>
              </a:rPr>
              <a:t>mye</a:t>
            </a:r>
            <a:r>
              <a:rPr lang="en-US" sz="2000" i="0" dirty="0">
                <a:effectLst/>
              </a:rPr>
              <a:t> </a:t>
            </a:r>
            <a:r>
              <a:rPr lang="en-US" sz="2000" i="0" dirty="0" err="1">
                <a:effectLst/>
              </a:rPr>
              <a:t>bær</a:t>
            </a:r>
            <a:r>
              <a:rPr lang="en-US" sz="2000" i="0" dirty="0">
                <a:effectLst/>
              </a:rPr>
              <a:t> om </a:t>
            </a:r>
            <a:r>
              <a:rPr lang="en-US" sz="2000" i="0" dirty="0" err="1">
                <a:effectLst/>
              </a:rPr>
              <a:t>høsten</a:t>
            </a:r>
            <a:r>
              <a:rPr lang="en-US" sz="2000" i="0" dirty="0">
                <a:effectLst/>
              </a:rPr>
              <a:t>, men og planter og </a:t>
            </a:r>
            <a:r>
              <a:rPr lang="en-US" sz="2000" i="0" dirty="0" err="1">
                <a:effectLst/>
              </a:rPr>
              <a:t>røtter</a:t>
            </a:r>
            <a:r>
              <a:rPr lang="en-US" sz="2000" i="0" dirty="0">
                <a:effectLst/>
              </a:rPr>
              <a:t>. I </a:t>
            </a:r>
            <a:r>
              <a:rPr lang="en-US" sz="2000" i="0" dirty="0" err="1">
                <a:effectLst/>
              </a:rPr>
              <a:t>perioder</a:t>
            </a:r>
            <a:r>
              <a:rPr lang="en-US" sz="2000" i="0" dirty="0">
                <a:effectLst/>
              </a:rPr>
              <a:t> </a:t>
            </a:r>
            <a:r>
              <a:rPr lang="en-US" sz="2000" i="0" dirty="0" err="1">
                <a:effectLst/>
              </a:rPr>
              <a:t>spiser</a:t>
            </a:r>
            <a:r>
              <a:rPr lang="en-US" sz="2000" i="0" dirty="0">
                <a:effectLst/>
              </a:rPr>
              <a:t> den </a:t>
            </a:r>
            <a:r>
              <a:rPr lang="en-US" sz="2000" i="0" dirty="0" err="1">
                <a:effectLst/>
              </a:rPr>
              <a:t>mye</a:t>
            </a:r>
            <a:r>
              <a:rPr lang="en-US" sz="2000" i="0" dirty="0">
                <a:effectLst/>
              </a:rPr>
              <a:t> </a:t>
            </a:r>
            <a:r>
              <a:rPr lang="en-US" sz="2000" i="0" dirty="0" err="1">
                <a:effectLst/>
              </a:rPr>
              <a:t>maur</a:t>
            </a:r>
            <a:r>
              <a:rPr lang="en-US" sz="2000" i="0" dirty="0">
                <a:effectLst/>
              </a:rPr>
              <a:t>. </a:t>
            </a:r>
          </a:p>
          <a:p>
            <a:pPr marL="0" indent="0">
              <a:buNone/>
            </a:pPr>
            <a:br>
              <a:rPr lang="en-US" sz="1400" b="1" i="0" dirty="0">
                <a:effectLst/>
              </a:rPr>
            </a:br>
            <a:br>
              <a:rPr lang="en-US" sz="1400" b="1" i="0" dirty="0">
                <a:effectLst/>
              </a:rPr>
            </a:br>
            <a:br>
              <a:rPr lang="en-US" sz="1400" b="1" i="0" dirty="0">
                <a:effectLst/>
              </a:rPr>
            </a:br>
            <a:endParaRPr lang="en-US" sz="1400" dirty="0"/>
          </a:p>
        </p:txBody>
      </p:sp>
      <p:sp>
        <p:nvSpPr>
          <p:cNvPr id="5" name="Plassholder for bunntekst 4">
            <a:extLst>
              <a:ext uri="{FF2B5EF4-FFF2-40B4-BE49-F238E27FC236}">
                <a16:creationId xmlns:a16="http://schemas.microsoft.com/office/drawing/2014/main" id="{EF329339-82D4-E5A3-39C6-2D7EEC9FC81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164513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BCF083B-82A1-E210-5F02-7651FE6A3DC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1086" r="2" b="2171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F03618FF-9632-2BA8-290D-D2D9F74A58D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33  Er </a:t>
            </a:r>
            <a:r>
              <a:rPr lang="en-US" sz="4000" dirty="0" err="1"/>
              <a:t>bjørnen</a:t>
            </a:r>
            <a:r>
              <a:rPr lang="en-US" sz="4000" dirty="0"/>
              <a:t> </a:t>
            </a:r>
            <a:r>
              <a:rPr lang="en-US" sz="4000" dirty="0" err="1"/>
              <a:t>farlig</a:t>
            </a:r>
            <a:r>
              <a:rPr lang="en-US" sz="4000" dirty="0"/>
              <a:t> for </a:t>
            </a:r>
            <a:r>
              <a:rPr lang="en-US" sz="4000" dirty="0" err="1"/>
              <a:t>mennesker</a:t>
            </a:r>
            <a:r>
              <a:rPr lang="en-US" sz="4000" dirty="0"/>
              <a:t>?</a:t>
            </a:r>
          </a:p>
        </p:txBody>
      </p:sp>
      <p:sp>
        <p:nvSpPr>
          <p:cNvPr id="4" name="Plassholder for innhold 3">
            <a:extLst>
              <a:ext uri="{FF2B5EF4-FFF2-40B4-BE49-F238E27FC236}">
                <a16:creationId xmlns:a16="http://schemas.microsoft.com/office/drawing/2014/main" id="{A4590B32-64BE-1753-493F-DD3C2C45C280}"/>
              </a:ext>
            </a:extLst>
          </p:cNvPr>
          <p:cNvSpPr>
            <a:spLocks noGrp="1"/>
          </p:cNvSpPr>
          <p:nvPr>
            <p:ph sz="half" idx="2"/>
          </p:nvPr>
        </p:nvSpPr>
        <p:spPr>
          <a:xfrm>
            <a:off x="7531610" y="2434200"/>
            <a:ext cx="3822189" cy="3922149"/>
          </a:xfrm>
        </p:spPr>
        <p:txBody>
          <a:bodyPr vert="horz" lIns="91440" tIns="45720" rIns="91440" bIns="45720" rtlCol="0">
            <a:normAutofit fontScale="92500" lnSpcReduction="20000"/>
          </a:bodyPr>
          <a:lstStyle/>
          <a:p>
            <a:pPr marL="571500" indent="-342900" fontAlgn="ctr">
              <a:buFont typeface="+mj-lt"/>
              <a:buAutoNum type="arabicPeriod"/>
            </a:pPr>
            <a:r>
              <a:rPr lang="en-US" sz="2000" i="0" dirty="0" err="1">
                <a:effectLst/>
              </a:rPr>
              <a:t>Nei</a:t>
            </a:r>
            <a:r>
              <a:rPr lang="en-US" sz="2000" i="0" dirty="0">
                <a:effectLst/>
              </a:rPr>
              <a:t>, </a:t>
            </a:r>
            <a:r>
              <a:rPr lang="en-US" sz="2000" i="0" dirty="0" err="1">
                <a:effectLst/>
              </a:rPr>
              <a:t>bjørnen</a:t>
            </a:r>
            <a:r>
              <a:rPr lang="en-US" sz="2000" i="0" dirty="0">
                <a:effectLst/>
              </a:rPr>
              <a:t> skyr </a:t>
            </a:r>
            <a:r>
              <a:rPr lang="en-US" sz="2000" i="0" dirty="0" err="1">
                <a:effectLst/>
              </a:rPr>
              <a:t>mennesker</a:t>
            </a:r>
            <a:r>
              <a:rPr lang="en-US" sz="2000" i="0" dirty="0">
                <a:effectLst/>
              </a:rPr>
              <a:t>.</a:t>
            </a:r>
          </a:p>
          <a:p>
            <a:pPr marL="571500" indent="-342900" fontAlgn="ctr">
              <a:buFont typeface="+mj-lt"/>
              <a:buAutoNum type="arabicPeriod"/>
            </a:pPr>
            <a:r>
              <a:rPr lang="en-US" sz="2000" i="0" dirty="0">
                <a:effectLst/>
              </a:rPr>
              <a:t>Ja, men bare </a:t>
            </a:r>
            <a:r>
              <a:rPr lang="en-US" sz="2000" i="0" dirty="0" err="1">
                <a:effectLst/>
              </a:rPr>
              <a:t>dersom</a:t>
            </a:r>
            <a:r>
              <a:rPr lang="en-US" sz="2000" i="0" dirty="0">
                <a:effectLst/>
              </a:rPr>
              <a:t> den </a:t>
            </a:r>
            <a:r>
              <a:rPr lang="en-US" sz="2000" i="0" dirty="0" err="1">
                <a:effectLst/>
              </a:rPr>
              <a:t>føler</a:t>
            </a:r>
            <a:r>
              <a:rPr lang="en-US" sz="2000" i="0" dirty="0">
                <a:effectLst/>
              </a:rPr>
              <a:t> seg </a:t>
            </a:r>
            <a:r>
              <a:rPr lang="en-US" sz="2000" i="0" dirty="0" err="1">
                <a:effectLst/>
              </a:rPr>
              <a:t>truet</a:t>
            </a:r>
            <a:r>
              <a:rPr lang="en-US" sz="2000" i="0" dirty="0">
                <a:effectLst/>
              </a:rPr>
              <a:t> av </a:t>
            </a:r>
            <a:r>
              <a:rPr lang="en-US" sz="2000" i="0" dirty="0" err="1">
                <a:effectLst/>
              </a:rPr>
              <a:t>mennesker</a:t>
            </a:r>
            <a:r>
              <a:rPr lang="en-US" sz="2000" i="0" dirty="0">
                <a:effectLst/>
              </a:rPr>
              <a:t>.</a:t>
            </a:r>
          </a:p>
          <a:p>
            <a:pPr marL="571500" indent="-342900" fontAlgn="ctr">
              <a:buFont typeface="+mj-lt"/>
              <a:buAutoNum type="arabicPeriod"/>
            </a:pPr>
            <a:r>
              <a:rPr lang="en-US" sz="2000" i="0" dirty="0">
                <a:effectLst/>
              </a:rPr>
              <a:t>Ja, </a:t>
            </a:r>
            <a:r>
              <a:rPr lang="en-US" sz="2000" i="0" dirty="0" err="1">
                <a:effectLst/>
              </a:rPr>
              <a:t>bjørnen</a:t>
            </a:r>
            <a:r>
              <a:rPr lang="en-US" sz="2000" i="0" dirty="0">
                <a:effectLst/>
              </a:rPr>
              <a:t> er </a:t>
            </a:r>
            <a:r>
              <a:rPr lang="en-US" sz="2000" i="0" dirty="0" err="1">
                <a:effectLst/>
              </a:rPr>
              <a:t>en</a:t>
            </a:r>
            <a:r>
              <a:rPr lang="en-US" sz="2000" i="0" dirty="0">
                <a:effectLst/>
              </a:rPr>
              <a:t> </a:t>
            </a:r>
            <a:r>
              <a:rPr lang="en-US" sz="2000" i="0" dirty="0" err="1">
                <a:effectLst/>
              </a:rPr>
              <a:t>kjøtteter</a:t>
            </a:r>
            <a:r>
              <a:rPr lang="en-US" sz="2000" i="0" dirty="0">
                <a:effectLst/>
              </a:rPr>
              <a:t> og </a:t>
            </a:r>
            <a:r>
              <a:rPr lang="en-US" sz="2000" i="0" dirty="0" err="1">
                <a:effectLst/>
              </a:rPr>
              <a:t>mennesker</a:t>
            </a:r>
            <a:r>
              <a:rPr lang="en-US" sz="2000" i="0" dirty="0">
                <a:effectLst/>
              </a:rPr>
              <a:t> er </a:t>
            </a:r>
            <a:r>
              <a:rPr lang="en-US" sz="2000" i="0" dirty="0" err="1">
                <a:effectLst/>
              </a:rPr>
              <a:t>kjøtt</a:t>
            </a:r>
            <a:r>
              <a:rPr lang="en-US" sz="2000" i="0" dirty="0">
                <a:effectLst/>
              </a:rPr>
              <a:t>.</a:t>
            </a:r>
          </a:p>
          <a:p>
            <a:pPr marL="0"/>
            <a:endParaRPr lang="en-US" sz="1600" b="1" i="0" dirty="0">
              <a:effectLst/>
            </a:endParaRPr>
          </a:p>
          <a:p>
            <a:pPr marL="0" indent="0">
              <a:buNone/>
            </a:pPr>
            <a:r>
              <a:rPr lang="en-US" sz="2000" i="0" dirty="0" err="1">
                <a:effectLst/>
              </a:rPr>
              <a:t>Bjørnen</a:t>
            </a:r>
            <a:r>
              <a:rPr lang="en-US" sz="2000" i="0" dirty="0">
                <a:effectLst/>
              </a:rPr>
              <a:t> </a:t>
            </a:r>
            <a:r>
              <a:rPr lang="en-US" sz="2000" i="0" dirty="0" err="1">
                <a:effectLst/>
              </a:rPr>
              <a:t>kan</a:t>
            </a:r>
            <a:r>
              <a:rPr lang="en-US" sz="2000" i="0" dirty="0">
                <a:effectLst/>
              </a:rPr>
              <a:t> </a:t>
            </a:r>
            <a:r>
              <a:rPr lang="en-US" sz="2000" i="0" dirty="0" err="1">
                <a:effectLst/>
              </a:rPr>
              <a:t>være</a:t>
            </a:r>
            <a:r>
              <a:rPr lang="en-US" sz="2000" i="0" dirty="0">
                <a:effectLst/>
              </a:rPr>
              <a:t> </a:t>
            </a:r>
            <a:r>
              <a:rPr lang="en-US" sz="2000" i="0" dirty="0" err="1">
                <a:effectLst/>
              </a:rPr>
              <a:t>farlig</a:t>
            </a:r>
            <a:r>
              <a:rPr lang="en-US" sz="2000" i="0" dirty="0">
                <a:effectLst/>
              </a:rPr>
              <a:t> for </a:t>
            </a:r>
            <a:r>
              <a:rPr lang="en-US" sz="2000" i="0" dirty="0" err="1">
                <a:effectLst/>
              </a:rPr>
              <a:t>mennesker</a:t>
            </a:r>
            <a:r>
              <a:rPr lang="en-US" sz="2000" i="0" dirty="0">
                <a:effectLst/>
              </a:rPr>
              <a:t>, men den </a:t>
            </a:r>
            <a:r>
              <a:rPr lang="en-US" sz="2000" i="0" dirty="0" err="1">
                <a:effectLst/>
              </a:rPr>
              <a:t>jakter</a:t>
            </a:r>
            <a:r>
              <a:rPr lang="en-US" sz="2000" i="0" dirty="0">
                <a:effectLst/>
              </a:rPr>
              <a:t> </a:t>
            </a:r>
            <a:r>
              <a:rPr lang="en-US" sz="2000" i="0" dirty="0" err="1">
                <a:effectLst/>
              </a:rPr>
              <a:t>ikke</a:t>
            </a:r>
            <a:r>
              <a:rPr lang="en-US" sz="2000" i="0" dirty="0">
                <a:effectLst/>
              </a:rPr>
              <a:t> </a:t>
            </a:r>
            <a:r>
              <a:rPr lang="en-US" sz="2000" i="0" dirty="0" err="1">
                <a:effectLst/>
              </a:rPr>
              <a:t>mennesker</a:t>
            </a:r>
            <a:r>
              <a:rPr lang="en-US" sz="2000" i="0" dirty="0">
                <a:effectLst/>
              </a:rPr>
              <a:t>. </a:t>
            </a:r>
            <a:r>
              <a:rPr lang="en-US" sz="2000" i="0" dirty="0" err="1">
                <a:effectLst/>
              </a:rPr>
              <a:t>Påskutte</a:t>
            </a:r>
            <a:r>
              <a:rPr lang="en-US" sz="2000" i="0" dirty="0">
                <a:effectLst/>
              </a:rPr>
              <a:t> </a:t>
            </a:r>
            <a:r>
              <a:rPr lang="en-US" sz="2000" i="0" dirty="0" err="1">
                <a:effectLst/>
              </a:rPr>
              <a:t>bjørner</a:t>
            </a:r>
            <a:r>
              <a:rPr lang="en-US" sz="2000" i="0" dirty="0">
                <a:effectLst/>
              </a:rPr>
              <a:t> og </a:t>
            </a:r>
            <a:r>
              <a:rPr lang="en-US" sz="2000" i="0" dirty="0" err="1">
                <a:effectLst/>
              </a:rPr>
              <a:t>bjørner</a:t>
            </a:r>
            <a:r>
              <a:rPr lang="en-US" sz="2000" i="0" dirty="0">
                <a:effectLst/>
              </a:rPr>
              <a:t> </a:t>
            </a:r>
            <a:r>
              <a:rPr lang="en-US" sz="2000" i="0" dirty="0" err="1">
                <a:effectLst/>
              </a:rPr>
              <a:t>som</a:t>
            </a:r>
            <a:r>
              <a:rPr lang="en-US" sz="2000" i="0" dirty="0">
                <a:effectLst/>
              </a:rPr>
              <a:t> </a:t>
            </a:r>
            <a:r>
              <a:rPr lang="en-US" sz="2000" i="0" dirty="0" err="1">
                <a:effectLst/>
              </a:rPr>
              <a:t>føler</a:t>
            </a:r>
            <a:r>
              <a:rPr lang="en-US" sz="2000" i="0" dirty="0">
                <a:effectLst/>
              </a:rPr>
              <a:t> seg </a:t>
            </a:r>
            <a:r>
              <a:rPr lang="en-US" sz="2000" i="0" dirty="0" err="1">
                <a:effectLst/>
              </a:rPr>
              <a:t>truet</a:t>
            </a:r>
            <a:r>
              <a:rPr lang="en-US" sz="2000" i="0" dirty="0">
                <a:effectLst/>
              </a:rPr>
              <a:t> </a:t>
            </a:r>
            <a:r>
              <a:rPr lang="en-US" sz="2000" i="0" dirty="0" err="1">
                <a:effectLst/>
              </a:rPr>
              <a:t>kan</a:t>
            </a:r>
            <a:r>
              <a:rPr lang="en-US" sz="2000" i="0" dirty="0">
                <a:effectLst/>
              </a:rPr>
              <a:t> </a:t>
            </a:r>
            <a:r>
              <a:rPr lang="en-US" sz="2000" i="0" dirty="0" err="1">
                <a:effectLst/>
              </a:rPr>
              <a:t>gå</a:t>
            </a:r>
            <a:r>
              <a:rPr lang="en-US" sz="2000" i="0" dirty="0">
                <a:effectLst/>
              </a:rPr>
              <a:t> </a:t>
            </a:r>
            <a:r>
              <a:rPr lang="en-US" sz="2000" i="0" dirty="0" err="1">
                <a:effectLst/>
              </a:rPr>
              <a:t>til</a:t>
            </a:r>
            <a:r>
              <a:rPr lang="en-US" sz="2000" i="0" dirty="0">
                <a:effectLst/>
              </a:rPr>
              <a:t> </a:t>
            </a:r>
            <a:r>
              <a:rPr lang="en-US" sz="2000" i="0" dirty="0" err="1">
                <a:effectLst/>
              </a:rPr>
              <a:t>angrep</a:t>
            </a:r>
            <a:r>
              <a:rPr lang="en-US" sz="2000" i="0" dirty="0">
                <a:effectLst/>
              </a:rPr>
              <a:t>. </a:t>
            </a:r>
            <a:r>
              <a:rPr lang="en-US" sz="2000" i="0" dirty="0" err="1">
                <a:effectLst/>
              </a:rPr>
              <a:t>Bjørnen</a:t>
            </a:r>
            <a:r>
              <a:rPr lang="en-US" sz="2000" i="0" dirty="0">
                <a:effectLst/>
              </a:rPr>
              <a:t> </a:t>
            </a:r>
            <a:r>
              <a:rPr lang="en-US" sz="2000" i="0" dirty="0" err="1">
                <a:effectLst/>
              </a:rPr>
              <a:t>vil</a:t>
            </a:r>
            <a:r>
              <a:rPr lang="en-US" sz="2000" i="0" dirty="0">
                <a:effectLst/>
              </a:rPr>
              <a:t> </a:t>
            </a:r>
            <a:r>
              <a:rPr lang="en-US" sz="2000" i="0" dirty="0" err="1">
                <a:effectLst/>
              </a:rPr>
              <a:t>normalt</a:t>
            </a:r>
            <a:r>
              <a:rPr lang="en-US" sz="2000" i="0" dirty="0">
                <a:effectLst/>
              </a:rPr>
              <a:t> </a:t>
            </a:r>
            <a:r>
              <a:rPr lang="en-US" sz="2000" i="0" dirty="0" err="1">
                <a:effectLst/>
              </a:rPr>
              <a:t>trekke</a:t>
            </a:r>
            <a:r>
              <a:rPr lang="en-US" sz="2000" i="0" dirty="0">
                <a:effectLst/>
              </a:rPr>
              <a:t> seg </a:t>
            </a:r>
            <a:r>
              <a:rPr lang="en-US" sz="2000" i="0" dirty="0" err="1">
                <a:effectLst/>
              </a:rPr>
              <a:t>unna</a:t>
            </a:r>
            <a:r>
              <a:rPr lang="en-US" sz="2000" i="0" dirty="0">
                <a:effectLst/>
              </a:rPr>
              <a:t> </a:t>
            </a:r>
            <a:r>
              <a:rPr lang="en-US" sz="2000" i="0" dirty="0" err="1">
                <a:effectLst/>
              </a:rPr>
              <a:t>når</a:t>
            </a:r>
            <a:r>
              <a:rPr lang="en-US" sz="2000" i="0" dirty="0">
                <a:effectLst/>
              </a:rPr>
              <a:t> det </a:t>
            </a:r>
            <a:r>
              <a:rPr lang="en-US" sz="2000" i="0" dirty="0" err="1">
                <a:effectLst/>
              </a:rPr>
              <a:t>kommer</a:t>
            </a:r>
            <a:r>
              <a:rPr lang="en-US" sz="2000" i="0" dirty="0">
                <a:effectLst/>
              </a:rPr>
              <a:t> folk. </a:t>
            </a:r>
            <a:br>
              <a:rPr lang="en-US" sz="2000" i="0" dirty="0">
                <a:effectLst/>
              </a:rPr>
            </a:br>
            <a:br>
              <a:rPr lang="en-US" sz="2000" b="1" i="0" dirty="0">
                <a:effectLst/>
              </a:rPr>
            </a:br>
            <a:br>
              <a:rPr lang="en-US" sz="1600" b="1" i="0" dirty="0">
                <a:effectLst/>
              </a:rPr>
            </a:br>
            <a:endParaRPr lang="en-US" sz="1600" dirty="0"/>
          </a:p>
        </p:txBody>
      </p:sp>
      <p:sp>
        <p:nvSpPr>
          <p:cNvPr id="5" name="Plassholder for bunntekst 4">
            <a:extLst>
              <a:ext uri="{FF2B5EF4-FFF2-40B4-BE49-F238E27FC236}">
                <a16:creationId xmlns:a16="http://schemas.microsoft.com/office/drawing/2014/main" id="{C2B6BF8B-76E4-54A6-77B8-76A4F1ECB49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8217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92D48C7-80C6-B1E6-595D-127996FD42F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5" r="2697"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B0CFE20-F30C-F13F-82DE-E10EB301F912}"/>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34  Hvilket dyr er dette?</a:t>
            </a:r>
          </a:p>
        </p:txBody>
      </p:sp>
      <p:sp>
        <p:nvSpPr>
          <p:cNvPr id="4" name="Plassholder for innhold 3">
            <a:extLst>
              <a:ext uri="{FF2B5EF4-FFF2-40B4-BE49-F238E27FC236}">
                <a16:creationId xmlns:a16="http://schemas.microsoft.com/office/drawing/2014/main" id="{8B245A9B-9374-9F53-6A5C-4F7DC602BD36}"/>
              </a:ext>
            </a:extLst>
          </p:cNvPr>
          <p:cNvSpPr>
            <a:spLocks noGrp="1"/>
          </p:cNvSpPr>
          <p:nvPr>
            <p:ph sz="half" idx="2"/>
          </p:nvPr>
        </p:nvSpPr>
        <p:spPr>
          <a:xfrm>
            <a:off x="7531610" y="2434201"/>
            <a:ext cx="3822189" cy="3742762"/>
          </a:xfrm>
        </p:spPr>
        <p:txBody>
          <a:bodyPr vert="horz" lIns="91440" tIns="45720" rIns="91440" bIns="45720" rtlCol="0">
            <a:normAutofit/>
          </a:bodyPr>
          <a:lstStyle/>
          <a:p>
            <a:pPr marL="685800" indent="-457200">
              <a:buFont typeface="+mj-lt"/>
              <a:buAutoNum type="arabicPeriod"/>
            </a:pPr>
            <a:r>
              <a:rPr lang="en-US" sz="2000" dirty="0" err="1"/>
              <a:t>Gaupe</a:t>
            </a:r>
            <a:endParaRPr lang="en-US" sz="2000" dirty="0"/>
          </a:p>
          <a:p>
            <a:pPr marL="685800" indent="-457200">
              <a:buFont typeface="+mj-lt"/>
              <a:buAutoNum type="arabicPeriod"/>
            </a:pPr>
            <a:r>
              <a:rPr lang="en-US" sz="2000" dirty="0" err="1"/>
              <a:t>Mårhund</a:t>
            </a:r>
            <a:endParaRPr lang="en-US" sz="2000" dirty="0"/>
          </a:p>
          <a:p>
            <a:pPr marL="685800" indent="-457200">
              <a:buFont typeface="+mj-lt"/>
              <a:buAutoNum type="arabicPeriod"/>
            </a:pPr>
            <a:r>
              <a:rPr lang="en-US" sz="2000" dirty="0" err="1"/>
              <a:t>Vaskebjørn</a:t>
            </a:r>
            <a:endParaRPr lang="en-US" sz="2000" dirty="0"/>
          </a:p>
          <a:p>
            <a:pPr marL="457200"/>
            <a:endParaRPr lang="en-US" sz="2000" dirty="0"/>
          </a:p>
          <a:p>
            <a:pPr marL="0" indent="0">
              <a:buNone/>
            </a:pPr>
            <a:r>
              <a:rPr lang="en-US" sz="2000" dirty="0" err="1"/>
              <a:t>Gaupa</a:t>
            </a:r>
            <a:r>
              <a:rPr lang="en-US" sz="2000" dirty="0"/>
              <a:t> er det </a:t>
            </a:r>
            <a:r>
              <a:rPr lang="en-US" sz="2000" dirty="0" err="1"/>
              <a:t>eneste</a:t>
            </a:r>
            <a:r>
              <a:rPr lang="en-US" sz="2000" dirty="0"/>
              <a:t> </a:t>
            </a:r>
            <a:r>
              <a:rPr lang="en-US" sz="2000" dirty="0" err="1"/>
              <a:t>ville</a:t>
            </a:r>
            <a:r>
              <a:rPr lang="en-US" sz="2000" dirty="0"/>
              <a:t> </a:t>
            </a:r>
            <a:r>
              <a:rPr lang="en-US" sz="2000" dirty="0" err="1"/>
              <a:t>kattedyret</a:t>
            </a:r>
            <a:r>
              <a:rPr lang="en-US" sz="2000" dirty="0"/>
              <a:t> i Norge. Det er </a:t>
            </a:r>
            <a:r>
              <a:rPr lang="en-US" sz="2000" dirty="0" err="1"/>
              <a:t>vanskelig</a:t>
            </a:r>
            <a:r>
              <a:rPr lang="en-US" sz="2000" dirty="0"/>
              <a:t> å </a:t>
            </a:r>
            <a:r>
              <a:rPr lang="en-US" sz="2000" dirty="0" err="1"/>
              <a:t>forveksle</a:t>
            </a:r>
            <a:r>
              <a:rPr lang="en-US" sz="2000" dirty="0"/>
              <a:t> den med </a:t>
            </a:r>
            <a:r>
              <a:rPr lang="en-US" sz="2000" dirty="0" err="1"/>
              <a:t>noen</a:t>
            </a:r>
            <a:r>
              <a:rPr lang="en-US" sz="2000" dirty="0"/>
              <a:t> </a:t>
            </a:r>
            <a:r>
              <a:rPr lang="en-US" sz="2000" dirty="0" err="1"/>
              <a:t>andre</a:t>
            </a:r>
            <a:r>
              <a:rPr lang="en-US" sz="2000" dirty="0"/>
              <a:t> </a:t>
            </a:r>
            <a:r>
              <a:rPr lang="en-US" sz="2000" dirty="0" err="1"/>
              <a:t>ville</a:t>
            </a:r>
            <a:r>
              <a:rPr lang="en-US" sz="2000" dirty="0"/>
              <a:t> </a:t>
            </a:r>
            <a:r>
              <a:rPr lang="en-US" sz="2000" dirty="0" err="1"/>
              <a:t>dyr</a:t>
            </a:r>
            <a:r>
              <a:rPr lang="en-US" sz="2000" dirty="0"/>
              <a:t>. </a:t>
            </a:r>
            <a:r>
              <a:rPr lang="en-US" sz="2000" dirty="0" err="1"/>
              <a:t>Katterasen</a:t>
            </a:r>
            <a:r>
              <a:rPr lang="en-US" sz="2000" dirty="0"/>
              <a:t> Main Coon </a:t>
            </a:r>
            <a:r>
              <a:rPr lang="en-US" sz="2000" dirty="0" err="1"/>
              <a:t>kan</a:t>
            </a:r>
            <a:r>
              <a:rPr lang="en-US" sz="2000" dirty="0"/>
              <a:t> </a:t>
            </a:r>
            <a:r>
              <a:rPr lang="en-US" sz="2000" dirty="0" err="1"/>
              <a:t>ligne</a:t>
            </a:r>
            <a:r>
              <a:rPr lang="en-US" sz="2000" dirty="0"/>
              <a:t> på </a:t>
            </a:r>
            <a:r>
              <a:rPr lang="en-US" sz="2000" dirty="0" err="1"/>
              <a:t>en</a:t>
            </a:r>
            <a:r>
              <a:rPr lang="en-US" sz="2000" dirty="0"/>
              <a:t> </a:t>
            </a:r>
            <a:r>
              <a:rPr lang="en-US" sz="2000" dirty="0" err="1"/>
              <a:t>gaupeunge</a:t>
            </a:r>
            <a:r>
              <a:rPr lang="en-US" sz="2000" dirty="0"/>
              <a:t>, men </a:t>
            </a:r>
            <a:r>
              <a:rPr lang="en-US" sz="2000" dirty="0" err="1"/>
              <a:t>katter</a:t>
            </a:r>
            <a:r>
              <a:rPr lang="en-US" sz="2000" dirty="0"/>
              <a:t> </a:t>
            </a:r>
            <a:r>
              <a:rPr lang="en-US" sz="2000" dirty="0" err="1"/>
              <a:t>har</a:t>
            </a:r>
            <a:r>
              <a:rPr lang="en-US" sz="2000" dirty="0"/>
              <a:t> lang hale.</a:t>
            </a:r>
          </a:p>
        </p:txBody>
      </p:sp>
      <p:sp>
        <p:nvSpPr>
          <p:cNvPr id="5" name="Plassholder for bunntekst 4">
            <a:extLst>
              <a:ext uri="{FF2B5EF4-FFF2-40B4-BE49-F238E27FC236}">
                <a16:creationId xmlns:a16="http://schemas.microsoft.com/office/drawing/2014/main" id="{31390D4B-4B4F-297D-B880-529C4075413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37754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0B452477-C43E-6BDF-E66F-5C4FEAF09FEC}"/>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kern="1200">
                <a:solidFill>
                  <a:schemeClr val="tx1"/>
                </a:solidFill>
                <a:latin typeface="+mj-lt"/>
                <a:ea typeface="+mj-ea"/>
                <a:cs typeface="+mj-cs"/>
              </a:rPr>
              <a:t>35  Hvor finner vi gaupa i Norge? </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Gaupe i hegn">
            <a:hlinkClick r:id="" action="ppaction://media"/>
            <a:extLst>
              <a:ext uri="{FF2B5EF4-FFF2-40B4-BE49-F238E27FC236}">
                <a16:creationId xmlns:a16="http://schemas.microsoft.com/office/drawing/2014/main" id="{F68A0FC0-8C15-4583-F0EA-173B5BFDBF2A}"/>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CBE9B707-4A20-4982-B9DA-E3D9A0C24725}"/>
              </a:ext>
            </a:extLst>
          </p:cNvPr>
          <p:cNvSpPr>
            <a:spLocks noGrp="1"/>
          </p:cNvSpPr>
          <p:nvPr>
            <p:ph sz="half" idx="2"/>
          </p:nvPr>
        </p:nvSpPr>
        <p:spPr>
          <a:xfrm>
            <a:off x="6586415" y="723153"/>
            <a:ext cx="4555782" cy="5392482"/>
          </a:xfrm>
        </p:spPr>
        <p:txBody>
          <a:bodyPr vert="horz" lIns="91440" tIns="45720" rIns="91440" bIns="45720" rtlCol="0" anchor="ctr">
            <a:normAutofit/>
          </a:bodyPr>
          <a:lstStyle/>
          <a:p>
            <a:pPr marL="685800" indent="-457200" fontAlgn="ctr">
              <a:buFont typeface="+mj-lt"/>
              <a:buAutoNum type="arabicPeriod"/>
            </a:pPr>
            <a:r>
              <a:rPr lang="en-US" sz="2000" i="0" dirty="0" err="1">
                <a:effectLst/>
              </a:rPr>
              <a:t>Mest</a:t>
            </a:r>
            <a:r>
              <a:rPr lang="en-US" sz="2000" i="0" dirty="0">
                <a:effectLst/>
              </a:rPr>
              <a:t> </a:t>
            </a:r>
            <a:r>
              <a:rPr lang="en-US" sz="2000" i="0" dirty="0" err="1">
                <a:effectLst/>
              </a:rPr>
              <a:t>opp</a:t>
            </a:r>
            <a:r>
              <a:rPr lang="en-US" sz="2000" i="0" dirty="0">
                <a:effectLst/>
              </a:rPr>
              <a:t> mot </a:t>
            </a:r>
            <a:r>
              <a:rPr lang="en-US" sz="2000" i="0" dirty="0" err="1">
                <a:effectLst/>
              </a:rPr>
              <a:t>fjellet</a:t>
            </a:r>
            <a:r>
              <a:rPr lang="en-US" sz="2000" i="0" dirty="0">
                <a:effectLst/>
              </a:rPr>
              <a:t> der det fins </a:t>
            </a:r>
            <a:r>
              <a:rPr lang="en-US" sz="2000" i="0" dirty="0" err="1">
                <a:effectLst/>
              </a:rPr>
              <a:t>reinsdyr</a:t>
            </a:r>
            <a:r>
              <a:rPr lang="en-US" sz="2000" i="0" dirty="0">
                <a:effectLst/>
              </a:rPr>
              <a:t>.</a:t>
            </a:r>
          </a:p>
          <a:p>
            <a:pPr marL="685800" indent="-457200" fontAlgn="ctr">
              <a:buFont typeface="+mj-lt"/>
              <a:buAutoNum type="arabicPeriod"/>
            </a:pPr>
            <a:r>
              <a:rPr lang="en-US" sz="2000" i="0" dirty="0" err="1">
                <a:effectLst/>
              </a:rPr>
              <a:t>Vanligvis</a:t>
            </a:r>
            <a:r>
              <a:rPr lang="en-US" sz="2000" i="0" dirty="0">
                <a:effectLst/>
              </a:rPr>
              <a:t> i </a:t>
            </a:r>
            <a:r>
              <a:rPr lang="en-US" sz="2000" i="0" dirty="0" err="1">
                <a:effectLst/>
              </a:rPr>
              <a:t>områder</a:t>
            </a:r>
            <a:r>
              <a:rPr lang="en-US" sz="2000" i="0" dirty="0">
                <a:effectLst/>
              </a:rPr>
              <a:t> der det fins </a:t>
            </a:r>
            <a:r>
              <a:rPr lang="en-US" sz="2000" i="0" dirty="0" err="1">
                <a:effectLst/>
              </a:rPr>
              <a:t>mye</a:t>
            </a:r>
            <a:r>
              <a:rPr lang="en-US" sz="2000" i="0" dirty="0">
                <a:effectLst/>
              </a:rPr>
              <a:t> </a:t>
            </a:r>
            <a:r>
              <a:rPr lang="en-US" sz="2000" i="0" dirty="0" err="1">
                <a:effectLst/>
              </a:rPr>
              <a:t>sau</a:t>
            </a:r>
            <a:r>
              <a:rPr lang="en-US" sz="2000" i="0" dirty="0">
                <a:effectLst/>
              </a:rPr>
              <a:t>.</a:t>
            </a:r>
          </a:p>
          <a:p>
            <a:pPr marL="685800" indent="-457200" fontAlgn="ctr">
              <a:buFont typeface="+mj-lt"/>
              <a:buAutoNum type="arabicPeriod"/>
            </a:pPr>
            <a:r>
              <a:rPr lang="en-US" sz="2000" i="0" dirty="0">
                <a:effectLst/>
              </a:rPr>
              <a:t>I </a:t>
            </a:r>
            <a:r>
              <a:rPr lang="en-US" sz="2000" i="0" dirty="0" err="1">
                <a:effectLst/>
              </a:rPr>
              <a:t>skogen</a:t>
            </a:r>
            <a:r>
              <a:rPr lang="en-US" sz="2000" i="0" dirty="0">
                <a:effectLst/>
              </a:rPr>
              <a:t> over det </a:t>
            </a:r>
            <a:r>
              <a:rPr lang="en-US" sz="2000" i="0" dirty="0" err="1">
                <a:effectLst/>
              </a:rPr>
              <a:t>meste</a:t>
            </a:r>
            <a:r>
              <a:rPr lang="en-US" sz="2000" i="0" dirty="0">
                <a:effectLst/>
              </a:rPr>
              <a:t> av </a:t>
            </a:r>
            <a:r>
              <a:rPr lang="en-US" sz="2000" i="0" dirty="0" err="1">
                <a:effectLst/>
              </a:rPr>
              <a:t>landet</a:t>
            </a:r>
            <a:r>
              <a:rPr lang="en-US" sz="2000" i="0" dirty="0">
                <a:effectLst/>
              </a:rPr>
              <a:t>.</a:t>
            </a:r>
          </a:p>
          <a:p>
            <a:pPr marL="0"/>
            <a:endParaRPr lang="en-US" sz="2000" b="1" i="0" dirty="0">
              <a:effectLst/>
            </a:endParaRPr>
          </a:p>
          <a:p>
            <a:pPr marL="0" indent="0">
              <a:buNone/>
            </a:pPr>
            <a:r>
              <a:rPr lang="en-US" sz="2000" i="0" dirty="0" err="1">
                <a:effectLst/>
              </a:rPr>
              <a:t>Gaupe</a:t>
            </a:r>
            <a:r>
              <a:rPr lang="en-US" sz="2000" i="0" dirty="0">
                <a:effectLst/>
              </a:rPr>
              <a:t> lever i </a:t>
            </a:r>
            <a:r>
              <a:rPr lang="en-US" sz="2000" i="0" dirty="0" err="1">
                <a:effectLst/>
              </a:rPr>
              <a:t>skogområder</a:t>
            </a:r>
            <a:r>
              <a:rPr lang="en-US" sz="2000" i="0" dirty="0">
                <a:effectLst/>
              </a:rPr>
              <a:t> i store </a:t>
            </a:r>
            <a:r>
              <a:rPr lang="en-US" sz="2000" i="0" dirty="0" err="1">
                <a:effectLst/>
              </a:rPr>
              <a:t>deler</a:t>
            </a:r>
            <a:r>
              <a:rPr lang="en-US" sz="2000" i="0" dirty="0">
                <a:effectLst/>
              </a:rPr>
              <a:t> av Norge. Det er </a:t>
            </a:r>
            <a:r>
              <a:rPr lang="en-US" sz="2000" i="0" dirty="0" err="1">
                <a:effectLst/>
              </a:rPr>
              <a:t>mest</a:t>
            </a:r>
            <a:r>
              <a:rPr lang="en-US" sz="2000" i="0" dirty="0">
                <a:effectLst/>
              </a:rPr>
              <a:t> på </a:t>
            </a:r>
            <a:r>
              <a:rPr lang="en-US" sz="2000" i="0" dirty="0" err="1">
                <a:effectLst/>
              </a:rPr>
              <a:t>Østlandet</a:t>
            </a:r>
            <a:r>
              <a:rPr lang="en-US" sz="2000" i="0" dirty="0">
                <a:effectLst/>
              </a:rPr>
              <a:t> og i </a:t>
            </a:r>
            <a:r>
              <a:rPr lang="en-US" sz="2000" i="0" dirty="0" err="1">
                <a:effectLst/>
              </a:rPr>
              <a:t>Midt</a:t>
            </a:r>
            <a:r>
              <a:rPr lang="en-US" sz="2000" i="0" dirty="0">
                <a:effectLst/>
              </a:rPr>
              <a:t>-Norge. Den er </a:t>
            </a:r>
            <a:r>
              <a:rPr lang="en-US" sz="2000" i="0" dirty="0" err="1">
                <a:effectLst/>
              </a:rPr>
              <a:t>rødlistet</a:t>
            </a:r>
            <a:r>
              <a:rPr lang="en-US" sz="2000" i="0" dirty="0">
                <a:effectLst/>
              </a:rPr>
              <a:t>. </a:t>
            </a:r>
            <a:r>
              <a:rPr lang="en-US" sz="2000" i="0" dirty="0" err="1">
                <a:effectLst/>
              </a:rPr>
              <a:t>Trolig</a:t>
            </a:r>
            <a:r>
              <a:rPr lang="en-US" sz="2000" i="0" dirty="0">
                <a:effectLst/>
              </a:rPr>
              <a:t> </a:t>
            </a:r>
            <a:r>
              <a:rPr lang="en-US" sz="2000" i="0" dirty="0" err="1">
                <a:effectLst/>
              </a:rPr>
              <a:t>har</a:t>
            </a:r>
            <a:r>
              <a:rPr lang="en-US" sz="2000" i="0" dirty="0">
                <a:effectLst/>
              </a:rPr>
              <a:t> vi </a:t>
            </a:r>
            <a:r>
              <a:rPr lang="en-US" sz="2000" i="0" dirty="0" err="1">
                <a:effectLst/>
              </a:rPr>
              <a:t>nær</a:t>
            </a:r>
            <a:r>
              <a:rPr lang="en-US" sz="2000" i="0" dirty="0">
                <a:effectLst/>
              </a:rPr>
              <a:t> 400 </a:t>
            </a:r>
            <a:r>
              <a:rPr lang="en-US" sz="2000" i="0" dirty="0" err="1">
                <a:effectLst/>
              </a:rPr>
              <a:t>gauper</a:t>
            </a:r>
            <a:r>
              <a:rPr lang="en-US" sz="2000" i="0" dirty="0">
                <a:effectLst/>
              </a:rPr>
              <a:t> i Norge. </a:t>
            </a:r>
            <a:br>
              <a:rPr lang="en-US" sz="2000" b="1" i="0" dirty="0">
                <a:effectLst/>
              </a:rPr>
            </a:br>
            <a:br>
              <a:rPr lang="en-US" sz="2000" b="1" i="0" dirty="0">
                <a:effectLst/>
              </a:rPr>
            </a:br>
            <a:br>
              <a:rPr lang="en-US" sz="2000" b="1" i="0" dirty="0">
                <a:effectLst/>
              </a:rPr>
            </a:br>
            <a:endParaRPr lang="en-US" sz="2000" dirty="0"/>
          </a:p>
        </p:txBody>
      </p:sp>
      <p:sp>
        <p:nvSpPr>
          <p:cNvPr id="5" name="Plassholder for bunntekst 4">
            <a:extLst>
              <a:ext uri="{FF2B5EF4-FFF2-40B4-BE49-F238E27FC236}">
                <a16:creationId xmlns:a16="http://schemas.microsoft.com/office/drawing/2014/main" id="{30DD6B88-17FE-5D1A-5D30-674280BD58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233094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58799977-0CB0-6588-C470-3A3B0BF6979A}"/>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4057" b="16030"/>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4BACD28-18D6-C29A-49AC-1DC287BE9E13}"/>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36  Hvor stor er gaupa?</a:t>
            </a:r>
          </a:p>
        </p:txBody>
      </p:sp>
      <p:sp>
        <p:nvSpPr>
          <p:cNvPr id="4" name="Plassholder for innhold 3">
            <a:extLst>
              <a:ext uri="{FF2B5EF4-FFF2-40B4-BE49-F238E27FC236}">
                <a16:creationId xmlns:a16="http://schemas.microsoft.com/office/drawing/2014/main" id="{02255688-EEDE-E351-20DA-03E1C1BCAE55}"/>
              </a:ext>
            </a:extLst>
          </p:cNvPr>
          <p:cNvSpPr>
            <a:spLocks noGrp="1"/>
          </p:cNvSpPr>
          <p:nvPr>
            <p:ph sz="half" idx="2"/>
          </p:nvPr>
        </p:nvSpPr>
        <p:spPr>
          <a:xfrm>
            <a:off x="7531610" y="2434201"/>
            <a:ext cx="3822189" cy="3742762"/>
          </a:xfrm>
        </p:spPr>
        <p:txBody>
          <a:bodyPr vert="horz" lIns="91440" tIns="45720" rIns="91440" bIns="45720" rtlCol="0">
            <a:normAutofit lnSpcReduction="10000"/>
          </a:bodyPr>
          <a:lstStyle/>
          <a:p>
            <a:pPr marL="685800" indent="-457200" fontAlgn="ctr">
              <a:buFont typeface="+mj-lt"/>
              <a:buAutoNum type="arabicPeriod"/>
            </a:pPr>
            <a:r>
              <a:rPr lang="en-US" sz="1900" i="0" dirty="0" err="1">
                <a:effectLst/>
              </a:rPr>
              <a:t>Litt</a:t>
            </a:r>
            <a:r>
              <a:rPr lang="en-US" sz="1900" i="0" dirty="0">
                <a:effectLst/>
              </a:rPr>
              <a:t> </a:t>
            </a:r>
            <a:r>
              <a:rPr lang="en-US" sz="1900" i="0" dirty="0" err="1">
                <a:effectLst/>
              </a:rPr>
              <a:t>større</a:t>
            </a:r>
            <a:r>
              <a:rPr lang="en-US" sz="1900" i="0" dirty="0">
                <a:effectLst/>
              </a:rPr>
              <a:t> </a:t>
            </a:r>
            <a:r>
              <a:rPr lang="en-US" sz="1900" i="0" dirty="0" err="1">
                <a:effectLst/>
              </a:rPr>
              <a:t>enn</a:t>
            </a:r>
            <a:r>
              <a:rPr lang="en-US" sz="1900" i="0" dirty="0">
                <a:effectLst/>
              </a:rPr>
              <a:t> </a:t>
            </a:r>
            <a:r>
              <a:rPr lang="en-US" sz="1900" i="0" dirty="0" err="1">
                <a:effectLst/>
              </a:rPr>
              <a:t>en</a:t>
            </a:r>
            <a:r>
              <a:rPr lang="en-US" sz="1900" i="0" dirty="0">
                <a:effectLst/>
              </a:rPr>
              <a:t> rev.</a:t>
            </a:r>
          </a:p>
          <a:p>
            <a:pPr marL="685800" indent="-457200" fontAlgn="ctr">
              <a:buFont typeface="+mj-lt"/>
              <a:buAutoNum type="arabicPeriod"/>
            </a:pPr>
            <a:r>
              <a:rPr lang="en-US" sz="1900" i="0" dirty="0" err="1">
                <a:effectLst/>
              </a:rPr>
              <a:t>Omtrent</a:t>
            </a:r>
            <a:r>
              <a:rPr lang="en-US" sz="1900" i="0" dirty="0">
                <a:effectLst/>
              </a:rPr>
              <a:t> </a:t>
            </a:r>
            <a:r>
              <a:rPr lang="en-US" sz="1900" i="0" dirty="0" err="1">
                <a:effectLst/>
              </a:rPr>
              <a:t>som</a:t>
            </a:r>
            <a:r>
              <a:rPr lang="en-US" sz="1900" i="0" dirty="0">
                <a:effectLst/>
              </a:rPr>
              <a:t> </a:t>
            </a:r>
            <a:r>
              <a:rPr lang="en-US" sz="1900" i="0" dirty="0" err="1">
                <a:effectLst/>
              </a:rPr>
              <a:t>en</a:t>
            </a:r>
            <a:r>
              <a:rPr lang="en-US" sz="1900" i="0" dirty="0">
                <a:effectLst/>
              </a:rPr>
              <a:t> </a:t>
            </a:r>
            <a:r>
              <a:rPr lang="en-US" sz="1900" i="0" dirty="0" err="1">
                <a:effectLst/>
              </a:rPr>
              <a:t>liten</a:t>
            </a:r>
            <a:r>
              <a:rPr lang="en-US" sz="1900" i="0" dirty="0">
                <a:effectLst/>
              </a:rPr>
              <a:t> </a:t>
            </a:r>
            <a:r>
              <a:rPr lang="en-US" sz="1900" i="0" dirty="0" err="1">
                <a:effectLst/>
              </a:rPr>
              <a:t>hjort</a:t>
            </a:r>
            <a:r>
              <a:rPr lang="en-US" sz="1900" i="0" dirty="0">
                <a:effectLst/>
              </a:rPr>
              <a:t>.</a:t>
            </a:r>
          </a:p>
          <a:p>
            <a:pPr marL="685800" indent="-457200" fontAlgn="ctr">
              <a:buFont typeface="+mj-lt"/>
              <a:buAutoNum type="arabicPeriod"/>
            </a:pPr>
            <a:r>
              <a:rPr lang="en-US" sz="1900" i="0" dirty="0" err="1">
                <a:effectLst/>
              </a:rPr>
              <a:t>Litt</a:t>
            </a:r>
            <a:r>
              <a:rPr lang="en-US" sz="1900" i="0" dirty="0">
                <a:effectLst/>
              </a:rPr>
              <a:t> over </a:t>
            </a:r>
            <a:r>
              <a:rPr lang="en-US" sz="1900" i="0" dirty="0" err="1">
                <a:effectLst/>
              </a:rPr>
              <a:t>en</a:t>
            </a:r>
            <a:r>
              <a:rPr lang="en-US" sz="1900" i="0" dirty="0">
                <a:effectLst/>
              </a:rPr>
              <a:t> meter lang og </a:t>
            </a:r>
            <a:r>
              <a:rPr lang="en-US" sz="1900" i="0" dirty="0" err="1">
                <a:effectLst/>
              </a:rPr>
              <a:t>veier</a:t>
            </a:r>
            <a:r>
              <a:rPr lang="en-US" sz="1900" i="0" dirty="0">
                <a:effectLst/>
              </a:rPr>
              <a:t> </a:t>
            </a:r>
            <a:r>
              <a:rPr lang="en-US" sz="1900" i="0" dirty="0" err="1">
                <a:effectLst/>
              </a:rPr>
              <a:t>opp</a:t>
            </a:r>
            <a:r>
              <a:rPr lang="en-US" sz="1900" i="0" dirty="0">
                <a:effectLst/>
              </a:rPr>
              <a:t> mot 20 kg.</a:t>
            </a:r>
          </a:p>
          <a:p>
            <a:pPr marL="0"/>
            <a:endParaRPr lang="en-US" sz="1900" b="1" i="0" dirty="0">
              <a:effectLst/>
            </a:endParaRPr>
          </a:p>
          <a:p>
            <a:pPr marL="0" indent="0">
              <a:buNone/>
            </a:pPr>
            <a:r>
              <a:rPr lang="en-US" sz="2000" i="0" dirty="0" err="1">
                <a:effectLst/>
              </a:rPr>
              <a:t>Hannene</a:t>
            </a:r>
            <a:r>
              <a:rPr lang="en-US" sz="2000" i="0" dirty="0">
                <a:effectLst/>
              </a:rPr>
              <a:t> </a:t>
            </a:r>
            <a:r>
              <a:rPr lang="en-US" sz="2000" i="0" dirty="0" err="1">
                <a:effectLst/>
              </a:rPr>
              <a:t>veier</a:t>
            </a:r>
            <a:r>
              <a:rPr lang="en-US" sz="2000" i="0" dirty="0">
                <a:effectLst/>
              </a:rPr>
              <a:t> i </a:t>
            </a:r>
            <a:r>
              <a:rPr lang="en-US" sz="2000" i="0" dirty="0" err="1">
                <a:effectLst/>
              </a:rPr>
              <a:t>snitt</a:t>
            </a:r>
            <a:r>
              <a:rPr lang="en-US" sz="2000" i="0" dirty="0">
                <a:effectLst/>
              </a:rPr>
              <a:t> </a:t>
            </a:r>
            <a:r>
              <a:rPr lang="en-US" sz="2000" i="0" dirty="0" err="1">
                <a:effectLst/>
              </a:rPr>
              <a:t>cirka</a:t>
            </a:r>
            <a:r>
              <a:rPr lang="en-US" sz="2000" i="0" dirty="0">
                <a:effectLst/>
              </a:rPr>
              <a:t> 23 kilo, og </a:t>
            </a:r>
            <a:r>
              <a:rPr lang="en-US" sz="2000" i="0" dirty="0" err="1">
                <a:effectLst/>
              </a:rPr>
              <a:t>hunnene</a:t>
            </a:r>
            <a:r>
              <a:rPr lang="en-US" sz="2000" i="0" dirty="0">
                <a:effectLst/>
              </a:rPr>
              <a:t> i </a:t>
            </a:r>
            <a:r>
              <a:rPr lang="en-US" sz="2000" i="0" dirty="0" err="1">
                <a:effectLst/>
              </a:rPr>
              <a:t>snitt</a:t>
            </a:r>
            <a:r>
              <a:rPr lang="en-US" sz="2000" i="0" dirty="0">
                <a:effectLst/>
              </a:rPr>
              <a:t> </a:t>
            </a:r>
            <a:r>
              <a:rPr lang="en-US" sz="2000" i="0" dirty="0" err="1">
                <a:effectLst/>
              </a:rPr>
              <a:t>cirka</a:t>
            </a:r>
            <a:r>
              <a:rPr lang="en-US" sz="2000" i="0" dirty="0">
                <a:effectLst/>
              </a:rPr>
              <a:t> 17 kilo. Det er </a:t>
            </a:r>
            <a:r>
              <a:rPr lang="en-US" sz="2000" i="0" dirty="0" err="1">
                <a:effectLst/>
              </a:rPr>
              <a:t>svært</a:t>
            </a:r>
            <a:r>
              <a:rPr lang="en-US" sz="2000" i="0" dirty="0">
                <a:effectLst/>
              </a:rPr>
              <a:t> </a:t>
            </a:r>
            <a:r>
              <a:rPr lang="en-US" sz="2000" i="0" dirty="0" err="1">
                <a:effectLst/>
              </a:rPr>
              <a:t>sjelden</a:t>
            </a:r>
            <a:r>
              <a:rPr lang="en-US" sz="2000" i="0" dirty="0">
                <a:effectLst/>
              </a:rPr>
              <a:t> at </a:t>
            </a:r>
            <a:r>
              <a:rPr lang="en-US" sz="2000" i="0" dirty="0" err="1">
                <a:effectLst/>
              </a:rPr>
              <a:t>individer</a:t>
            </a:r>
            <a:r>
              <a:rPr lang="en-US" sz="2000" i="0" dirty="0">
                <a:effectLst/>
              </a:rPr>
              <a:t> </a:t>
            </a:r>
            <a:r>
              <a:rPr lang="en-US" sz="2000" i="0" dirty="0" err="1">
                <a:effectLst/>
              </a:rPr>
              <a:t>veier</a:t>
            </a:r>
            <a:r>
              <a:rPr lang="en-US" sz="2000" i="0" dirty="0">
                <a:effectLst/>
              </a:rPr>
              <a:t> over 25 kilo.</a:t>
            </a:r>
            <a:br>
              <a:rPr lang="en-US" sz="2000" i="0" dirty="0">
                <a:effectLst/>
              </a:rPr>
            </a:br>
            <a:br>
              <a:rPr lang="en-US" sz="2000" b="1" i="0" dirty="0">
                <a:effectLst/>
              </a:rPr>
            </a:br>
            <a:br>
              <a:rPr lang="en-US" sz="1900" b="1" i="0" dirty="0">
                <a:effectLst/>
              </a:rPr>
            </a:br>
            <a:endParaRPr lang="en-US" sz="1900" dirty="0"/>
          </a:p>
        </p:txBody>
      </p:sp>
      <p:sp>
        <p:nvSpPr>
          <p:cNvPr id="5" name="Plassholder for bunntekst 4">
            <a:extLst>
              <a:ext uri="{FF2B5EF4-FFF2-40B4-BE49-F238E27FC236}">
                <a16:creationId xmlns:a16="http://schemas.microsoft.com/office/drawing/2014/main" id="{887E80DB-3109-8D05-31D8-1D5A26A5593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50796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518C2A6D-DA97-A960-8F2C-2A932F1AAAEB}"/>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kern="1200">
                <a:solidFill>
                  <a:schemeClr val="tx1"/>
                </a:solidFill>
                <a:latin typeface="+mj-lt"/>
                <a:ea typeface="+mj-ea"/>
                <a:cs typeface="+mj-cs"/>
              </a:rPr>
              <a:t>37 Hvilke jaktbare seler har vi i Norge?</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Steinkobbe">
            <a:hlinkClick r:id="" action="ppaction://media"/>
            <a:extLst>
              <a:ext uri="{FF2B5EF4-FFF2-40B4-BE49-F238E27FC236}">
                <a16:creationId xmlns:a16="http://schemas.microsoft.com/office/drawing/2014/main" id="{92D64C75-E85B-CA43-6B97-EAB389D86E11}"/>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D0AF05EA-3F3F-51B6-7AF5-93C6FC3DC367}"/>
              </a:ext>
            </a:extLst>
          </p:cNvPr>
          <p:cNvSpPr>
            <a:spLocks noGrp="1"/>
          </p:cNvSpPr>
          <p:nvPr>
            <p:ph sz="half" idx="2"/>
          </p:nvPr>
        </p:nvSpPr>
        <p:spPr>
          <a:xfrm>
            <a:off x="6586415" y="723153"/>
            <a:ext cx="4555782" cy="5392482"/>
          </a:xfrm>
        </p:spPr>
        <p:txBody>
          <a:bodyPr vert="horz" lIns="91440" tIns="45720" rIns="91440" bIns="45720" rtlCol="0" anchor="ctr">
            <a:normAutofit lnSpcReduction="10000"/>
          </a:bodyPr>
          <a:lstStyle/>
          <a:p>
            <a:pPr marL="685800" indent="-457200" fontAlgn="ctr">
              <a:buFont typeface="+mj-lt"/>
              <a:buAutoNum type="arabicPeriod"/>
            </a:pPr>
            <a:r>
              <a:rPr lang="en-US" sz="1900" i="0" dirty="0" err="1">
                <a:effectLst/>
              </a:rPr>
              <a:t>Steinkobbe</a:t>
            </a:r>
            <a:r>
              <a:rPr lang="en-US" sz="1900" i="0" dirty="0">
                <a:effectLst/>
              </a:rPr>
              <a:t>, </a:t>
            </a:r>
            <a:r>
              <a:rPr lang="en-US" sz="1900" i="0" dirty="0" err="1">
                <a:effectLst/>
              </a:rPr>
              <a:t>grønlandssel</a:t>
            </a:r>
            <a:r>
              <a:rPr lang="en-US" sz="1900" i="0" dirty="0">
                <a:effectLst/>
              </a:rPr>
              <a:t> og </a:t>
            </a:r>
            <a:r>
              <a:rPr lang="en-US" sz="1900" i="0" dirty="0" err="1">
                <a:effectLst/>
              </a:rPr>
              <a:t>hvalross</a:t>
            </a:r>
            <a:r>
              <a:rPr lang="en-US" sz="1900" i="0" dirty="0">
                <a:effectLst/>
              </a:rPr>
              <a:t>.</a:t>
            </a:r>
          </a:p>
          <a:p>
            <a:pPr marL="685800" indent="-457200" fontAlgn="ctr">
              <a:buFont typeface="+mj-lt"/>
              <a:buAutoNum type="arabicPeriod"/>
            </a:pPr>
            <a:r>
              <a:rPr lang="en-US" sz="1900" i="0" dirty="0">
                <a:effectLst/>
              </a:rPr>
              <a:t>Havert, </a:t>
            </a:r>
            <a:r>
              <a:rPr lang="en-US" sz="1900" i="0" dirty="0" err="1">
                <a:effectLst/>
              </a:rPr>
              <a:t>ringsel</a:t>
            </a:r>
            <a:r>
              <a:rPr lang="en-US" sz="1900" i="0" dirty="0">
                <a:effectLst/>
              </a:rPr>
              <a:t>, </a:t>
            </a:r>
            <a:r>
              <a:rPr lang="en-US" sz="1900" i="0" dirty="0" err="1">
                <a:effectLst/>
              </a:rPr>
              <a:t>grønlandssel</a:t>
            </a:r>
            <a:r>
              <a:rPr lang="en-US" sz="1900" i="0" dirty="0">
                <a:effectLst/>
              </a:rPr>
              <a:t> og </a:t>
            </a:r>
            <a:r>
              <a:rPr lang="en-US" sz="1900" i="0" dirty="0" err="1">
                <a:effectLst/>
              </a:rPr>
              <a:t>fiskesel</a:t>
            </a:r>
            <a:r>
              <a:rPr lang="en-US" sz="1900" i="0" dirty="0">
                <a:effectLst/>
              </a:rPr>
              <a:t>.</a:t>
            </a:r>
          </a:p>
          <a:p>
            <a:pPr marL="685800" indent="-457200" fontAlgn="ctr">
              <a:buFont typeface="+mj-lt"/>
              <a:buAutoNum type="arabicPeriod"/>
            </a:pPr>
            <a:r>
              <a:rPr lang="en-US" sz="1900" i="0" dirty="0" err="1">
                <a:effectLst/>
              </a:rPr>
              <a:t>Steinkobbe</a:t>
            </a:r>
            <a:r>
              <a:rPr lang="en-US" sz="1900" i="0" dirty="0">
                <a:effectLst/>
              </a:rPr>
              <a:t>, </a:t>
            </a:r>
            <a:r>
              <a:rPr lang="en-US" sz="1900" i="0" dirty="0" err="1">
                <a:effectLst/>
              </a:rPr>
              <a:t>havert</a:t>
            </a:r>
            <a:r>
              <a:rPr lang="en-US" sz="1900" i="0" dirty="0">
                <a:effectLst/>
              </a:rPr>
              <a:t>, </a:t>
            </a:r>
            <a:r>
              <a:rPr lang="en-US" sz="1900" i="0" dirty="0" err="1">
                <a:effectLst/>
              </a:rPr>
              <a:t>ringsel</a:t>
            </a:r>
            <a:r>
              <a:rPr lang="en-US" sz="1900" i="0" dirty="0">
                <a:effectLst/>
              </a:rPr>
              <a:t> og </a:t>
            </a:r>
            <a:r>
              <a:rPr lang="en-US" sz="1900" i="0" dirty="0" err="1">
                <a:effectLst/>
              </a:rPr>
              <a:t>grønlandssel</a:t>
            </a:r>
            <a:r>
              <a:rPr lang="en-US" sz="1900" b="1" i="0" dirty="0">
                <a:effectLst/>
              </a:rPr>
              <a:t>.</a:t>
            </a:r>
          </a:p>
          <a:p>
            <a:pPr marL="0"/>
            <a:endParaRPr lang="en-US" sz="1900" b="1" i="0" dirty="0">
              <a:effectLst/>
            </a:endParaRPr>
          </a:p>
          <a:p>
            <a:pPr marL="0" indent="0">
              <a:buNone/>
            </a:pPr>
            <a:r>
              <a:rPr lang="en-US" sz="2000" i="0" dirty="0" err="1">
                <a:effectLst/>
              </a:rPr>
              <a:t>Selen</a:t>
            </a:r>
            <a:r>
              <a:rPr lang="en-US" sz="2000" i="0" dirty="0">
                <a:effectLst/>
              </a:rPr>
              <a:t> på </a:t>
            </a:r>
            <a:r>
              <a:rPr lang="en-US" sz="2000" i="0" dirty="0" err="1">
                <a:effectLst/>
              </a:rPr>
              <a:t>videoen</a:t>
            </a:r>
            <a:r>
              <a:rPr lang="en-US" sz="2000" i="0" dirty="0">
                <a:effectLst/>
              </a:rPr>
              <a:t> er </a:t>
            </a:r>
            <a:r>
              <a:rPr lang="en-US" sz="2000" i="0" dirty="0" err="1">
                <a:effectLst/>
              </a:rPr>
              <a:t>en</a:t>
            </a:r>
            <a:r>
              <a:rPr lang="en-US" sz="2000" i="0" dirty="0">
                <a:effectLst/>
              </a:rPr>
              <a:t> </a:t>
            </a:r>
            <a:r>
              <a:rPr lang="en-US" sz="2000" i="0" dirty="0" err="1">
                <a:effectLst/>
              </a:rPr>
              <a:t>steinkobbe</a:t>
            </a:r>
            <a:r>
              <a:rPr lang="en-US" sz="2000" i="0" dirty="0">
                <a:effectLst/>
              </a:rPr>
              <a:t>. Den er </a:t>
            </a:r>
            <a:r>
              <a:rPr lang="en-US" sz="2000" i="0" dirty="0" err="1">
                <a:effectLst/>
              </a:rPr>
              <a:t>jaktbar</a:t>
            </a:r>
            <a:r>
              <a:rPr lang="en-US" sz="2000" i="0" dirty="0">
                <a:effectLst/>
              </a:rPr>
              <a:t>. De </a:t>
            </a:r>
            <a:r>
              <a:rPr lang="en-US" sz="2000" i="0" dirty="0" err="1">
                <a:effectLst/>
              </a:rPr>
              <a:t>andre</a:t>
            </a:r>
            <a:r>
              <a:rPr lang="en-US" sz="2000" i="0" dirty="0">
                <a:effectLst/>
              </a:rPr>
              <a:t> </a:t>
            </a:r>
            <a:r>
              <a:rPr lang="en-US" sz="2000" i="0" dirty="0" err="1">
                <a:effectLst/>
              </a:rPr>
              <a:t>jaktbare</a:t>
            </a:r>
            <a:r>
              <a:rPr lang="en-US" sz="2000" i="0" dirty="0">
                <a:effectLst/>
              </a:rPr>
              <a:t> </a:t>
            </a:r>
            <a:r>
              <a:rPr lang="en-US" sz="2000" i="0" dirty="0" err="1">
                <a:effectLst/>
              </a:rPr>
              <a:t>selartene</a:t>
            </a:r>
            <a:r>
              <a:rPr lang="en-US" sz="2000" i="0" dirty="0">
                <a:effectLst/>
              </a:rPr>
              <a:t> er </a:t>
            </a:r>
            <a:r>
              <a:rPr lang="en-US" sz="2000" i="0" dirty="0" err="1">
                <a:effectLst/>
              </a:rPr>
              <a:t>havert</a:t>
            </a:r>
            <a:r>
              <a:rPr lang="en-US" sz="2000" i="0" dirty="0">
                <a:effectLst/>
              </a:rPr>
              <a:t>, </a:t>
            </a:r>
            <a:r>
              <a:rPr lang="en-US" sz="2000" i="0" dirty="0" err="1">
                <a:effectLst/>
              </a:rPr>
              <a:t>ringsel</a:t>
            </a:r>
            <a:r>
              <a:rPr lang="en-US" sz="2000" i="0" dirty="0">
                <a:effectLst/>
              </a:rPr>
              <a:t> og </a:t>
            </a:r>
            <a:r>
              <a:rPr lang="en-US" sz="2000" i="0" dirty="0" err="1">
                <a:effectLst/>
              </a:rPr>
              <a:t>grønlandssel</a:t>
            </a:r>
            <a:r>
              <a:rPr lang="en-US" sz="2000" i="0" dirty="0">
                <a:effectLst/>
              </a:rPr>
              <a:t>. De to </a:t>
            </a:r>
            <a:r>
              <a:rPr lang="en-US" sz="2000" i="0" dirty="0" err="1">
                <a:effectLst/>
              </a:rPr>
              <a:t>siste</a:t>
            </a:r>
            <a:r>
              <a:rPr lang="en-US" sz="2000" i="0" dirty="0">
                <a:effectLst/>
              </a:rPr>
              <a:t> </a:t>
            </a:r>
            <a:r>
              <a:rPr lang="en-US" sz="2000" i="0" dirty="0" err="1">
                <a:effectLst/>
              </a:rPr>
              <a:t>jaktes</a:t>
            </a:r>
            <a:r>
              <a:rPr lang="en-US" sz="2000" i="0" dirty="0">
                <a:effectLst/>
              </a:rPr>
              <a:t> i </a:t>
            </a:r>
            <a:r>
              <a:rPr lang="en-US" sz="2000" i="0" dirty="0" err="1">
                <a:effectLst/>
              </a:rPr>
              <a:t>praksis</a:t>
            </a:r>
            <a:r>
              <a:rPr lang="en-US" sz="2000" i="0" dirty="0">
                <a:effectLst/>
              </a:rPr>
              <a:t> bare i Nord-Norge. </a:t>
            </a:r>
            <a:r>
              <a:rPr lang="en-US" sz="2000" i="0" dirty="0" err="1">
                <a:effectLst/>
              </a:rPr>
              <a:t>Når</a:t>
            </a:r>
            <a:r>
              <a:rPr lang="en-US" sz="2000" i="0" dirty="0">
                <a:effectLst/>
              </a:rPr>
              <a:t> </a:t>
            </a:r>
            <a:r>
              <a:rPr lang="en-US" sz="2000" i="0" dirty="0" err="1">
                <a:effectLst/>
              </a:rPr>
              <a:t>selene</a:t>
            </a:r>
            <a:r>
              <a:rPr lang="en-US" sz="2000" i="0" dirty="0">
                <a:effectLst/>
              </a:rPr>
              <a:t> </a:t>
            </a:r>
            <a:r>
              <a:rPr lang="en-US" sz="2000" i="0" dirty="0" err="1">
                <a:effectLst/>
              </a:rPr>
              <a:t>svømmer</a:t>
            </a:r>
            <a:r>
              <a:rPr lang="en-US" sz="2000" i="0" dirty="0">
                <a:effectLst/>
              </a:rPr>
              <a:t> ,er det </a:t>
            </a:r>
            <a:r>
              <a:rPr lang="en-US" sz="2000" i="0" dirty="0" err="1">
                <a:effectLst/>
              </a:rPr>
              <a:t>nesten</a:t>
            </a:r>
            <a:r>
              <a:rPr lang="en-US" sz="2000" i="0" dirty="0">
                <a:effectLst/>
              </a:rPr>
              <a:t> bare </a:t>
            </a:r>
            <a:r>
              <a:rPr lang="en-US" sz="2000" i="0" dirty="0" err="1">
                <a:effectLst/>
              </a:rPr>
              <a:t>hodet</a:t>
            </a:r>
            <a:r>
              <a:rPr lang="en-US" sz="2000" i="0" dirty="0">
                <a:effectLst/>
              </a:rPr>
              <a:t> </a:t>
            </a:r>
            <a:r>
              <a:rPr lang="en-US" sz="2000" i="0" dirty="0" err="1">
                <a:effectLst/>
              </a:rPr>
              <a:t>som</a:t>
            </a:r>
            <a:r>
              <a:rPr lang="en-US" sz="2000" i="0" dirty="0">
                <a:effectLst/>
              </a:rPr>
              <a:t> er over </a:t>
            </a:r>
            <a:r>
              <a:rPr lang="en-US" sz="2000" i="0" dirty="0" err="1">
                <a:effectLst/>
              </a:rPr>
              <a:t>vann</a:t>
            </a:r>
            <a:r>
              <a:rPr lang="en-US" sz="2000" i="0" dirty="0">
                <a:effectLst/>
              </a:rPr>
              <a:t>. Da </a:t>
            </a:r>
            <a:r>
              <a:rPr lang="en-US" sz="2000" i="0" dirty="0" err="1">
                <a:effectLst/>
              </a:rPr>
              <a:t>skal</a:t>
            </a:r>
            <a:r>
              <a:rPr lang="en-US" sz="2000" i="0" dirty="0">
                <a:effectLst/>
              </a:rPr>
              <a:t> du ha god </a:t>
            </a:r>
            <a:r>
              <a:rPr lang="en-US" sz="2000" i="0" dirty="0" err="1">
                <a:effectLst/>
              </a:rPr>
              <a:t>trening</a:t>
            </a:r>
            <a:r>
              <a:rPr lang="en-US" sz="2000" i="0" dirty="0">
                <a:effectLst/>
              </a:rPr>
              <a:t> for å se </a:t>
            </a:r>
            <a:r>
              <a:rPr lang="en-US" sz="2000" i="0" dirty="0" err="1">
                <a:effectLst/>
              </a:rPr>
              <a:t>forskjell</a:t>
            </a:r>
            <a:r>
              <a:rPr lang="en-US" sz="2000" i="0" dirty="0">
                <a:effectLst/>
              </a:rPr>
              <a:t> på dem. Det </a:t>
            </a:r>
            <a:r>
              <a:rPr lang="en-US" sz="2000" i="0" dirty="0" err="1">
                <a:effectLst/>
              </a:rPr>
              <a:t>kan</a:t>
            </a:r>
            <a:r>
              <a:rPr lang="en-US" sz="2000" i="0" dirty="0">
                <a:effectLst/>
              </a:rPr>
              <a:t> og </a:t>
            </a:r>
            <a:r>
              <a:rPr lang="en-US" sz="2000" i="0" dirty="0" err="1">
                <a:effectLst/>
              </a:rPr>
              <a:t>være</a:t>
            </a:r>
            <a:r>
              <a:rPr lang="en-US" sz="2000" i="0" dirty="0">
                <a:effectLst/>
              </a:rPr>
              <a:t> </a:t>
            </a:r>
            <a:r>
              <a:rPr lang="en-US" sz="2000" i="0" dirty="0" err="1">
                <a:effectLst/>
              </a:rPr>
              <a:t>vanskelig</a:t>
            </a:r>
            <a:r>
              <a:rPr lang="en-US" sz="2000" i="0" dirty="0">
                <a:effectLst/>
              </a:rPr>
              <a:t> å se </a:t>
            </a:r>
            <a:r>
              <a:rPr lang="en-US" sz="2000" i="0" dirty="0" err="1">
                <a:effectLst/>
              </a:rPr>
              <a:t>forskjell</a:t>
            </a:r>
            <a:r>
              <a:rPr lang="en-US" sz="2000" i="0" dirty="0">
                <a:effectLst/>
              </a:rPr>
              <a:t> </a:t>
            </a:r>
            <a:r>
              <a:rPr lang="en-US" sz="2000" i="0" dirty="0" err="1">
                <a:effectLst/>
              </a:rPr>
              <a:t>når</a:t>
            </a:r>
            <a:r>
              <a:rPr lang="en-US" sz="2000" i="0" dirty="0">
                <a:effectLst/>
              </a:rPr>
              <a:t> de ligger på land. </a:t>
            </a:r>
            <a:r>
              <a:rPr lang="en-US" sz="2000" i="0" dirty="0" err="1">
                <a:effectLst/>
              </a:rPr>
              <a:t>Haverten</a:t>
            </a:r>
            <a:r>
              <a:rPr lang="en-US" sz="2000" i="0" dirty="0">
                <a:effectLst/>
              </a:rPr>
              <a:t> </a:t>
            </a:r>
            <a:r>
              <a:rPr lang="en-US" sz="2000" i="0" dirty="0" err="1">
                <a:effectLst/>
              </a:rPr>
              <a:t>veier</a:t>
            </a:r>
            <a:r>
              <a:rPr lang="en-US" sz="2000" i="0" dirty="0">
                <a:effectLst/>
              </a:rPr>
              <a:t> </a:t>
            </a:r>
            <a:r>
              <a:rPr lang="en-US" sz="2000" i="0" dirty="0" err="1">
                <a:effectLst/>
              </a:rPr>
              <a:t>opp</a:t>
            </a:r>
            <a:r>
              <a:rPr lang="en-US" sz="2000" i="0" dirty="0">
                <a:effectLst/>
              </a:rPr>
              <a:t> mot 300 kilo. Det er </a:t>
            </a:r>
            <a:r>
              <a:rPr lang="en-US" sz="2000" i="0" dirty="0" err="1">
                <a:effectLst/>
              </a:rPr>
              <a:t>dobbelt</a:t>
            </a:r>
            <a:r>
              <a:rPr lang="en-US" sz="2000" i="0" dirty="0">
                <a:effectLst/>
              </a:rPr>
              <a:t> </a:t>
            </a:r>
            <a:r>
              <a:rPr lang="en-US" sz="2000" i="0" dirty="0" err="1">
                <a:effectLst/>
              </a:rPr>
              <a:t>så</a:t>
            </a:r>
            <a:r>
              <a:rPr lang="en-US" sz="2000" i="0" dirty="0">
                <a:effectLst/>
              </a:rPr>
              <a:t> </a:t>
            </a:r>
            <a:r>
              <a:rPr lang="en-US" sz="2000" i="0" dirty="0" err="1">
                <a:effectLst/>
              </a:rPr>
              <a:t>mye</a:t>
            </a:r>
            <a:r>
              <a:rPr lang="en-US" sz="2000" i="0" dirty="0">
                <a:effectLst/>
              </a:rPr>
              <a:t> </a:t>
            </a:r>
            <a:r>
              <a:rPr lang="en-US" sz="2000" i="0" dirty="0" err="1">
                <a:effectLst/>
              </a:rPr>
              <a:t>som</a:t>
            </a:r>
            <a:r>
              <a:rPr lang="en-US" sz="2000" i="0" dirty="0">
                <a:effectLst/>
              </a:rPr>
              <a:t> </a:t>
            </a:r>
            <a:r>
              <a:rPr lang="en-US" sz="2000" i="0" dirty="0" err="1">
                <a:effectLst/>
              </a:rPr>
              <a:t>steinkobben</a:t>
            </a:r>
            <a:r>
              <a:rPr lang="en-US" sz="2000" i="0" dirty="0">
                <a:effectLst/>
              </a:rPr>
              <a:t>. </a:t>
            </a:r>
            <a:br>
              <a:rPr lang="en-US" sz="2000" i="0" dirty="0">
                <a:effectLst/>
              </a:rPr>
            </a:br>
            <a:br>
              <a:rPr lang="en-US" sz="1900" i="0" dirty="0">
                <a:effectLst/>
              </a:rPr>
            </a:br>
            <a:br>
              <a:rPr lang="en-US" sz="1900" b="1" i="0" dirty="0">
                <a:effectLst/>
              </a:rPr>
            </a:br>
            <a:endParaRPr lang="en-US" sz="1900" dirty="0"/>
          </a:p>
        </p:txBody>
      </p:sp>
      <p:sp>
        <p:nvSpPr>
          <p:cNvPr id="5" name="Plassholder for bunntekst 4">
            <a:extLst>
              <a:ext uri="{FF2B5EF4-FFF2-40B4-BE49-F238E27FC236}">
                <a16:creationId xmlns:a16="http://schemas.microsoft.com/office/drawing/2014/main" id="{A5051FC8-4C6E-7007-3639-76D8C025429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24628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49DD0CCA-E74D-6579-3CBD-3881EE6E6C76}"/>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6988" r="581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9CCF940-E600-4E5F-F2C2-B2BF1BE5056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a:t>38  Hvorfor klarer selene å være så lenge under vann?</a:t>
            </a:r>
          </a:p>
        </p:txBody>
      </p:sp>
      <p:sp>
        <p:nvSpPr>
          <p:cNvPr id="4" name="Plassholder for innhold 3">
            <a:extLst>
              <a:ext uri="{FF2B5EF4-FFF2-40B4-BE49-F238E27FC236}">
                <a16:creationId xmlns:a16="http://schemas.microsoft.com/office/drawing/2014/main" id="{0B4EA7D5-7717-151F-48D2-377DFE3FFE6C}"/>
              </a:ext>
            </a:extLst>
          </p:cNvPr>
          <p:cNvSpPr>
            <a:spLocks noGrp="1"/>
          </p:cNvSpPr>
          <p:nvPr>
            <p:ph sz="half" idx="2"/>
          </p:nvPr>
        </p:nvSpPr>
        <p:spPr>
          <a:xfrm>
            <a:off x="838200" y="2434201"/>
            <a:ext cx="3822189" cy="3742762"/>
          </a:xfrm>
        </p:spPr>
        <p:txBody>
          <a:bodyPr vert="horz" lIns="91440" tIns="45720" rIns="91440" bIns="45720" rtlCol="0">
            <a:normAutofit fontScale="92500" lnSpcReduction="20000"/>
          </a:bodyPr>
          <a:lstStyle/>
          <a:p>
            <a:pPr marL="685800" indent="-457200" fontAlgn="ctr">
              <a:buFont typeface="+mj-lt"/>
              <a:buAutoNum type="arabicPeriod"/>
            </a:pPr>
            <a:r>
              <a:rPr lang="en-US" sz="2000" i="0" dirty="0">
                <a:effectLst/>
              </a:rPr>
              <a:t>De </a:t>
            </a:r>
            <a:r>
              <a:rPr lang="en-US" sz="2000" i="0" dirty="0" err="1">
                <a:effectLst/>
              </a:rPr>
              <a:t>har</a:t>
            </a:r>
            <a:r>
              <a:rPr lang="en-US" sz="2000" i="0" dirty="0">
                <a:effectLst/>
              </a:rPr>
              <a:t> store lunger.</a:t>
            </a:r>
          </a:p>
          <a:p>
            <a:pPr marL="685800" indent="-457200" fontAlgn="ctr">
              <a:buFont typeface="+mj-lt"/>
              <a:buAutoNum type="arabicPeriod"/>
            </a:pPr>
            <a:r>
              <a:rPr lang="en-US" sz="2000" i="0" dirty="0">
                <a:effectLst/>
              </a:rPr>
              <a:t>De </a:t>
            </a:r>
            <a:r>
              <a:rPr lang="en-US" sz="2000" i="0" dirty="0" err="1">
                <a:effectLst/>
              </a:rPr>
              <a:t>har</a:t>
            </a:r>
            <a:r>
              <a:rPr lang="en-US" sz="2000" i="0" dirty="0">
                <a:effectLst/>
              </a:rPr>
              <a:t> </a:t>
            </a:r>
            <a:r>
              <a:rPr lang="en-US" sz="2000" i="0" dirty="0" err="1">
                <a:effectLst/>
              </a:rPr>
              <a:t>trent</a:t>
            </a:r>
            <a:r>
              <a:rPr lang="en-US" sz="2000" i="0" dirty="0">
                <a:effectLst/>
              </a:rPr>
              <a:t> </a:t>
            </a:r>
            <a:r>
              <a:rPr lang="en-US" sz="2000" i="0" dirty="0" err="1">
                <a:effectLst/>
              </a:rPr>
              <a:t>fra</a:t>
            </a:r>
            <a:r>
              <a:rPr lang="en-US" sz="2000" i="0" dirty="0">
                <a:effectLst/>
              </a:rPr>
              <a:t> de er </a:t>
            </a:r>
            <a:r>
              <a:rPr lang="en-US" sz="2000" i="0" dirty="0" err="1">
                <a:effectLst/>
              </a:rPr>
              <a:t>små</a:t>
            </a:r>
            <a:r>
              <a:rPr lang="en-US" sz="2000" i="0" dirty="0">
                <a:effectLst/>
              </a:rPr>
              <a:t> på å </a:t>
            </a:r>
            <a:r>
              <a:rPr lang="en-US" sz="2000" i="0" dirty="0" err="1">
                <a:effectLst/>
              </a:rPr>
              <a:t>holde</a:t>
            </a:r>
            <a:r>
              <a:rPr lang="en-US" sz="2000" i="0" dirty="0">
                <a:effectLst/>
              </a:rPr>
              <a:t> </a:t>
            </a:r>
            <a:r>
              <a:rPr lang="en-US" sz="2000" i="0" dirty="0" err="1">
                <a:effectLst/>
              </a:rPr>
              <a:t>pusten</a:t>
            </a:r>
            <a:r>
              <a:rPr lang="en-US" sz="2000" i="0" dirty="0">
                <a:effectLst/>
              </a:rPr>
              <a:t>.</a:t>
            </a:r>
          </a:p>
          <a:p>
            <a:pPr marL="685800" indent="-457200" fontAlgn="ctr">
              <a:buFont typeface="+mj-lt"/>
              <a:buAutoNum type="arabicPeriod"/>
            </a:pPr>
            <a:r>
              <a:rPr lang="en-US" sz="2000" i="0" dirty="0">
                <a:effectLst/>
              </a:rPr>
              <a:t>De </a:t>
            </a:r>
            <a:r>
              <a:rPr lang="en-US" sz="2000" i="0" dirty="0" err="1">
                <a:effectLst/>
              </a:rPr>
              <a:t>har</a:t>
            </a:r>
            <a:r>
              <a:rPr lang="en-US" sz="2000" i="0" dirty="0">
                <a:effectLst/>
              </a:rPr>
              <a:t> </a:t>
            </a:r>
            <a:r>
              <a:rPr lang="en-US" sz="2000" i="0" dirty="0" err="1">
                <a:effectLst/>
              </a:rPr>
              <a:t>mye</a:t>
            </a:r>
            <a:r>
              <a:rPr lang="en-US" sz="2000" i="0" dirty="0">
                <a:effectLst/>
              </a:rPr>
              <a:t> hemoglobin i </a:t>
            </a:r>
            <a:r>
              <a:rPr lang="en-US" sz="2000" i="0" dirty="0" err="1">
                <a:effectLst/>
              </a:rPr>
              <a:t>blodet</a:t>
            </a:r>
            <a:r>
              <a:rPr lang="en-US" sz="2000" i="0" dirty="0">
                <a:effectLst/>
              </a:rPr>
              <a:t>, og </a:t>
            </a:r>
            <a:r>
              <a:rPr lang="en-US" sz="2000" i="0" dirty="0" err="1">
                <a:effectLst/>
              </a:rPr>
              <a:t>mye</a:t>
            </a:r>
            <a:r>
              <a:rPr lang="en-US" sz="2000" i="0" dirty="0">
                <a:effectLst/>
              </a:rPr>
              <a:t> </a:t>
            </a:r>
            <a:r>
              <a:rPr lang="en-US" sz="2000" i="0" dirty="0" err="1">
                <a:effectLst/>
              </a:rPr>
              <a:t>blod</a:t>
            </a:r>
            <a:r>
              <a:rPr lang="en-US" sz="2000" i="0" dirty="0">
                <a:effectLst/>
              </a:rPr>
              <a:t> pr kilo.</a:t>
            </a:r>
          </a:p>
          <a:p>
            <a:pPr marL="457200" fontAlgn="ctr"/>
            <a:endParaRPr lang="en-US" sz="1600" dirty="0"/>
          </a:p>
          <a:p>
            <a:pPr marL="0" indent="0" fontAlgn="ctr">
              <a:buNone/>
            </a:pPr>
            <a:r>
              <a:rPr lang="en-US" sz="2000" i="0" dirty="0">
                <a:effectLst/>
              </a:rPr>
              <a:t>Selene </a:t>
            </a:r>
            <a:r>
              <a:rPr lang="en-US" sz="2000" i="0" dirty="0" err="1">
                <a:effectLst/>
              </a:rPr>
              <a:t>har</a:t>
            </a:r>
            <a:r>
              <a:rPr lang="en-US" sz="2000" i="0" dirty="0">
                <a:effectLst/>
              </a:rPr>
              <a:t> </a:t>
            </a:r>
            <a:r>
              <a:rPr lang="en-US" sz="2000" i="0" dirty="0" err="1">
                <a:effectLst/>
              </a:rPr>
              <a:t>mye</a:t>
            </a:r>
            <a:r>
              <a:rPr lang="en-US" sz="2000" i="0" dirty="0">
                <a:effectLst/>
              </a:rPr>
              <a:t> hemoglobin i </a:t>
            </a:r>
            <a:r>
              <a:rPr lang="en-US" sz="2000" i="0" dirty="0" err="1">
                <a:effectLst/>
              </a:rPr>
              <a:t>blodet</a:t>
            </a:r>
            <a:r>
              <a:rPr lang="en-US" sz="2000" i="0" dirty="0">
                <a:effectLst/>
              </a:rPr>
              <a:t>. Det </a:t>
            </a:r>
            <a:r>
              <a:rPr lang="en-US" sz="2000" i="0" dirty="0" err="1">
                <a:effectLst/>
              </a:rPr>
              <a:t>gjør</a:t>
            </a:r>
            <a:r>
              <a:rPr lang="en-US" sz="2000" i="0" dirty="0">
                <a:effectLst/>
              </a:rPr>
              <a:t> at </a:t>
            </a:r>
            <a:r>
              <a:rPr lang="en-US" sz="2000" i="0" dirty="0" err="1">
                <a:effectLst/>
              </a:rPr>
              <a:t>kjøttet</a:t>
            </a:r>
            <a:r>
              <a:rPr lang="en-US" sz="2000" i="0" dirty="0">
                <a:effectLst/>
              </a:rPr>
              <a:t> </a:t>
            </a:r>
            <a:r>
              <a:rPr lang="en-US" sz="2000" i="0" dirty="0" err="1">
                <a:effectLst/>
              </a:rPr>
              <a:t>blir</a:t>
            </a:r>
            <a:r>
              <a:rPr lang="en-US" sz="2000" i="0" dirty="0">
                <a:effectLst/>
              </a:rPr>
              <a:t> </a:t>
            </a:r>
            <a:r>
              <a:rPr lang="en-US" sz="2000" i="0" dirty="0" err="1">
                <a:effectLst/>
              </a:rPr>
              <a:t>svært</a:t>
            </a:r>
            <a:r>
              <a:rPr lang="en-US" sz="2000" i="0" dirty="0">
                <a:effectLst/>
              </a:rPr>
              <a:t> </a:t>
            </a:r>
            <a:r>
              <a:rPr lang="en-US" sz="2000" i="0" dirty="0" err="1">
                <a:effectLst/>
              </a:rPr>
              <a:t>mørkt</a:t>
            </a:r>
            <a:r>
              <a:rPr lang="en-US" sz="2000" i="0" dirty="0">
                <a:effectLst/>
              </a:rPr>
              <a:t> på </a:t>
            </a:r>
            <a:r>
              <a:rPr lang="en-US" sz="2000" i="0" dirty="0" err="1">
                <a:effectLst/>
              </a:rPr>
              <a:t>farge</a:t>
            </a:r>
            <a:r>
              <a:rPr lang="en-US" sz="2000" i="0" dirty="0">
                <a:effectLst/>
              </a:rPr>
              <a:t>.  Selene </a:t>
            </a:r>
            <a:r>
              <a:rPr lang="en-US" sz="2000" i="0" dirty="0" err="1">
                <a:effectLst/>
              </a:rPr>
              <a:t>har</a:t>
            </a:r>
            <a:r>
              <a:rPr lang="en-US" sz="2000" i="0" dirty="0">
                <a:effectLst/>
              </a:rPr>
              <a:t> og </a:t>
            </a:r>
            <a:r>
              <a:rPr lang="en-US" sz="2000" i="0" dirty="0" err="1">
                <a:effectLst/>
              </a:rPr>
              <a:t>mye</a:t>
            </a:r>
            <a:r>
              <a:rPr lang="en-US" sz="2000" i="0" dirty="0">
                <a:effectLst/>
              </a:rPr>
              <a:t> </a:t>
            </a:r>
            <a:r>
              <a:rPr lang="en-US" sz="2000" i="0" dirty="0" err="1">
                <a:effectLst/>
              </a:rPr>
              <a:t>mer</a:t>
            </a:r>
            <a:r>
              <a:rPr lang="en-US" sz="2000" i="0" dirty="0">
                <a:effectLst/>
              </a:rPr>
              <a:t> </a:t>
            </a:r>
            <a:r>
              <a:rPr lang="en-US" sz="2000" i="0" dirty="0" err="1">
                <a:effectLst/>
              </a:rPr>
              <a:t>blod</a:t>
            </a:r>
            <a:r>
              <a:rPr lang="en-US" sz="2000" i="0" dirty="0">
                <a:effectLst/>
              </a:rPr>
              <a:t> i </a:t>
            </a:r>
            <a:r>
              <a:rPr lang="en-US" sz="2000" i="0" dirty="0" err="1">
                <a:effectLst/>
              </a:rPr>
              <a:t>kroppen</a:t>
            </a:r>
            <a:r>
              <a:rPr lang="en-US" sz="2000" i="0" dirty="0">
                <a:effectLst/>
              </a:rPr>
              <a:t> i forhold </a:t>
            </a:r>
            <a:r>
              <a:rPr lang="en-US" sz="2000" i="0" dirty="0" err="1">
                <a:effectLst/>
              </a:rPr>
              <a:t>til</a:t>
            </a:r>
            <a:r>
              <a:rPr lang="en-US" sz="2000" i="0" dirty="0">
                <a:effectLst/>
              </a:rPr>
              <a:t> </a:t>
            </a:r>
            <a:r>
              <a:rPr lang="en-US" sz="2000" i="0" dirty="0" err="1">
                <a:effectLst/>
              </a:rPr>
              <a:t>størrelse</a:t>
            </a:r>
            <a:r>
              <a:rPr lang="en-US" sz="2000" i="0" dirty="0">
                <a:effectLst/>
              </a:rPr>
              <a:t> </a:t>
            </a:r>
            <a:r>
              <a:rPr lang="en-US" sz="2000" i="0" dirty="0" err="1">
                <a:effectLst/>
              </a:rPr>
              <a:t>enn</a:t>
            </a:r>
            <a:r>
              <a:rPr lang="en-US" sz="2000" i="0" dirty="0">
                <a:effectLst/>
              </a:rPr>
              <a:t> </a:t>
            </a:r>
            <a:r>
              <a:rPr lang="en-US" sz="2000" i="0" dirty="0" err="1">
                <a:effectLst/>
              </a:rPr>
              <a:t>andre</a:t>
            </a:r>
            <a:r>
              <a:rPr lang="en-US" sz="2000" i="0" dirty="0">
                <a:effectLst/>
              </a:rPr>
              <a:t> </a:t>
            </a:r>
            <a:r>
              <a:rPr lang="en-US" sz="2000" i="0" dirty="0" err="1">
                <a:effectLst/>
              </a:rPr>
              <a:t>dyr</a:t>
            </a:r>
            <a:r>
              <a:rPr lang="en-US" sz="2000" i="0" dirty="0">
                <a:effectLst/>
              </a:rPr>
              <a:t>. </a:t>
            </a:r>
          </a:p>
          <a:p>
            <a:pPr marL="0" indent="0">
              <a:buNone/>
            </a:pPr>
            <a:br>
              <a:rPr lang="en-US" sz="1600" b="1" i="0" dirty="0">
                <a:effectLst/>
              </a:rPr>
            </a:br>
            <a:br>
              <a:rPr lang="en-US" sz="1600" b="1" i="0" dirty="0">
                <a:effectLst/>
              </a:rPr>
            </a:br>
            <a:endParaRPr lang="en-US" sz="1600" dirty="0"/>
          </a:p>
        </p:txBody>
      </p:sp>
      <p:sp>
        <p:nvSpPr>
          <p:cNvPr id="5" name="Plassholder for bunntekst 4">
            <a:extLst>
              <a:ext uri="{FF2B5EF4-FFF2-40B4-BE49-F238E27FC236}">
                <a16:creationId xmlns:a16="http://schemas.microsoft.com/office/drawing/2014/main" id="{6BEE8C1B-AE0C-8D86-DA60-F2A909AD765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10713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F2A8629B-0D7B-9349-472D-B656AC3BA60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6863" r="12990"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059729CF-AECB-944B-5488-3FE7E4EF4ECE}"/>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3. Hva ser du på bildet?</a:t>
            </a:r>
          </a:p>
        </p:txBody>
      </p:sp>
      <p:sp>
        <p:nvSpPr>
          <p:cNvPr id="4" name="Plassholder for innhold 3">
            <a:extLst>
              <a:ext uri="{FF2B5EF4-FFF2-40B4-BE49-F238E27FC236}">
                <a16:creationId xmlns:a16="http://schemas.microsoft.com/office/drawing/2014/main" id="{EEF930FA-D100-C991-3F3B-BB620EF32178}"/>
              </a:ext>
            </a:extLst>
          </p:cNvPr>
          <p:cNvSpPr>
            <a:spLocks noGrp="1"/>
          </p:cNvSpPr>
          <p:nvPr>
            <p:ph sz="half" idx="2"/>
          </p:nvPr>
        </p:nvSpPr>
        <p:spPr>
          <a:xfrm>
            <a:off x="838200" y="2434201"/>
            <a:ext cx="3822189" cy="3742762"/>
          </a:xfrm>
        </p:spPr>
        <p:txBody>
          <a:bodyPr vert="horz" lIns="91440" tIns="45720" rIns="91440" bIns="45720" rtlCol="0">
            <a:normAutofit/>
          </a:bodyPr>
          <a:lstStyle/>
          <a:p>
            <a:pPr marL="685800" indent="-457200" fontAlgn="ctr">
              <a:buFont typeface="+mj-lt"/>
              <a:buAutoNum type="arabicPeriod"/>
            </a:pPr>
            <a:r>
              <a:rPr lang="en-US" sz="2000" i="0" dirty="0">
                <a:effectLst/>
              </a:rPr>
              <a:t>Det er </a:t>
            </a:r>
            <a:r>
              <a:rPr lang="en-US" sz="2000" i="0" dirty="0" err="1">
                <a:effectLst/>
              </a:rPr>
              <a:t>en</a:t>
            </a:r>
            <a:r>
              <a:rPr lang="en-US" sz="2000" i="0" dirty="0">
                <a:effectLst/>
              </a:rPr>
              <a:t> </a:t>
            </a:r>
            <a:r>
              <a:rPr lang="en-US" sz="2000" i="0" dirty="0" err="1">
                <a:effectLst/>
              </a:rPr>
              <a:t>beverhale</a:t>
            </a:r>
            <a:r>
              <a:rPr lang="en-US" sz="2000" i="0" dirty="0">
                <a:effectLst/>
              </a:rPr>
              <a:t>.</a:t>
            </a:r>
          </a:p>
          <a:p>
            <a:pPr marL="685800" indent="-457200" fontAlgn="ctr">
              <a:buFont typeface="+mj-lt"/>
              <a:buAutoNum type="arabicPeriod"/>
            </a:pPr>
            <a:r>
              <a:rPr lang="en-US" sz="2000" i="0" dirty="0">
                <a:effectLst/>
              </a:rPr>
              <a:t>Halen på </a:t>
            </a:r>
            <a:r>
              <a:rPr lang="en-US" sz="2000" i="0" dirty="0" err="1">
                <a:effectLst/>
              </a:rPr>
              <a:t>en</a:t>
            </a:r>
            <a:r>
              <a:rPr lang="en-US" sz="2000" i="0" dirty="0">
                <a:effectLst/>
              </a:rPr>
              <a:t> </a:t>
            </a:r>
            <a:r>
              <a:rPr lang="en-US" sz="2000" i="0" dirty="0" err="1">
                <a:effectLst/>
              </a:rPr>
              <a:t>stor</a:t>
            </a:r>
            <a:r>
              <a:rPr lang="en-US" sz="2000" i="0" dirty="0">
                <a:effectLst/>
              </a:rPr>
              <a:t> </a:t>
            </a:r>
            <a:r>
              <a:rPr lang="en-US" sz="2000" i="0" dirty="0" err="1">
                <a:effectLst/>
              </a:rPr>
              <a:t>huggorm</a:t>
            </a:r>
            <a:r>
              <a:rPr lang="en-US" sz="2000" i="0" dirty="0">
                <a:effectLst/>
              </a:rPr>
              <a:t>.</a:t>
            </a:r>
          </a:p>
          <a:p>
            <a:pPr marL="685800" indent="-457200" fontAlgn="ctr">
              <a:buFont typeface="+mj-lt"/>
              <a:buAutoNum type="arabicPeriod"/>
            </a:pPr>
            <a:r>
              <a:rPr lang="en-US" sz="2000" i="0" dirty="0">
                <a:effectLst/>
              </a:rPr>
              <a:t>Halen på </a:t>
            </a:r>
            <a:r>
              <a:rPr lang="en-US" sz="2000" i="0" dirty="0" err="1">
                <a:effectLst/>
              </a:rPr>
              <a:t>en</a:t>
            </a:r>
            <a:r>
              <a:rPr lang="en-US" sz="2000" i="0" dirty="0">
                <a:effectLst/>
              </a:rPr>
              <a:t> sel.</a:t>
            </a:r>
          </a:p>
          <a:p>
            <a:pPr marL="0"/>
            <a:endParaRPr lang="en-US" sz="2000" b="1" i="0" dirty="0">
              <a:effectLst/>
            </a:endParaRPr>
          </a:p>
          <a:p>
            <a:pPr marL="0" indent="0">
              <a:buNone/>
            </a:pPr>
            <a:r>
              <a:rPr lang="en-US" sz="2000" i="0" dirty="0">
                <a:effectLst/>
              </a:rPr>
              <a:t>Det er </a:t>
            </a:r>
            <a:r>
              <a:rPr lang="en-US" sz="2000" i="0" dirty="0" err="1">
                <a:effectLst/>
              </a:rPr>
              <a:t>en</a:t>
            </a:r>
            <a:r>
              <a:rPr lang="en-US" sz="2000" i="0" dirty="0">
                <a:effectLst/>
              </a:rPr>
              <a:t> </a:t>
            </a:r>
            <a:r>
              <a:rPr lang="en-US" sz="2000" i="0" dirty="0" err="1">
                <a:effectLst/>
              </a:rPr>
              <a:t>beverhale</a:t>
            </a:r>
            <a:r>
              <a:rPr lang="en-US" sz="2000" i="0" dirty="0">
                <a:effectLst/>
              </a:rPr>
              <a:t>. Den </a:t>
            </a:r>
            <a:r>
              <a:rPr lang="en-US" sz="2000" i="0" dirty="0" err="1">
                <a:effectLst/>
              </a:rPr>
              <a:t>brukes</a:t>
            </a:r>
            <a:r>
              <a:rPr lang="en-US" sz="2000" i="0" dirty="0">
                <a:effectLst/>
              </a:rPr>
              <a:t> </a:t>
            </a:r>
            <a:r>
              <a:rPr lang="en-US" sz="2000" i="0" dirty="0" err="1">
                <a:effectLst/>
              </a:rPr>
              <a:t>til</a:t>
            </a:r>
            <a:r>
              <a:rPr lang="en-US" sz="2000" i="0" dirty="0">
                <a:effectLst/>
              </a:rPr>
              <a:t> </a:t>
            </a:r>
            <a:r>
              <a:rPr lang="en-US" sz="2000" i="0" dirty="0" err="1">
                <a:effectLst/>
              </a:rPr>
              <a:t>svømming</a:t>
            </a:r>
            <a:r>
              <a:rPr lang="en-US" sz="2000" i="0" dirty="0">
                <a:effectLst/>
              </a:rPr>
              <a:t>, men og </a:t>
            </a:r>
            <a:r>
              <a:rPr lang="en-US" sz="2000" i="0" dirty="0" err="1">
                <a:effectLst/>
              </a:rPr>
              <a:t>til</a:t>
            </a:r>
            <a:r>
              <a:rPr lang="en-US" sz="2000" i="0" dirty="0">
                <a:effectLst/>
              </a:rPr>
              <a:t> å </a:t>
            </a:r>
            <a:r>
              <a:rPr lang="en-US" sz="2000" i="0" dirty="0" err="1">
                <a:effectLst/>
              </a:rPr>
              <a:t>varsle</a:t>
            </a:r>
            <a:r>
              <a:rPr lang="en-US" sz="2000" i="0" dirty="0">
                <a:effectLst/>
              </a:rPr>
              <a:t> </a:t>
            </a:r>
            <a:r>
              <a:rPr lang="en-US" sz="2000" i="0" dirty="0" err="1">
                <a:effectLst/>
              </a:rPr>
              <a:t>andre</a:t>
            </a:r>
            <a:r>
              <a:rPr lang="en-US" sz="2000" i="0" dirty="0">
                <a:effectLst/>
              </a:rPr>
              <a:t> </a:t>
            </a:r>
            <a:r>
              <a:rPr lang="en-US" sz="2000" i="0" dirty="0" err="1">
                <a:effectLst/>
              </a:rPr>
              <a:t>bevere</a:t>
            </a:r>
            <a:r>
              <a:rPr lang="en-US" sz="2000" i="0" dirty="0">
                <a:effectLst/>
              </a:rPr>
              <a:t> om fare. Da </a:t>
            </a:r>
            <a:r>
              <a:rPr lang="en-US" sz="2000" i="0" dirty="0" err="1">
                <a:effectLst/>
              </a:rPr>
              <a:t>klasker</a:t>
            </a:r>
            <a:r>
              <a:rPr lang="en-US" sz="2000" i="0" dirty="0">
                <a:effectLst/>
              </a:rPr>
              <a:t> </a:t>
            </a:r>
            <a:r>
              <a:rPr lang="en-US" sz="2000" i="0" dirty="0" err="1">
                <a:effectLst/>
              </a:rPr>
              <a:t>beveren</a:t>
            </a:r>
            <a:r>
              <a:rPr lang="en-US" sz="2000" i="0" dirty="0">
                <a:effectLst/>
              </a:rPr>
              <a:t> </a:t>
            </a:r>
            <a:r>
              <a:rPr lang="en-US" sz="2000" i="0" dirty="0" err="1">
                <a:effectLst/>
              </a:rPr>
              <a:t>halen</a:t>
            </a:r>
            <a:r>
              <a:rPr lang="en-US" sz="2000" i="0" dirty="0">
                <a:effectLst/>
              </a:rPr>
              <a:t> mot </a:t>
            </a:r>
            <a:r>
              <a:rPr lang="en-US" sz="2000" i="0" dirty="0" err="1">
                <a:effectLst/>
              </a:rPr>
              <a:t>vannflata</a:t>
            </a:r>
            <a:r>
              <a:rPr lang="en-US" sz="2000" i="0" dirty="0">
                <a:effectLst/>
              </a:rPr>
              <a:t>. </a:t>
            </a:r>
            <a:br>
              <a:rPr lang="en-US" sz="2000" i="0" dirty="0">
                <a:effectLst/>
              </a:rPr>
            </a:br>
            <a:br>
              <a:rPr lang="en-US" sz="2000" i="0" dirty="0">
                <a:effectLst/>
              </a:rPr>
            </a:br>
            <a:br>
              <a:rPr lang="en-US" sz="2000" b="1" i="0" dirty="0">
                <a:effectLst/>
              </a:rPr>
            </a:br>
            <a:endParaRPr lang="en-US" sz="2000" dirty="0"/>
          </a:p>
        </p:txBody>
      </p:sp>
      <p:sp>
        <p:nvSpPr>
          <p:cNvPr id="5" name="Plassholder for bunntekst 4">
            <a:extLst>
              <a:ext uri="{FF2B5EF4-FFF2-40B4-BE49-F238E27FC236}">
                <a16:creationId xmlns:a16="http://schemas.microsoft.com/office/drawing/2014/main" id="{000C447F-B3CC-0606-FA1C-3587CFC6ECA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45136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00601D29-6053-1E48-7954-26652A30E690}"/>
              </a:ext>
            </a:extLst>
          </p:cNvPr>
          <p:cNvSpPr>
            <a:spLocks noGrp="1"/>
          </p:cNvSpPr>
          <p:nvPr>
            <p:ph type="title"/>
          </p:nvPr>
        </p:nvSpPr>
        <p:spPr>
          <a:xfrm>
            <a:off x="838199" y="1068891"/>
            <a:ext cx="4259731" cy="1985085"/>
          </a:xfrm>
        </p:spPr>
        <p:txBody>
          <a:bodyPr vert="horz" lIns="91440" tIns="45720" rIns="91440" bIns="45720" rtlCol="0" anchor="b">
            <a:normAutofit/>
          </a:bodyPr>
          <a:lstStyle/>
          <a:p>
            <a:pPr algn="ctr"/>
            <a:r>
              <a:rPr lang="en-US" sz="3400" kern="1200">
                <a:solidFill>
                  <a:schemeClr val="tx1"/>
                </a:solidFill>
                <a:latin typeface="+mj-lt"/>
                <a:ea typeface="+mj-ea"/>
                <a:cs typeface="+mj-cs"/>
              </a:rPr>
              <a:t>39  På videoen ser du grevlinger. Hvordan ser du forskjell på den og mårhund?</a:t>
            </a:r>
          </a:p>
        </p:txBody>
      </p:sp>
      <p:sp>
        <p:nvSpPr>
          <p:cNvPr id="15" name="Freeform: Shape 1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Media på Internett 5" title="Grevling hi med aktive grevlinger!">
            <a:hlinkClick r:id="" action="ppaction://media"/>
            <a:extLst>
              <a:ext uri="{FF2B5EF4-FFF2-40B4-BE49-F238E27FC236}">
                <a16:creationId xmlns:a16="http://schemas.microsoft.com/office/drawing/2014/main" id="{457D0CE3-4166-30AA-B823-2F2D7066660A}"/>
              </a:ext>
            </a:extLst>
          </p:cNvPr>
          <p:cNvPicPr>
            <a:picLocks noGrp="1" noRot="1" noChangeAspect="1"/>
          </p:cNvPicPr>
          <p:nvPr>
            <p:ph sz="half" idx="1"/>
            <a:videoFile r:link="rId1"/>
          </p:nvPr>
        </p:nvPicPr>
        <p:blipFill>
          <a:blip r:embed="rId3"/>
          <a:stretch>
            <a:fillRect/>
          </a:stretch>
        </p:blipFill>
        <p:spPr>
          <a:xfrm>
            <a:off x="1049617" y="3696988"/>
            <a:ext cx="3836894" cy="2167845"/>
          </a:xfrm>
          <a:prstGeom prst="rect">
            <a:avLst/>
          </a:prstGeom>
        </p:spPr>
      </p:pic>
      <p:sp>
        <p:nvSpPr>
          <p:cNvPr id="17"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6C87660-35B0-7BB6-0CFA-F2B2EECA9A86}"/>
              </a:ext>
            </a:extLst>
          </p:cNvPr>
          <p:cNvSpPr>
            <a:spLocks noGrp="1"/>
          </p:cNvSpPr>
          <p:nvPr>
            <p:ph sz="half" idx="2"/>
          </p:nvPr>
        </p:nvSpPr>
        <p:spPr>
          <a:xfrm>
            <a:off x="6586415" y="723153"/>
            <a:ext cx="4555782" cy="5392482"/>
          </a:xfrm>
        </p:spPr>
        <p:txBody>
          <a:bodyPr vert="horz" lIns="91440" tIns="45720" rIns="91440" bIns="45720" rtlCol="0" anchor="ctr">
            <a:normAutofit lnSpcReduction="10000"/>
          </a:bodyPr>
          <a:lstStyle/>
          <a:p>
            <a:pPr marL="571500" indent="-342900" fontAlgn="ctr">
              <a:buFont typeface="+mj-lt"/>
              <a:buAutoNum type="arabicPeriod"/>
            </a:pPr>
            <a:r>
              <a:rPr lang="en-US" sz="2000" i="0" dirty="0" err="1">
                <a:effectLst/>
              </a:rPr>
              <a:t>Mårhunden</a:t>
            </a:r>
            <a:r>
              <a:rPr lang="en-US" sz="2000" i="0" dirty="0">
                <a:effectLst/>
              </a:rPr>
              <a:t> er </a:t>
            </a:r>
            <a:r>
              <a:rPr lang="en-US" sz="2000" i="0" dirty="0" err="1">
                <a:effectLst/>
              </a:rPr>
              <a:t>en</a:t>
            </a:r>
            <a:r>
              <a:rPr lang="en-US" sz="2000" i="0" dirty="0">
                <a:effectLst/>
              </a:rPr>
              <a:t> god del </a:t>
            </a:r>
            <a:r>
              <a:rPr lang="en-US" sz="2000" i="0" dirty="0" err="1">
                <a:effectLst/>
              </a:rPr>
              <a:t>større</a:t>
            </a:r>
            <a:r>
              <a:rPr lang="en-US" sz="2000" i="0" dirty="0">
                <a:effectLst/>
              </a:rPr>
              <a:t> </a:t>
            </a:r>
            <a:r>
              <a:rPr lang="en-US" sz="2000" i="0" dirty="0" err="1">
                <a:effectLst/>
              </a:rPr>
              <a:t>enn</a:t>
            </a:r>
            <a:r>
              <a:rPr lang="en-US" sz="2000" i="0" dirty="0">
                <a:effectLst/>
              </a:rPr>
              <a:t> </a:t>
            </a:r>
            <a:r>
              <a:rPr lang="en-US" sz="2000" i="0" dirty="0" err="1">
                <a:effectLst/>
              </a:rPr>
              <a:t>grevlingen</a:t>
            </a:r>
            <a:r>
              <a:rPr lang="en-US" sz="2000" i="0" dirty="0">
                <a:effectLst/>
              </a:rPr>
              <a:t>.</a:t>
            </a:r>
          </a:p>
          <a:p>
            <a:pPr marL="571500" indent="-342900" fontAlgn="ctr">
              <a:buFont typeface="+mj-lt"/>
              <a:buAutoNum type="arabicPeriod"/>
            </a:pPr>
            <a:r>
              <a:rPr lang="en-US" sz="2000" i="0" dirty="0" err="1">
                <a:effectLst/>
              </a:rPr>
              <a:t>Mårhunden</a:t>
            </a:r>
            <a:r>
              <a:rPr lang="en-US" sz="2000" i="0" dirty="0">
                <a:effectLst/>
              </a:rPr>
              <a:t> mangler den </a:t>
            </a:r>
            <a:r>
              <a:rPr lang="en-US" sz="2000" i="0" dirty="0" err="1">
                <a:effectLst/>
              </a:rPr>
              <a:t>svarte</a:t>
            </a:r>
            <a:r>
              <a:rPr lang="en-US" sz="2000" i="0" dirty="0">
                <a:effectLst/>
              </a:rPr>
              <a:t> </a:t>
            </a:r>
            <a:r>
              <a:rPr lang="en-US" sz="2000" i="0" dirty="0" err="1">
                <a:effectLst/>
              </a:rPr>
              <a:t>stripen</a:t>
            </a:r>
            <a:r>
              <a:rPr lang="en-US" sz="2000" i="0" dirty="0">
                <a:effectLst/>
              </a:rPr>
              <a:t> </a:t>
            </a:r>
            <a:r>
              <a:rPr lang="en-US" sz="2000" i="0" dirty="0" err="1">
                <a:effectLst/>
              </a:rPr>
              <a:t>fra</a:t>
            </a:r>
            <a:r>
              <a:rPr lang="en-US" sz="2000" i="0" dirty="0">
                <a:effectLst/>
              </a:rPr>
              <a:t> </a:t>
            </a:r>
            <a:r>
              <a:rPr lang="en-US" sz="2000" i="0" dirty="0" err="1">
                <a:effectLst/>
              </a:rPr>
              <a:t>snuten</a:t>
            </a:r>
            <a:r>
              <a:rPr lang="en-US" sz="2000" i="0" dirty="0">
                <a:effectLst/>
              </a:rPr>
              <a:t> og </a:t>
            </a:r>
            <a:r>
              <a:rPr lang="en-US" sz="2000" i="0" dirty="0" err="1">
                <a:effectLst/>
              </a:rPr>
              <a:t>opp</a:t>
            </a:r>
            <a:r>
              <a:rPr lang="en-US" sz="2000" i="0" dirty="0">
                <a:effectLst/>
              </a:rPr>
              <a:t> </a:t>
            </a:r>
            <a:r>
              <a:rPr lang="en-US" sz="2000" i="0" dirty="0" err="1">
                <a:effectLst/>
              </a:rPr>
              <a:t>til</a:t>
            </a:r>
            <a:r>
              <a:rPr lang="en-US" sz="2000" i="0" dirty="0">
                <a:effectLst/>
              </a:rPr>
              <a:t> </a:t>
            </a:r>
            <a:r>
              <a:rPr lang="en-US" sz="2000" i="0" dirty="0" err="1">
                <a:effectLst/>
              </a:rPr>
              <a:t>øret</a:t>
            </a:r>
            <a:r>
              <a:rPr lang="en-US" sz="2000" i="0" dirty="0">
                <a:effectLst/>
              </a:rPr>
              <a:t>.</a:t>
            </a:r>
          </a:p>
          <a:p>
            <a:pPr marL="571500" indent="-342900" fontAlgn="ctr">
              <a:buFont typeface="+mj-lt"/>
              <a:buAutoNum type="arabicPeriod"/>
            </a:pPr>
            <a:r>
              <a:rPr lang="en-US" sz="2000" i="0" dirty="0" err="1">
                <a:effectLst/>
              </a:rPr>
              <a:t>Mårhunden</a:t>
            </a:r>
            <a:r>
              <a:rPr lang="en-US" sz="2000" i="0" dirty="0">
                <a:effectLst/>
              </a:rPr>
              <a:t> er </a:t>
            </a:r>
            <a:r>
              <a:rPr lang="en-US" sz="2000" i="0" dirty="0" err="1">
                <a:effectLst/>
              </a:rPr>
              <a:t>utpreget</a:t>
            </a:r>
            <a:r>
              <a:rPr lang="en-US" sz="2000" i="0" dirty="0">
                <a:effectLst/>
              </a:rPr>
              <a:t> </a:t>
            </a:r>
            <a:r>
              <a:rPr lang="en-US" sz="2000" i="0" dirty="0" err="1">
                <a:effectLst/>
              </a:rPr>
              <a:t>dagaktiv</a:t>
            </a:r>
            <a:r>
              <a:rPr lang="en-US" sz="2000" i="0" dirty="0">
                <a:effectLst/>
              </a:rPr>
              <a:t> og er lite sky.</a:t>
            </a:r>
          </a:p>
          <a:p>
            <a:pPr marL="0"/>
            <a:endParaRPr lang="en-US" sz="1700" b="1" i="0" dirty="0">
              <a:effectLst/>
            </a:endParaRPr>
          </a:p>
          <a:p>
            <a:pPr marL="0" indent="0">
              <a:buNone/>
            </a:pPr>
            <a:r>
              <a:rPr lang="en-US" sz="2000" i="0" dirty="0" err="1">
                <a:effectLst/>
              </a:rPr>
              <a:t>Mårhunden</a:t>
            </a:r>
            <a:r>
              <a:rPr lang="en-US" sz="2000" i="0" dirty="0">
                <a:effectLst/>
              </a:rPr>
              <a:t> </a:t>
            </a:r>
            <a:r>
              <a:rPr lang="en-US" sz="2000" i="0" dirty="0" err="1">
                <a:effectLst/>
              </a:rPr>
              <a:t>har</a:t>
            </a:r>
            <a:r>
              <a:rPr lang="en-US" sz="2000" i="0" dirty="0">
                <a:effectLst/>
              </a:rPr>
              <a:t> </a:t>
            </a:r>
            <a:r>
              <a:rPr lang="en-US" sz="2000" i="0" dirty="0" err="1">
                <a:effectLst/>
              </a:rPr>
              <a:t>en</a:t>
            </a:r>
            <a:r>
              <a:rPr lang="en-US" sz="2000" i="0" dirty="0">
                <a:effectLst/>
              </a:rPr>
              <a:t> </a:t>
            </a:r>
            <a:r>
              <a:rPr lang="en-US" sz="2000" i="0" dirty="0" err="1">
                <a:effectLst/>
              </a:rPr>
              <a:t>karakteristisk</a:t>
            </a:r>
            <a:r>
              <a:rPr lang="en-US" sz="2000" i="0" dirty="0">
                <a:effectLst/>
              </a:rPr>
              <a:t> </a:t>
            </a:r>
            <a:r>
              <a:rPr lang="en-US" sz="2000" i="0" dirty="0" err="1">
                <a:effectLst/>
              </a:rPr>
              <a:t>ansiktsmaske</a:t>
            </a:r>
            <a:r>
              <a:rPr lang="en-US" sz="2000" i="0" dirty="0">
                <a:effectLst/>
              </a:rPr>
              <a:t>, med </a:t>
            </a:r>
            <a:r>
              <a:rPr lang="en-US" sz="2000" i="0" dirty="0" err="1">
                <a:effectLst/>
              </a:rPr>
              <a:t>sorte</a:t>
            </a:r>
            <a:r>
              <a:rPr lang="en-US" sz="2000" i="0" dirty="0">
                <a:effectLst/>
              </a:rPr>
              <a:t> </a:t>
            </a:r>
            <a:r>
              <a:rPr lang="en-US" sz="2000" i="0" dirty="0" err="1">
                <a:effectLst/>
              </a:rPr>
              <a:t>tegninger</a:t>
            </a:r>
            <a:r>
              <a:rPr lang="en-US" sz="2000" i="0" dirty="0">
                <a:effectLst/>
              </a:rPr>
              <a:t> </a:t>
            </a:r>
            <a:r>
              <a:rPr lang="en-US" sz="2000" i="0" dirty="0" err="1">
                <a:effectLst/>
              </a:rPr>
              <a:t>rundt</a:t>
            </a:r>
            <a:r>
              <a:rPr lang="en-US" sz="2000" i="0" dirty="0">
                <a:effectLst/>
              </a:rPr>
              <a:t> </a:t>
            </a:r>
            <a:r>
              <a:rPr lang="en-US" sz="2000" i="0" dirty="0" err="1">
                <a:effectLst/>
              </a:rPr>
              <a:t>øynene</a:t>
            </a:r>
            <a:r>
              <a:rPr lang="en-US" sz="2000" i="0" dirty="0">
                <a:effectLst/>
              </a:rPr>
              <a:t>. </a:t>
            </a:r>
            <a:r>
              <a:rPr lang="en-US" sz="2000" i="0" dirty="0" err="1">
                <a:effectLst/>
              </a:rPr>
              <a:t>Hodet</a:t>
            </a:r>
            <a:r>
              <a:rPr lang="en-US" sz="2000" i="0" dirty="0">
                <a:effectLst/>
              </a:rPr>
              <a:t> og </a:t>
            </a:r>
            <a:r>
              <a:rPr lang="en-US" sz="2000" i="0" dirty="0" err="1">
                <a:effectLst/>
              </a:rPr>
              <a:t>fremre</a:t>
            </a:r>
            <a:r>
              <a:rPr lang="en-US" sz="2000" i="0" dirty="0">
                <a:effectLst/>
              </a:rPr>
              <a:t> </a:t>
            </a:r>
            <a:r>
              <a:rPr lang="en-US" sz="2000" i="0" dirty="0" err="1">
                <a:effectLst/>
              </a:rPr>
              <a:t>snuteparti</a:t>
            </a:r>
            <a:r>
              <a:rPr lang="en-US" sz="2000" i="0" dirty="0">
                <a:effectLst/>
              </a:rPr>
              <a:t> er for </a:t>
            </a:r>
            <a:r>
              <a:rPr lang="en-US" sz="2000" i="0" dirty="0" err="1">
                <a:effectLst/>
              </a:rPr>
              <a:t>øvrig</a:t>
            </a:r>
            <a:r>
              <a:rPr lang="en-US" sz="2000" i="0" dirty="0">
                <a:effectLst/>
              </a:rPr>
              <a:t> </a:t>
            </a:r>
            <a:r>
              <a:rPr lang="en-US" sz="2000" i="0" dirty="0" err="1">
                <a:effectLst/>
              </a:rPr>
              <a:t>lyst</a:t>
            </a:r>
            <a:r>
              <a:rPr lang="en-US" sz="2000" i="0" dirty="0">
                <a:effectLst/>
              </a:rPr>
              <a:t>. </a:t>
            </a:r>
            <a:r>
              <a:rPr lang="en-US" sz="2000" i="0" dirty="0" err="1">
                <a:effectLst/>
              </a:rPr>
              <a:t>Pelsen</a:t>
            </a:r>
            <a:r>
              <a:rPr lang="en-US" sz="2000" i="0" dirty="0">
                <a:effectLst/>
              </a:rPr>
              <a:t> er </a:t>
            </a:r>
            <a:r>
              <a:rPr lang="en-US" sz="2000" i="0" dirty="0" err="1">
                <a:effectLst/>
              </a:rPr>
              <a:t>tett</a:t>
            </a:r>
            <a:r>
              <a:rPr lang="en-US" sz="2000" i="0" dirty="0">
                <a:effectLst/>
              </a:rPr>
              <a:t> og </a:t>
            </a:r>
            <a:r>
              <a:rPr lang="en-US" sz="2000" i="0" dirty="0" err="1">
                <a:effectLst/>
              </a:rPr>
              <a:t>myk</a:t>
            </a:r>
            <a:r>
              <a:rPr lang="en-US" sz="2000" i="0" dirty="0">
                <a:effectLst/>
              </a:rPr>
              <a:t>. Den er </a:t>
            </a:r>
            <a:r>
              <a:rPr lang="en-US" sz="2000" i="0" dirty="0" err="1">
                <a:effectLst/>
              </a:rPr>
              <a:t>brun</a:t>
            </a:r>
            <a:r>
              <a:rPr lang="en-US" sz="2000" i="0" dirty="0">
                <a:effectLst/>
              </a:rPr>
              <a:t> </a:t>
            </a:r>
            <a:r>
              <a:rPr lang="en-US" sz="2000" i="0" dirty="0" err="1">
                <a:effectLst/>
              </a:rPr>
              <a:t>til</a:t>
            </a:r>
            <a:r>
              <a:rPr lang="en-US" sz="2000" i="0" dirty="0">
                <a:effectLst/>
              </a:rPr>
              <a:t> </a:t>
            </a:r>
            <a:r>
              <a:rPr lang="en-US" sz="2000" i="0" dirty="0" err="1">
                <a:effectLst/>
              </a:rPr>
              <a:t>gulbrun</a:t>
            </a:r>
            <a:r>
              <a:rPr lang="en-US" sz="2000" i="0" dirty="0">
                <a:effectLst/>
              </a:rPr>
              <a:t> med </a:t>
            </a:r>
            <a:r>
              <a:rPr lang="en-US" sz="2000" i="0" dirty="0" err="1">
                <a:effectLst/>
              </a:rPr>
              <a:t>mørke</a:t>
            </a:r>
            <a:r>
              <a:rPr lang="en-US" sz="2000" i="0" dirty="0">
                <a:effectLst/>
              </a:rPr>
              <a:t> </a:t>
            </a:r>
            <a:r>
              <a:rPr lang="en-US" sz="2000" i="0" dirty="0" err="1">
                <a:effectLst/>
              </a:rPr>
              <a:t>markeringer</a:t>
            </a:r>
            <a:r>
              <a:rPr lang="en-US" sz="2000" i="0" dirty="0">
                <a:effectLst/>
              </a:rPr>
              <a:t> over og </a:t>
            </a:r>
            <a:r>
              <a:rPr lang="en-US" sz="2000" i="0" dirty="0" err="1">
                <a:effectLst/>
              </a:rPr>
              <a:t>rundt</a:t>
            </a:r>
            <a:r>
              <a:rPr lang="en-US" sz="2000" i="0" dirty="0">
                <a:effectLst/>
              </a:rPr>
              <a:t> </a:t>
            </a:r>
            <a:r>
              <a:rPr lang="en-US" sz="2000" i="0" dirty="0" err="1">
                <a:effectLst/>
              </a:rPr>
              <a:t>skuldrene</a:t>
            </a:r>
            <a:r>
              <a:rPr lang="en-US" sz="2000" i="0" dirty="0">
                <a:effectLst/>
              </a:rPr>
              <a:t> og </a:t>
            </a:r>
            <a:r>
              <a:rPr lang="en-US" sz="2000" i="0" dirty="0" err="1">
                <a:effectLst/>
              </a:rPr>
              <a:t>ned</a:t>
            </a:r>
            <a:r>
              <a:rPr lang="en-US" sz="2000" i="0" dirty="0">
                <a:effectLst/>
              </a:rPr>
              <a:t> </a:t>
            </a:r>
            <a:r>
              <a:rPr lang="en-US" sz="2000" i="0" dirty="0" err="1">
                <a:effectLst/>
              </a:rPr>
              <a:t>langs</a:t>
            </a:r>
            <a:r>
              <a:rPr lang="en-US" sz="2000" i="0" dirty="0">
                <a:effectLst/>
              </a:rPr>
              <a:t> </a:t>
            </a:r>
            <a:r>
              <a:rPr lang="en-US" sz="2000" i="0" dirty="0" err="1">
                <a:effectLst/>
              </a:rPr>
              <a:t>siden</a:t>
            </a:r>
            <a:r>
              <a:rPr lang="en-US" sz="2000" i="0" dirty="0">
                <a:effectLst/>
              </a:rPr>
              <a:t>. </a:t>
            </a:r>
            <a:r>
              <a:rPr lang="en-US" sz="2000" i="0" dirty="0" err="1">
                <a:effectLst/>
              </a:rPr>
              <a:t>Buken</a:t>
            </a:r>
            <a:r>
              <a:rPr lang="en-US" sz="2000" i="0" dirty="0">
                <a:effectLst/>
              </a:rPr>
              <a:t> er </a:t>
            </a:r>
            <a:r>
              <a:rPr lang="en-US" sz="2000" i="0" dirty="0" err="1">
                <a:effectLst/>
              </a:rPr>
              <a:t>lysere</a:t>
            </a:r>
            <a:r>
              <a:rPr lang="en-US" sz="2000" i="0" dirty="0">
                <a:effectLst/>
              </a:rPr>
              <a:t>, </a:t>
            </a:r>
            <a:r>
              <a:rPr lang="en-US" sz="2000" i="0" dirty="0" err="1">
                <a:effectLst/>
              </a:rPr>
              <a:t>mens</a:t>
            </a:r>
            <a:r>
              <a:rPr lang="en-US" sz="2000" i="0" dirty="0">
                <a:effectLst/>
              </a:rPr>
              <a:t> </a:t>
            </a:r>
            <a:r>
              <a:rPr lang="en-US" sz="2000" i="0" dirty="0" err="1">
                <a:effectLst/>
              </a:rPr>
              <a:t>brystet</a:t>
            </a:r>
            <a:r>
              <a:rPr lang="en-US" sz="2000" i="0" dirty="0">
                <a:effectLst/>
              </a:rPr>
              <a:t> og </a:t>
            </a:r>
            <a:r>
              <a:rPr lang="en-US" sz="2000" i="0" dirty="0" err="1">
                <a:effectLst/>
              </a:rPr>
              <a:t>beina</a:t>
            </a:r>
            <a:r>
              <a:rPr lang="en-US" sz="2000" i="0" dirty="0">
                <a:effectLst/>
              </a:rPr>
              <a:t> er </a:t>
            </a:r>
            <a:r>
              <a:rPr lang="en-US" sz="2000" i="0" dirty="0" err="1">
                <a:effectLst/>
              </a:rPr>
              <a:t>mørke</a:t>
            </a:r>
            <a:r>
              <a:rPr lang="en-US" sz="2000" i="0" dirty="0">
                <a:effectLst/>
              </a:rPr>
              <a:t>, </a:t>
            </a:r>
            <a:r>
              <a:rPr lang="en-US" sz="2000" i="0" dirty="0" err="1">
                <a:effectLst/>
              </a:rPr>
              <a:t>nesten</a:t>
            </a:r>
            <a:r>
              <a:rPr lang="en-US" sz="2000" i="0" dirty="0">
                <a:effectLst/>
              </a:rPr>
              <a:t> </a:t>
            </a:r>
            <a:r>
              <a:rPr lang="en-US" sz="2000" i="0" dirty="0" err="1">
                <a:effectLst/>
              </a:rPr>
              <a:t>svarte</a:t>
            </a:r>
            <a:r>
              <a:rPr lang="en-US" sz="2000" i="0" dirty="0">
                <a:effectLst/>
              </a:rPr>
              <a:t>. </a:t>
            </a:r>
            <a:r>
              <a:rPr lang="en-US" sz="2000" i="0" dirty="0" err="1">
                <a:effectLst/>
              </a:rPr>
              <a:t>Fargene</a:t>
            </a:r>
            <a:r>
              <a:rPr lang="en-US" sz="2000" i="0" dirty="0">
                <a:effectLst/>
              </a:rPr>
              <a:t> </a:t>
            </a:r>
            <a:r>
              <a:rPr lang="en-US" sz="2000" i="0" dirty="0" err="1">
                <a:effectLst/>
              </a:rPr>
              <a:t>blir</a:t>
            </a:r>
            <a:r>
              <a:rPr lang="en-US" sz="2000" i="0" dirty="0">
                <a:effectLst/>
              </a:rPr>
              <a:t> </a:t>
            </a:r>
            <a:r>
              <a:rPr lang="en-US" sz="2000" i="0" dirty="0" err="1">
                <a:effectLst/>
              </a:rPr>
              <a:t>gjerne</a:t>
            </a:r>
            <a:r>
              <a:rPr lang="en-US" sz="2000" i="0" dirty="0">
                <a:effectLst/>
              </a:rPr>
              <a:t> </a:t>
            </a:r>
            <a:r>
              <a:rPr lang="en-US" sz="2000" i="0" dirty="0" err="1">
                <a:effectLst/>
              </a:rPr>
              <a:t>mørkere</a:t>
            </a:r>
            <a:r>
              <a:rPr lang="en-US" sz="2000" i="0" dirty="0">
                <a:effectLst/>
              </a:rPr>
              <a:t> og </a:t>
            </a:r>
            <a:r>
              <a:rPr lang="en-US" sz="2000" i="0" dirty="0" err="1">
                <a:effectLst/>
              </a:rPr>
              <a:t>pelsen</a:t>
            </a:r>
            <a:r>
              <a:rPr lang="en-US" sz="2000" i="0" dirty="0">
                <a:effectLst/>
              </a:rPr>
              <a:t> </a:t>
            </a:r>
            <a:r>
              <a:rPr lang="en-US" sz="2000" i="0" dirty="0" err="1">
                <a:effectLst/>
              </a:rPr>
              <a:t>tykkere</a:t>
            </a:r>
            <a:r>
              <a:rPr lang="en-US" sz="2000" i="0" dirty="0">
                <a:effectLst/>
              </a:rPr>
              <a:t> om </a:t>
            </a:r>
            <a:r>
              <a:rPr lang="en-US" sz="2000" i="0" dirty="0" err="1">
                <a:effectLst/>
              </a:rPr>
              <a:t>vinteren</a:t>
            </a:r>
            <a:r>
              <a:rPr lang="en-US" sz="2000" i="0" dirty="0">
                <a:effectLst/>
              </a:rPr>
              <a:t>. </a:t>
            </a:r>
            <a:br>
              <a:rPr lang="en-US" sz="2000" i="0" dirty="0">
                <a:effectLst/>
              </a:rPr>
            </a:br>
            <a:br>
              <a:rPr lang="en-US" sz="1700" i="0" dirty="0">
                <a:effectLst/>
              </a:rPr>
            </a:br>
            <a:br>
              <a:rPr lang="en-US" sz="1700" i="0" dirty="0">
                <a:effectLst/>
              </a:rPr>
            </a:br>
            <a:endParaRPr lang="en-US" sz="1700" dirty="0"/>
          </a:p>
        </p:txBody>
      </p:sp>
      <p:sp>
        <p:nvSpPr>
          <p:cNvPr id="5" name="Plassholder for bunntekst 4">
            <a:extLst>
              <a:ext uri="{FF2B5EF4-FFF2-40B4-BE49-F238E27FC236}">
                <a16:creationId xmlns:a16="http://schemas.microsoft.com/office/drawing/2014/main" id="{72B7979D-A8B2-EB21-7FC7-E0F844D2619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Eksamenstrim kapittel 5 div dyr jegerprøvekurset.no  1/24</a:t>
            </a:r>
          </a:p>
        </p:txBody>
      </p:sp>
    </p:spTree>
    <p:extLst>
      <p:ext uri="{BB962C8B-B14F-4D97-AF65-F5344CB8AC3E}">
        <p14:creationId xmlns:p14="http://schemas.microsoft.com/office/powerpoint/2010/main" val="145044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DA98D769-7BEE-19D4-EDF8-C1C124E72F0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9073"/>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17AC035-F441-CDEB-DA50-5E7ABFC0606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4. Hva ser du på bildet?</a:t>
            </a:r>
          </a:p>
        </p:txBody>
      </p:sp>
      <p:sp>
        <p:nvSpPr>
          <p:cNvPr id="4" name="Plassholder for innhold 3">
            <a:extLst>
              <a:ext uri="{FF2B5EF4-FFF2-40B4-BE49-F238E27FC236}">
                <a16:creationId xmlns:a16="http://schemas.microsoft.com/office/drawing/2014/main" id="{E5F8B43B-C4B3-E41C-0063-E5951C0CCE55}"/>
              </a:ext>
            </a:extLst>
          </p:cNvPr>
          <p:cNvSpPr>
            <a:spLocks noGrp="1"/>
          </p:cNvSpPr>
          <p:nvPr>
            <p:ph sz="half" idx="2"/>
          </p:nvPr>
        </p:nvSpPr>
        <p:spPr>
          <a:xfrm>
            <a:off x="838200" y="2434201"/>
            <a:ext cx="3822189" cy="3742762"/>
          </a:xfrm>
        </p:spPr>
        <p:txBody>
          <a:bodyPr vert="horz" lIns="91440" tIns="45720" rIns="91440" bIns="45720" rtlCol="0">
            <a:normAutofit/>
          </a:bodyPr>
          <a:lstStyle/>
          <a:p>
            <a:pPr marL="685800" indent="-457200">
              <a:buFont typeface="+mj-lt"/>
              <a:buAutoNum type="arabicPeriod"/>
            </a:pPr>
            <a:r>
              <a:rPr lang="en-US" sz="1900" i="0" dirty="0">
                <a:effectLst/>
              </a:rPr>
              <a:t>En </a:t>
            </a:r>
            <a:r>
              <a:rPr lang="en-US" sz="1900" i="0" dirty="0" err="1">
                <a:effectLst/>
              </a:rPr>
              <a:t>tømmervase</a:t>
            </a:r>
            <a:r>
              <a:rPr lang="en-US" sz="1900" i="0" dirty="0">
                <a:effectLst/>
              </a:rPr>
              <a:t> i et </a:t>
            </a:r>
            <a:r>
              <a:rPr lang="en-US" sz="1900" i="0" dirty="0" err="1">
                <a:effectLst/>
              </a:rPr>
              <a:t>vassdrag</a:t>
            </a:r>
            <a:r>
              <a:rPr lang="en-US" sz="1900" i="0" dirty="0">
                <a:effectLst/>
              </a:rPr>
              <a:t>.</a:t>
            </a:r>
          </a:p>
          <a:p>
            <a:pPr marL="685800" indent="-457200">
              <a:buFont typeface="+mj-lt"/>
              <a:buAutoNum type="arabicPeriod"/>
            </a:pPr>
            <a:r>
              <a:rPr lang="en-US" sz="1900" i="0" dirty="0">
                <a:effectLst/>
              </a:rPr>
              <a:t>En </a:t>
            </a:r>
            <a:r>
              <a:rPr lang="en-US" sz="1900" i="0" dirty="0" err="1">
                <a:effectLst/>
              </a:rPr>
              <a:t>beverdemning</a:t>
            </a:r>
            <a:r>
              <a:rPr lang="en-US" sz="1900" i="0" dirty="0">
                <a:effectLst/>
              </a:rPr>
              <a:t> med hi.</a:t>
            </a:r>
            <a:endParaRPr lang="en-US" sz="1900" dirty="0"/>
          </a:p>
          <a:p>
            <a:pPr marL="685800" indent="-457200">
              <a:buFont typeface="+mj-lt"/>
              <a:buAutoNum type="arabicPeriod"/>
            </a:pPr>
            <a:r>
              <a:rPr lang="en-US" sz="1900" dirty="0"/>
              <a:t>Bol for </a:t>
            </a:r>
            <a:r>
              <a:rPr lang="en-US" sz="1900" dirty="0" err="1"/>
              <a:t>beverrotte</a:t>
            </a:r>
            <a:r>
              <a:rPr lang="en-US" sz="1900" dirty="0"/>
              <a:t>.</a:t>
            </a:r>
          </a:p>
          <a:p>
            <a:pPr marL="457200"/>
            <a:endParaRPr lang="en-US" sz="1900" dirty="0"/>
          </a:p>
          <a:p>
            <a:pPr marL="0" indent="0">
              <a:buNone/>
            </a:pPr>
            <a:r>
              <a:rPr lang="en-US" sz="1900" dirty="0"/>
              <a:t>Beveren </a:t>
            </a:r>
            <a:r>
              <a:rPr lang="en-US" sz="1900" dirty="0" err="1"/>
              <a:t>bygger</a:t>
            </a:r>
            <a:r>
              <a:rPr lang="en-US" sz="1900" dirty="0"/>
              <a:t> </a:t>
            </a:r>
            <a:r>
              <a:rPr lang="en-US" sz="1900" dirty="0" err="1"/>
              <a:t>demning</a:t>
            </a:r>
            <a:r>
              <a:rPr lang="en-US" sz="1900" dirty="0"/>
              <a:t> </a:t>
            </a:r>
            <a:r>
              <a:rPr lang="en-US" sz="1900" dirty="0" err="1"/>
              <a:t>som</a:t>
            </a:r>
            <a:r>
              <a:rPr lang="en-US" sz="1900" dirty="0"/>
              <a:t> den </a:t>
            </a:r>
            <a:r>
              <a:rPr lang="en-US" sz="1900" dirty="0" err="1"/>
              <a:t>bor</a:t>
            </a:r>
            <a:r>
              <a:rPr lang="en-US" sz="1900" dirty="0"/>
              <a:t> i. </a:t>
            </a:r>
            <a:r>
              <a:rPr lang="en-US" sz="1900" dirty="0" err="1"/>
              <a:t>Demningen</a:t>
            </a:r>
            <a:r>
              <a:rPr lang="en-US" sz="1900" dirty="0"/>
              <a:t> </a:t>
            </a:r>
            <a:r>
              <a:rPr lang="en-US" sz="1900" dirty="0" err="1"/>
              <a:t>gjør</a:t>
            </a:r>
            <a:r>
              <a:rPr lang="en-US" sz="1900" dirty="0"/>
              <a:t> at </a:t>
            </a:r>
            <a:r>
              <a:rPr lang="en-US" sz="1900" dirty="0" err="1"/>
              <a:t>vannstanden</a:t>
            </a:r>
            <a:r>
              <a:rPr lang="en-US" sz="1900" dirty="0"/>
              <a:t> </a:t>
            </a:r>
            <a:r>
              <a:rPr lang="en-US" sz="1900" dirty="0" err="1"/>
              <a:t>øker</a:t>
            </a:r>
            <a:r>
              <a:rPr lang="en-US" sz="1900" dirty="0"/>
              <a:t> og da </a:t>
            </a:r>
            <a:r>
              <a:rPr lang="en-US" sz="1900" dirty="0" err="1"/>
              <a:t>kan</a:t>
            </a:r>
            <a:r>
              <a:rPr lang="en-US" sz="1900" dirty="0"/>
              <a:t> </a:t>
            </a:r>
            <a:r>
              <a:rPr lang="en-US" sz="1900" dirty="0" err="1"/>
              <a:t>beveren</a:t>
            </a:r>
            <a:r>
              <a:rPr lang="en-US" sz="1900" dirty="0"/>
              <a:t> </a:t>
            </a:r>
            <a:r>
              <a:rPr lang="en-US" sz="1900" dirty="0" err="1"/>
              <a:t>fløte</a:t>
            </a:r>
            <a:r>
              <a:rPr lang="en-US" sz="1900" dirty="0"/>
              <a:t> </a:t>
            </a:r>
            <a:r>
              <a:rPr lang="en-US" sz="1900" dirty="0" err="1"/>
              <a:t>stokker</a:t>
            </a:r>
            <a:r>
              <a:rPr lang="en-US" sz="1900" dirty="0"/>
              <a:t> </a:t>
            </a:r>
            <a:r>
              <a:rPr lang="en-US" sz="1900" dirty="0" err="1"/>
              <a:t>til</a:t>
            </a:r>
            <a:r>
              <a:rPr lang="en-US" sz="1900" dirty="0"/>
              <a:t> </a:t>
            </a:r>
            <a:r>
              <a:rPr lang="en-US" sz="1900" dirty="0" err="1"/>
              <a:t>bygging</a:t>
            </a:r>
            <a:r>
              <a:rPr lang="en-US" sz="1900" dirty="0"/>
              <a:t> av </a:t>
            </a:r>
            <a:r>
              <a:rPr lang="en-US" sz="1900" dirty="0" err="1"/>
              <a:t>demning</a:t>
            </a:r>
            <a:r>
              <a:rPr lang="en-US" sz="1900" dirty="0"/>
              <a:t> og </a:t>
            </a:r>
            <a:r>
              <a:rPr lang="en-US" sz="1900" dirty="0" err="1"/>
              <a:t>til</a:t>
            </a:r>
            <a:r>
              <a:rPr lang="en-US" sz="1900" dirty="0"/>
              <a:t> mat. Beveren </a:t>
            </a:r>
            <a:r>
              <a:rPr lang="en-US" sz="1900" dirty="0" err="1"/>
              <a:t>bor</a:t>
            </a:r>
            <a:r>
              <a:rPr lang="en-US" sz="1900" dirty="0"/>
              <a:t> i </a:t>
            </a:r>
            <a:r>
              <a:rPr lang="en-US" sz="1900" dirty="0" err="1"/>
              <a:t>demningen</a:t>
            </a:r>
            <a:r>
              <a:rPr lang="en-US" sz="1900" dirty="0"/>
              <a:t>. </a:t>
            </a:r>
            <a:r>
              <a:rPr lang="en-US" sz="1900" dirty="0" err="1"/>
              <a:t>Inngangen</a:t>
            </a:r>
            <a:r>
              <a:rPr lang="en-US" sz="1900" dirty="0"/>
              <a:t> er under </a:t>
            </a:r>
            <a:r>
              <a:rPr lang="en-US" sz="1900" dirty="0" err="1"/>
              <a:t>vann</a:t>
            </a:r>
            <a:r>
              <a:rPr lang="en-US" sz="1900" dirty="0"/>
              <a:t> og </a:t>
            </a:r>
            <a:r>
              <a:rPr lang="en-US" sz="1900" dirty="0" err="1"/>
              <a:t>demningen</a:t>
            </a:r>
            <a:r>
              <a:rPr lang="en-US" sz="1900" dirty="0"/>
              <a:t> er </a:t>
            </a:r>
            <a:r>
              <a:rPr lang="en-US" sz="1900" dirty="0" err="1"/>
              <a:t>svært</a:t>
            </a:r>
            <a:r>
              <a:rPr lang="en-US" sz="1900" dirty="0"/>
              <a:t> solid. </a:t>
            </a:r>
            <a:r>
              <a:rPr lang="en-US" sz="1900" dirty="0" err="1"/>
              <a:t>Rovdyr</a:t>
            </a:r>
            <a:r>
              <a:rPr lang="en-US" sz="1900" dirty="0"/>
              <a:t> </a:t>
            </a:r>
            <a:r>
              <a:rPr lang="en-US" sz="1900" dirty="0" err="1"/>
              <a:t>kommer</a:t>
            </a:r>
            <a:r>
              <a:rPr lang="en-US" sz="1900" dirty="0"/>
              <a:t> seg </a:t>
            </a:r>
            <a:r>
              <a:rPr lang="en-US" sz="1900" dirty="0" err="1"/>
              <a:t>ikke</a:t>
            </a:r>
            <a:r>
              <a:rPr lang="en-US" sz="1900" dirty="0"/>
              <a:t> inn. </a:t>
            </a:r>
          </a:p>
        </p:txBody>
      </p:sp>
      <p:sp>
        <p:nvSpPr>
          <p:cNvPr id="5" name="Plassholder for bunntekst 4">
            <a:extLst>
              <a:ext uri="{FF2B5EF4-FFF2-40B4-BE49-F238E27FC236}">
                <a16:creationId xmlns:a16="http://schemas.microsoft.com/office/drawing/2014/main" id="{10EB8D33-13B0-59BB-663C-2EBC2B99D74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918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5" name="Rectangle 51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5298B4-F6C3-754F-E622-E9EAF8772984}"/>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3400"/>
              <a:t>5. Både bever og oter trives i vann. Hvordan ser du forskjellen. </a:t>
            </a:r>
          </a:p>
        </p:txBody>
      </p:sp>
      <p:pic>
        <p:nvPicPr>
          <p:cNvPr id="5122" name="Picture 2">
            <a:extLst>
              <a:ext uri="{FF2B5EF4-FFF2-40B4-BE49-F238E27FC236}">
                <a16:creationId xmlns:a16="http://schemas.microsoft.com/office/drawing/2014/main" id="{668351E8-5FC2-4871-C3C9-17ADC867313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2677" r="3546"/>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innhold 3">
            <a:extLst>
              <a:ext uri="{FF2B5EF4-FFF2-40B4-BE49-F238E27FC236}">
                <a16:creationId xmlns:a16="http://schemas.microsoft.com/office/drawing/2014/main" id="{C4C5F057-14D1-8A87-14B3-7DC4B4466B49}"/>
              </a:ext>
            </a:extLst>
          </p:cNvPr>
          <p:cNvSpPr>
            <a:spLocks noGrp="1"/>
          </p:cNvSpPr>
          <p:nvPr>
            <p:ph sz="half" idx="2"/>
          </p:nvPr>
        </p:nvSpPr>
        <p:spPr>
          <a:xfrm>
            <a:off x="6803409" y="2470245"/>
            <a:ext cx="4156512" cy="3769835"/>
          </a:xfrm>
        </p:spPr>
        <p:txBody>
          <a:bodyPr vert="horz" lIns="91440" tIns="45720" rIns="91440" bIns="45720" rtlCol="0" anchor="ctr">
            <a:normAutofit lnSpcReduction="10000"/>
          </a:bodyPr>
          <a:lstStyle/>
          <a:p>
            <a:pPr marL="685800" indent="-457200">
              <a:buFont typeface="+mj-lt"/>
              <a:buAutoNum type="arabicPeriod"/>
            </a:pPr>
            <a:r>
              <a:rPr lang="en-US" sz="1900" i="0" dirty="0">
                <a:effectLst/>
              </a:rPr>
              <a:t>Beveren er </a:t>
            </a:r>
            <a:r>
              <a:rPr lang="en-US" sz="1900" i="0" dirty="0" err="1">
                <a:effectLst/>
              </a:rPr>
              <a:t>større</a:t>
            </a:r>
            <a:r>
              <a:rPr lang="en-US" sz="1900" i="0" dirty="0">
                <a:effectLst/>
              </a:rPr>
              <a:t>, </a:t>
            </a:r>
            <a:r>
              <a:rPr lang="en-US" sz="1900" i="0" dirty="0" err="1">
                <a:effectLst/>
              </a:rPr>
              <a:t>har</a:t>
            </a:r>
            <a:r>
              <a:rPr lang="en-US" sz="1900" i="0" dirty="0">
                <a:effectLst/>
              </a:rPr>
              <a:t> flat hale og </a:t>
            </a:r>
            <a:r>
              <a:rPr lang="en-US" sz="1900" i="0" dirty="0" err="1">
                <a:effectLst/>
              </a:rPr>
              <a:t>har</a:t>
            </a:r>
            <a:r>
              <a:rPr lang="en-US" sz="1900" i="0" dirty="0">
                <a:effectLst/>
              </a:rPr>
              <a:t> </a:t>
            </a:r>
            <a:r>
              <a:rPr lang="en-US" sz="1900" i="0" dirty="0" err="1">
                <a:effectLst/>
              </a:rPr>
              <a:t>en</a:t>
            </a:r>
            <a:r>
              <a:rPr lang="en-US" sz="1900" i="0" dirty="0">
                <a:effectLst/>
              </a:rPr>
              <a:t> </a:t>
            </a:r>
            <a:r>
              <a:rPr lang="en-US" sz="1900" i="0" dirty="0" err="1">
                <a:effectLst/>
              </a:rPr>
              <a:t>mer</a:t>
            </a:r>
            <a:r>
              <a:rPr lang="en-US" sz="1900" i="0" dirty="0">
                <a:effectLst/>
              </a:rPr>
              <a:t> </a:t>
            </a:r>
            <a:r>
              <a:rPr lang="en-US" sz="1900" i="0" dirty="0" err="1">
                <a:effectLst/>
              </a:rPr>
              <a:t>klumpet</a:t>
            </a:r>
            <a:r>
              <a:rPr lang="en-US" sz="1900" i="0" dirty="0">
                <a:effectLst/>
              </a:rPr>
              <a:t> </a:t>
            </a:r>
            <a:r>
              <a:rPr lang="en-US" sz="1900" i="0" dirty="0" err="1">
                <a:effectLst/>
              </a:rPr>
              <a:t>kroppsform</a:t>
            </a:r>
            <a:r>
              <a:rPr lang="en-US" sz="1900" i="0" dirty="0">
                <a:effectLst/>
              </a:rPr>
              <a:t>.</a:t>
            </a:r>
          </a:p>
          <a:p>
            <a:pPr marL="685800" indent="-457200" fontAlgn="ctr">
              <a:buFont typeface="+mj-lt"/>
              <a:buAutoNum type="arabicPeriod"/>
            </a:pPr>
            <a:r>
              <a:rPr lang="en-US" sz="1900" i="0" dirty="0" err="1">
                <a:effectLst/>
              </a:rPr>
              <a:t>Oteren</a:t>
            </a:r>
            <a:r>
              <a:rPr lang="en-US" sz="1900" i="0" dirty="0">
                <a:effectLst/>
              </a:rPr>
              <a:t> </a:t>
            </a:r>
            <a:r>
              <a:rPr lang="en-US" sz="1900" i="0" dirty="0" err="1">
                <a:effectLst/>
              </a:rPr>
              <a:t>har</a:t>
            </a:r>
            <a:r>
              <a:rPr lang="en-US" sz="1900" i="0" dirty="0">
                <a:effectLst/>
              </a:rPr>
              <a:t> </a:t>
            </a:r>
            <a:r>
              <a:rPr lang="en-US" sz="1900" i="0" dirty="0" err="1">
                <a:effectLst/>
              </a:rPr>
              <a:t>mørkere</a:t>
            </a:r>
            <a:r>
              <a:rPr lang="en-US" sz="1900" i="0" dirty="0">
                <a:effectLst/>
              </a:rPr>
              <a:t> pels og </a:t>
            </a:r>
            <a:r>
              <a:rPr lang="en-US" sz="1900" i="0" dirty="0" err="1">
                <a:effectLst/>
              </a:rPr>
              <a:t>hvit</a:t>
            </a:r>
            <a:r>
              <a:rPr lang="en-US" sz="1900" i="0" dirty="0">
                <a:effectLst/>
              </a:rPr>
              <a:t> </a:t>
            </a:r>
            <a:r>
              <a:rPr lang="en-US" sz="1900" i="0" dirty="0" err="1">
                <a:effectLst/>
              </a:rPr>
              <a:t>flekk</a:t>
            </a:r>
            <a:r>
              <a:rPr lang="en-US" sz="1900" i="0" dirty="0">
                <a:effectLst/>
              </a:rPr>
              <a:t> på </a:t>
            </a:r>
            <a:r>
              <a:rPr lang="en-US" sz="1900" i="0" dirty="0" err="1">
                <a:effectLst/>
              </a:rPr>
              <a:t>halen</a:t>
            </a:r>
            <a:r>
              <a:rPr lang="en-US" sz="1900" i="0" dirty="0">
                <a:effectLst/>
              </a:rPr>
              <a:t>.</a:t>
            </a:r>
          </a:p>
          <a:p>
            <a:pPr marL="685800" indent="-457200" fontAlgn="ctr">
              <a:buFont typeface="+mj-lt"/>
              <a:buAutoNum type="arabicPeriod"/>
            </a:pPr>
            <a:r>
              <a:rPr lang="en-US" sz="1900" i="0" dirty="0" err="1">
                <a:effectLst/>
              </a:rPr>
              <a:t>Oteren</a:t>
            </a:r>
            <a:r>
              <a:rPr lang="en-US" sz="1900" i="0" dirty="0">
                <a:effectLst/>
              </a:rPr>
              <a:t> </a:t>
            </a:r>
            <a:r>
              <a:rPr lang="en-US" sz="1900" i="0" dirty="0" err="1">
                <a:effectLst/>
              </a:rPr>
              <a:t>går</a:t>
            </a:r>
            <a:r>
              <a:rPr lang="en-US" sz="1900" i="0" dirty="0">
                <a:effectLst/>
              </a:rPr>
              <a:t> </a:t>
            </a:r>
            <a:r>
              <a:rPr lang="en-US" sz="1900" i="0" dirty="0" err="1">
                <a:effectLst/>
              </a:rPr>
              <a:t>sjelden</a:t>
            </a:r>
            <a:r>
              <a:rPr lang="en-US" sz="1900" i="0" dirty="0">
                <a:effectLst/>
              </a:rPr>
              <a:t> på land. Beveren er der </a:t>
            </a:r>
            <a:r>
              <a:rPr lang="en-US" sz="1900" i="0" dirty="0" err="1">
                <a:effectLst/>
              </a:rPr>
              <a:t>ofte</a:t>
            </a:r>
            <a:r>
              <a:rPr lang="en-US" sz="1900" i="0" dirty="0">
                <a:effectLst/>
              </a:rPr>
              <a:t>.</a:t>
            </a:r>
          </a:p>
          <a:p>
            <a:pPr marL="0"/>
            <a:endParaRPr lang="en-US" sz="1900" b="1" i="0" dirty="0">
              <a:effectLst/>
            </a:endParaRPr>
          </a:p>
          <a:p>
            <a:pPr marL="0" indent="0">
              <a:buNone/>
            </a:pPr>
            <a:r>
              <a:rPr lang="en-US" sz="1900" i="0" dirty="0">
                <a:effectLst/>
              </a:rPr>
              <a:t>Beveren er </a:t>
            </a:r>
            <a:r>
              <a:rPr lang="en-US" sz="1900" i="0" dirty="0" err="1">
                <a:effectLst/>
              </a:rPr>
              <a:t>mye</a:t>
            </a:r>
            <a:r>
              <a:rPr lang="en-US" sz="1900" i="0" dirty="0">
                <a:effectLst/>
              </a:rPr>
              <a:t> </a:t>
            </a:r>
            <a:r>
              <a:rPr lang="en-US" sz="1900" i="0" dirty="0" err="1">
                <a:effectLst/>
              </a:rPr>
              <a:t>større</a:t>
            </a:r>
            <a:r>
              <a:rPr lang="en-US" sz="1900" i="0" dirty="0">
                <a:effectLst/>
              </a:rPr>
              <a:t> og </a:t>
            </a:r>
            <a:r>
              <a:rPr lang="en-US" sz="1900" i="0" dirty="0" err="1">
                <a:effectLst/>
              </a:rPr>
              <a:t>har</a:t>
            </a:r>
            <a:r>
              <a:rPr lang="en-US" sz="1900" i="0" dirty="0">
                <a:effectLst/>
              </a:rPr>
              <a:t> flat hale. </a:t>
            </a:r>
            <a:r>
              <a:rPr lang="en-US" sz="1900" i="0" dirty="0" err="1">
                <a:effectLst/>
              </a:rPr>
              <a:t>Oteren</a:t>
            </a:r>
            <a:r>
              <a:rPr lang="en-US" sz="1900" i="0" dirty="0">
                <a:effectLst/>
              </a:rPr>
              <a:t> er </a:t>
            </a:r>
            <a:r>
              <a:rPr lang="en-US" sz="1900" i="0" dirty="0" err="1">
                <a:effectLst/>
              </a:rPr>
              <a:t>spinklere</a:t>
            </a:r>
            <a:r>
              <a:rPr lang="en-US" sz="1900" i="0" dirty="0">
                <a:effectLst/>
              </a:rPr>
              <a:t> </a:t>
            </a:r>
            <a:r>
              <a:rPr lang="en-US" sz="1900" i="0" dirty="0" err="1">
                <a:effectLst/>
              </a:rPr>
              <a:t>bygd</a:t>
            </a:r>
            <a:r>
              <a:rPr lang="en-US" sz="1900" i="0" dirty="0">
                <a:effectLst/>
              </a:rPr>
              <a:t> og </a:t>
            </a:r>
            <a:r>
              <a:rPr lang="en-US" sz="1900" i="0" dirty="0" err="1">
                <a:effectLst/>
              </a:rPr>
              <a:t>har</a:t>
            </a:r>
            <a:r>
              <a:rPr lang="en-US" sz="1900" i="0" dirty="0">
                <a:effectLst/>
              </a:rPr>
              <a:t> </a:t>
            </a:r>
            <a:r>
              <a:rPr lang="en-US" sz="1900" i="0" dirty="0" err="1">
                <a:effectLst/>
              </a:rPr>
              <a:t>litt</a:t>
            </a:r>
            <a:r>
              <a:rPr lang="en-US" sz="1900" i="0" dirty="0">
                <a:effectLst/>
              </a:rPr>
              <a:t> lyse </a:t>
            </a:r>
            <a:r>
              <a:rPr lang="en-US" sz="1900" i="0" dirty="0" err="1">
                <a:effectLst/>
              </a:rPr>
              <a:t>felter</a:t>
            </a:r>
            <a:r>
              <a:rPr lang="en-US" sz="1900" i="0" dirty="0">
                <a:effectLst/>
              </a:rPr>
              <a:t> på hake og </a:t>
            </a:r>
            <a:r>
              <a:rPr lang="en-US" sz="1900" i="0" dirty="0" err="1">
                <a:effectLst/>
              </a:rPr>
              <a:t>hals</a:t>
            </a:r>
            <a:r>
              <a:rPr lang="en-US" sz="1900" i="0" dirty="0">
                <a:effectLst/>
              </a:rPr>
              <a:t>. </a:t>
            </a:r>
            <a:br>
              <a:rPr lang="en-US" sz="1900" i="0" dirty="0">
                <a:effectLst/>
              </a:rPr>
            </a:br>
            <a:br>
              <a:rPr lang="en-US" sz="1900" b="1" i="0" dirty="0">
                <a:effectLst/>
              </a:rPr>
            </a:br>
            <a:endParaRPr lang="en-US" sz="1900" dirty="0"/>
          </a:p>
        </p:txBody>
      </p:sp>
      <p:sp>
        <p:nvSpPr>
          <p:cNvPr id="5" name="Plassholder for bunntekst 4">
            <a:extLst>
              <a:ext uri="{FF2B5EF4-FFF2-40B4-BE49-F238E27FC236}">
                <a16:creationId xmlns:a16="http://schemas.microsoft.com/office/drawing/2014/main" id="{7368F4C5-BAD2-1068-F456-0D7A782A1F46}"/>
              </a:ext>
            </a:extLst>
          </p:cNvPr>
          <p:cNvSpPr>
            <a:spLocks noGrp="1"/>
          </p:cNvSpPr>
          <p:nvPr>
            <p:ph type="ftr" sz="quarter" idx="11"/>
          </p:nvPr>
        </p:nvSpPr>
        <p:spPr>
          <a:xfrm>
            <a:off x="6680577" y="6356350"/>
            <a:ext cx="3345625" cy="365125"/>
          </a:xfrm>
        </p:spPr>
        <p:txBody>
          <a:bodyPr vert="horz" lIns="91440" tIns="45720" rIns="91440" bIns="45720" rtlCol="0" anchor="ctr">
            <a:normAutofit/>
          </a:bodyPr>
          <a:lstStyle/>
          <a:p>
            <a:pPr algn="l">
              <a:lnSpc>
                <a:spcPct val="90000"/>
              </a:lnSpc>
              <a:spcAft>
                <a:spcPts val="600"/>
              </a:spcAft>
              <a:defRPr/>
            </a:pPr>
            <a:r>
              <a:rPr lang="en-US" sz="1000" kern="1200">
                <a:solidFill>
                  <a:schemeClr val="tx1"/>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39439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F2C5F41-FB69-C9D1-019E-7019C67C5FA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6. Hvilken av beverens sanser er best?</a:t>
            </a: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F1ADFAD-CAE0-56D2-A064-107013051E97}"/>
              </a:ext>
            </a:extLst>
          </p:cNvPr>
          <p:cNvSpPr>
            <a:spLocks noGrp="1"/>
          </p:cNvSpPr>
          <p:nvPr>
            <p:ph sz="half" idx="2"/>
          </p:nvPr>
        </p:nvSpPr>
        <p:spPr>
          <a:xfrm>
            <a:off x="640080" y="2872899"/>
            <a:ext cx="4243589" cy="3320668"/>
          </a:xfrm>
        </p:spPr>
        <p:txBody>
          <a:bodyPr vert="horz" lIns="91440" tIns="45720" rIns="91440" bIns="45720" rtlCol="0">
            <a:normAutofit/>
          </a:bodyPr>
          <a:lstStyle/>
          <a:p>
            <a:pPr marL="685800" indent="-457200">
              <a:buFont typeface="+mj-lt"/>
              <a:buAutoNum type="arabicPeriod"/>
            </a:pPr>
            <a:r>
              <a:rPr lang="en-US" sz="2200" dirty="0" err="1"/>
              <a:t>Synet</a:t>
            </a:r>
            <a:endParaRPr lang="en-US" sz="2200" dirty="0"/>
          </a:p>
          <a:p>
            <a:pPr marL="685800" indent="-457200">
              <a:buFont typeface="+mj-lt"/>
              <a:buAutoNum type="arabicPeriod"/>
            </a:pPr>
            <a:r>
              <a:rPr lang="en-US" sz="2200" dirty="0" err="1"/>
              <a:t>Hørselen</a:t>
            </a:r>
            <a:endParaRPr lang="en-US" sz="2200" dirty="0"/>
          </a:p>
          <a:p>
            <a:pPr marL="685800" indent="-457200">
              <a:buFont typeface="+mj-lt"/>
              <a:buAutoNum type="arabicPeriod"/>
            </a:pPr>
            <a:r>
              <a:rPr lang="en-US" sz="2200" dirty="0" err="1"/>
              <a:t>Luktesansen</a:t>
            </a:r>
            <a:endParaRPr lang="en-US" sz="2200" dirty="0"/>
          </a:p>
          <a:p>
            <a:pPr marL="457200"/>
            <a:endParaRPr lang="en-US" sz="2200" dirty="0"/>
          </a:p>
          <a:p>
            <a:pPr marL="0" indent="0">
              <a:buNone/>
            </a:pPr>
            <a:r>
              <a:rPr lang="en-US" sz="2200" dirty="0"/>
              <a:t>Beverens syn er </a:t>
            </a:r>
            <a:r>
              <a:rPr lang="en-US" sz="2200" dirty="0" err="1"/>
              <a:t>dårlig</a:t>
            </a:r>
            <a:r>
              <a:rPr lang="en-US" sz="2200" dirty="0"/>
              <a:t>. </a:t>
            </a:r>
            <a:r>
              <a:rPr lang="en-US" sz="2200" dirty="0" err="1"/>
              <a:t>Luktesansen</a:t>
            </a:r>
            <a:r>
              <a:rPr lang="en-US" sz="2200" dirty="0"/>
              <a:t> er </a:t>
            </a:r>
            <a:r>
              <a:rPr lang="en-US" sz="2200" dirty="0" err="1"/>
              <a:t>viktig</a:t>
            </a:r>
            <a:r>
              <a:rPr lang="en-US" sz="2200" dirty="0"/>
              <a:t> for å </a:t>
            </a:r>
            <a:r>
              <a:rPr lang="en-US" sz="2200" dirty="0" err="1"/>
              <a:t>oppdage</a:t>
            </a:r>
            <a:r>
              <a:rPr lang="en-US" sz="2200" dirty="0"/>
              <a:t> farer på land. </a:t>
            </a:r>
            <a:r>
              <a:rPr lang="en-US" sz="2200" dirty="0" err="1"/>
              <a:t>Hørselen</a:t>
            </a:r>
            <a:r>
              <a:rPr lang="en-US" sz="2200" dirty="0"/>
              <a:t> er bra.</a:t>
            </a:r>
          </a:p>
        </p:txBody>
      </p:sp>
      <p:pic>
        <p:nvPicPr>
          <p:cNvPr id="6146" name="Picture 2">
            <a:extLst>
              <a:ext uri="{FF2B5EF4-FFF2-40B4-BE49-F238E27FC236}">
                <a16:creationId xmlns:a16="http://schemas.microsoft.com/office/drawing/2014/main" id="{EA31FC41-AEB0-3DC6-313E-A6D73B783D8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073" r="-1" b="246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3EC366C9-4016-B5CA-3CB4-F18F04A8F8CF}"/>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2840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518482D-8783-3D32-93D1-D4F22FDE1CCF}"/>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000"/>
              <a:t>7. Omtrent hvor mange ekorn skytes det hvert år?</a:t>
            </a:r>
          </a:p>
        </p:txBody>
      </p:sp>
      <p:pic>
        <p:nvPicPr>
          <p:cNvPr id="8" name="Plassholder for innhold 7">
            <a:extLst>
              <a:ext uri="{FF2B5EF4-FFF2-40B4-BE49-F238E27FC236}">
                <a16:creationId xmlns:a16="http://schemas.microsoft.com/office/drawing/2014/main" id="{3DD51D7D-1EAC-8993-A0FD-3A4805670C51}"/>
              </a:ext>
            </a:extLst>
          </p:cNvPr>
          <p:cNvPicPr>
            <a:picLocks noGrp="1" noChangeAspect="1"/>
          </p:cNvPicPr>
          <p:nvPr>
            <p:ph sz="half" idx="1"/>
          </p:nvPr>
        </p:nvPicPr>
        <p:blipFill rotWithShape="1">
          <a:blip r:embed="rId2"/>
          <a:srcRect l="19477" r="2276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1C87229-63C7-8425-97AB-B8F1A44A90EF}"/>
              </a:ext>
            </a:extLst>
          </p:cNvPr>
          <p:cNvSpPr>
            <a:spLocks noGrp="1"/>
          </p:cNvSpPr>
          <p:nvPr>
            <p:ph sz="half" idx="2"/>
          </p:nvPr>
        </p:nvSpPr>
        <p:spPr>
          <a:xfrm>
            <a:off x="4654296" y="2706624"/>
            <a:ext cx="6894576" cy="3483864"/>
          </a:xfrm>
        </p:spPr>
        <p:txBody>
          <a:bodyPr vert="horz" lIns="91440" tIns="45720" rIns="91440" bIns="45720" rtlCol="0">
            <a:normAutofit/>
          </a:bodyPr>
          <a:lstStyle/>
          <a:p>
            <a:pPr marL="685800" indent="-457200">
              <a:buFont typeface="+mj-lt"/>
              <a:buAutoNum type="arabicPeriod"/>
            </a:pPr>
            <a:r>
              <a:rPr lang="en-US" sz="2200" dirty="0"/>
              <a:t>700</a:t>
            </a:r>
          </a:p>
          <a:p>
            <a:pPr marL="685800" indent="-457200">
              <a:buFont typeface="+mj-lt"/>
              <a:buAutoNum type="arabicPeriod"/>
            </a:pPr>
            <a:r>
              <a:rPr lang="en-US" sz="2200" dirty="0"/>
              <a:t>1000</a:t>
            </a:r>
          </a:p>
          <a:p>
            <a:pPr marL="685800" indent="-457200">
              <a:buFont typeface="+mj-lt"/>
              <a:buAutoNum type="arabicPeriod"/>
            </a:pPr>
            <a:r>
              <a:rPr lang="en-US" sz="2200" dirty="0"/>
              <a:t>8000</a:t>
            </a:r>
          </a:p>
          <a:p>
            <a:endParaRPr lang="en-US" sz="2200" dirty="0"/>
          </a:p>
          <a:p>
            <a:pPr marL="0" indent="0">
              <a:buNone/>
            </a:pPr>
            <a:r>
              <a:rPr lang="en-US" sz="2200" dirty="0"/>
              <a:t>Det </a:t>
            </a:r>
            <a:r>
              <a:rPr lang="en-US" sz="2200" dirty="0" err="1"/>
              <a:t>skytes</a:t>
            </a:r>
            <a:r>
              <a:rPr lang="en-US" sz="2200" dirty="0"/>
              <a:t> </a:t>
            </a:r>
            <a:r>
              <a:rPr lang="en-US" sz="2200" dirty="0" err="1"/>
              <a:t>omtrent</a:t>
            </a:r>
            <a:r>
              <a:rPr lang="en-US" sz="2200" dirty="0"/>
              <a:t> </a:t>
            </a:r>
            <a:r>
              <a:rPr lang="en-US" sz="2200" dirty="0" err="1"/>
              <a:t>tusen</a:t>
            </a:r>
            <a:r>
              <a:rPr lang="en-US" sz="2200" dirty="0"/>
              <a:t> </a:t>
            </a:r>
            <a:r>
              <a:rPr lang="en-US" sz="2200" dirty="0" err="1"/>
              <a:t>ekorn</a:t>
            </a:r>
            <a:r>
              <a:rPr lang="en-US" sz="2200" dirty="0"/>
              <a:t>. De </a:t>
            </a:r>
            <a:r>
              <a:rPr lang="en-US" sz="2200" dirty="0" err="1"/>
              <a:t>fleste</a:t>
            </a:r>
            <a:r>
              <a:rPr lang="en-US" sz="2200" dirty="0"/>
              <a:t> </a:t>
            </a:r>
            <a:r>
              <a:rPr lang="en-US" sz="2200" dirty="0" err="1"/>
              <a:t>skytes</a:t>
            </a:r>
            <a:r>
              <a:rPr lang="en-US" sz="2200" dirty="0"/>
              <a:t> i Viken </a:t>
            </a:r>
            <a:r>
              <a:rPr lang="en-US" sz="2200" dirty="0" err="1"/>
              <a:t>Innlandet</a:t>
            </a:r>
            <a:r>
              <a:rPr lang="en-US" sz="2200" dirty="0"/>
              <a:t> og Vestfold/Telemark.</a:t>
            </a:r>
          </a:p>
        </p:txBody>
      </p:sp>
      <p:sp>
        <p:nvSpPr>
          <p:cNvPr id="5" name="Plassholder for bunntekst 4">
            <a:extLst>
              <a:ext uri="{FF2B5EF4-FFF2-40B4-BE49-F238E27FC236}">
                <a16:creationId xmlns:a16="http://schemas.microsoft.com/office/drawing/2014/main" id="{57F2E8CF-8B1A-2576-80F5-A620324D53A3}"/>
              </a:ext>
            </a:extLst>
          </p:cNvPr>
          <p:cNvSpPr>
            <a:spLocks noGrp="1"/>
          </p:cNvSpPr>
          <p:nvPr>
            <p:ph type="ftr" sz="quarter" idx="11"/>
          </p:nvPr>
        </p:nvSpPr>
        <p:spPr>
          <a:xfrm>
            <a:off x="4654296" y="6356350"/>
            <a:ext cx="4114800"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17888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9C9C007-F0AC-DBCF-1522-67819CDF2E3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t>8. </a:t>
            </a:r>
            <a:r>
              <a:rPr lang="en-US" sz="5000" dirty="0" err="1"/>
              <a:t>Hvorfor</a:t>
            </a:r>
            <a:r>
              <a:rPr lang="en-US" sz="5000" dirty="0"/>
              <a:t> </a:t>
            </a:r>
            <a:r>
              <a:rPr lang="en-US" sz="5000" dirty="0" err="1"/>
              <a:t>blir</a:t>
            </a:r>
            <a:r>
              <a:rPr lang="en-US" sz="5000" dirty="0"/>
              <a:t> det </a:t>
            </a:r>
            <a:r>
              <a:rPr lang="en-US" sz="5000" dirty="0" err="1"/>
              <a:t>skutt</a:t>
            </a:r>
            <a:r>
              <a:rPr lang="en-US" sz="5000" dirty="0"/>
              <a:t> </a:t>
            </a:r>
            <a:r>
              <a:rPr lang="en-US" sz="5000" dirty="0" err="1"/>
              <a:t>ekorn</a:t>
            </a:r>
            <a:r>
              <a:rPr lang="en-US" sz="5000" dirty="0"/>
              <a:t>?</a:t>
            </a:r>
          </a:p>
        </p:txBody>
      </p:sp>
      <p:sp>
        <p:nvSpPr>
          <p:cNvPr id="8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3FF9F335-24BE-D464-24AC-EE134DF5FC02}"/>
              </a:ext>
            </a:extLst>
          </p:cNvPr>
          <p:cNvSpPr>
            <a:spLocks noGrp="1"/>
          </p:cNvSpPr>
          <p:nvPr>
            <p:ph sz="half" idx="2"/>
          </p:nvPr>
        </p:nvSpPr>
        <p:spPr>
          <a:xfrm>
            <a:off x="640080" y="2872898"/>
            <a:ext cx="4243589" cy="3609181"/>
          </a:xfrm>
        </p:spPr>
        <p:txBody>
          <a:bodyPr vert="horz" lIns="91440" tIns="45720" rIns="91440" bIns="45720" rtlCol="0">
            <a:normAutofit fontScale="70000" lnSpcReduction="20000"/>
          </a:bodyPr>
          <a:lstStyle/>
          <a:p>
            <a:pPr marL="685800" indent="-457200" fontAlgn="ctr">
              <a:buFont typeface="+mj-lt"/>
              <a:buAutoNum type="arabicPeriod"/>
            </a:pPr>
            <a:r>
              <a:rPr lang="en-US" sz="2400" i="0" dirty="0">
                <a:effectLst/>
              </a:rPr>
              <a:t>For </a:t>
            </a:r>
            <a:r>
              <a:rPr lang="en-US" sz="2400" i="0" dirty="0" err="1">
                <a:effectLst/>
              </a:rPr>
              <a:t>pelsens</a:t>
            </a:r>
            <a:r>
              <a:rPr lang="en-US" sz="2400" i="0" dirty="0">
                <a:effectLst/>
              </a:rPr>
              <a:t> </a:t>
            </a:r>
            <a:r>
              <a:rPr lang="en-US" sz="2400" i="0" dirty="0" err="1">
                <a:effectLst/>
              </a:rPr>
              <a:t>skyld</a:t>
            </a:r>
            <a:r>
              <a:rPr lang="en-US" sz="2400" i="0" dirty="0">
                <a:effectLst/>
              </a:rPr>
              <a:t>.</a:t>
            </a:r>
          </a:p>
          <a:p>
            <a:pPr marL="685800" indent="-457200" fontAlgn="ctr">
              <a:buFont typeface="+mj-lt"/>
              <a:buAutoNum type="arabicPeriod"/>
            </a:pPr>
            <a:r>
              <a:rPr lang="en-US" sz="2400" i="0" dirty="0" err="1">
                <a:effectLst/>
              </a:rPr>
              <a:t>Nydelig</a:t>
            </a:r>
            <a:r>
              <a:rPr lang="en-US" sz="2400" i="0" dirty="0">
                <a:effectLst/>
              </a:rPr>
              <a:t> </a:t>
            </a:r>
            <a:r>
              <a:rPr lang="en-US" sz="2400" i="0" dirty="0" err="1">
                <a:effectLst/>
              </a:rPr>
              <a:t>kjøtt</a:t>
            </a:r>
            <a:r>
              <a:rPr lang="en-US" sz="2400" i="0" dirty="0">
                <a:effectLst/>
              </a:rPr>
              <a:t>, men </a:t>
            </a:r>
            <a:r>
              <a:rPr lang="en-US" sz="2400" i="0" dirty="0" err="1">
                <a:effectLst/>
              </a:rPr>
              <a:t>litt</a:t>
            </a:r>
            <a:r>
              <a:rPr lang="en-US" sz="2400" i="0" dirty="0">
                <a:effectLst/>
              </a:rPr>
              <a:t> lite på </a:t>
            </a:r>
            <a:r>
              <a:rPr lang="en-US" sz="2400" i="0" dirty="0" err="1">
                <a:effectLst/>
              </a:rPr>
              <a:t>hvert</a:t>
            </a:r>
            <a:r>
              <a:rPr lang="en-US" sz="2400" i="0" dirty="0">
                <a:effectLst/>
              </a:rPr>
              <a:t> </a:t>
            </a:r>
            <a:r>
              <a:rPr lang="en-US" sz="2400" i="0" dirty="0" err="1">
                <a:effectLst/>
              </a:rPr>
              <a:t>ekorn</a:t>
            </a:r>
            <a:r>
              <a:rPr lang="en-US" sz="2400" i="0" dirty="0">
                <a:effectLst/>
              </a:rPr>
              <a:t>.</a:t>
            </a:r>
          </a:p>
          <a:p>
            <a:pPr marL="685800" indent="-457200" fontAlgn="ctr">
              <a:buFont typeface="+mj-lt"/>
              <a:buAutoNum type="arabicPeriod"/>
            </a:pPr>
            <a:r>
              <a:rPr lang="en-US" sz="2400" i="0" dirty="0" err="1">
                <a:effectLst/>
              </a:rPr>
              <a:t>Ekornet</a:t>
            </a:r>
            <a:r>
              <a:rPr lang="en-US" sz="2400" i="0" dirty="0">
                <a:effectLst/>
              </a:rPr>
              <a:t> </a:t>
            </a:r>
            <a:r>
              <a:rPr lang="en-US" sz="2400" i="0" dirty="0" err="1">
                <a:effectLst/>
              </a:rPr>
              <a:t>har</a:t>
            </a:r>
            <a:r>
              <a:rPr lang="en-US" sz="2400" i="0" dirty="0">
                <a:effectLst/>
              </a:rPr>
              <a:t> </a:t>
            </a:r>
            <a:r>
              <a:rPr lang="en-US" sz="2400" i="0" dirty="0" err="1">
                <a:effectLst/>
              </a:rPr>
              <a:t>en</a:t>
            </a:r>
            <a:r>
              <a:rPr lang="en-US" sz="2400" i="0" dirty="0">
                <a:effectLst/>
              </a:rPr>
              <a:t> </a:t>
            </a:r>
            <a:r>
              <a:rPr lang="en-US" sz="2400" i="0" dirty="0" err="1">
                <a:effectLst/>
              </a:rPr>
              <a:t>kjertel</a:t>
            </a:r>
            <a:r>
              <a:rPr lang="en-US" sz="2400" i="0" dirty="0">
                <a:effectLst/>
              </a:rPr>
              <a:t> </a:t>
            </a:r>
            <a:r>
              <a:rPr lang="en-US" sz="2400" i="0" dirty="0" err="1">
                <a:effectLst/>
              </a:rPr>
              <a:t>som</a:t>
            </a:r>
            <a:r>
              <a:rPr lang="en-US" sz="2400" i="0" dirty="0">
                <a:effectLst/>
              </a:rPr>
              <a:t> </a:t>
            </a:r>
            <a:r>
              <a:rPr lang="en-US" sz="2400" i="0" dirty="0" err="1">
                <a:effectLst/>
              </a:rPr>
              <a:t>blir</a:t>
            </a:r>
            <a:r>
              <a:rPr lang="en-US" sz="2400" i="0" dirty="0">
                <a:effectLst/>
              </a:rPr>
              <a:t> </a:t>
            </a:r>
            <a:r>
              <a:rPr lang="en-US" sz="2400" i="0" dirty="0" err="1">
                <a:effectLst/>
              </a:rPr>
              <a:t>godt</a:t>
            </a:r>
            <a:r>
              <a:rPr lang="en-US" sz="2400" i="0" dirty="0">
                <a:effectLst/>
              </a:rPr>
              <a:t> </a:t>
            </a:r>
            <a:r>
              <a:rPr lang="en-US" sz="2400" i="0" dirty="0" err="1">
                <a:effectLst/>
              </a:rPr>
              <a:t>betalt</a:t>
            </a:r>
            <a:r>
              <a:rPr lang="en-US" sz="2400" i="0" dirty="0">
                <a:effectLst/>
              </a:rPr>
              <a:t> for av </a:t>
            </a:r>
            <a:r>
              <a:rPr lang="en-US" sz="2400" i="0" dirty="0" err="1">
                <a:effectLst/>
              </a:rPr>
              <a:t>parfymeindustrien</a:t>
            </a:r>
            <a:r>
              <a:rPr lang="en-US" sz="2400" i="0" dirty="0">
                <a:effectLst/>
              </a:rPr>
              <a:t>.</a:t>
            </a:r>
          </a:p>
          <a:p>
            <a:pPr marL="457200" fontAlgn="ctr"/>
            <a:endParaRPr lang="en-US" sz="1200" dirty="0"/>
          </a:p>
          <a:p>
            <a:pPr marL="0" indent="0" fontAlgn="ctr">
              <a:buNone/>
            </a:pPr>
            <a:r>
              <a:rPr lang="en-US" sz="2900" i="0" dirty="0">
                <a:effectLst/>
              </a:rPr>
              <a:t>Vi vet </a:t>
            </a:r>
            <a:r>
              <a:rPr lang="en-US" sz="2900" i="0" dirty="0" err="1">
                <a:effectLst/>
              </a:rPr>
              <a:t>ikke</a:t>
            </a:r>
            <a:r>
              <a:rPr lang="en-US" sz="2900" i="0" dirty="0">
                <a:effectLst/>
              </a:rPr>
              <a:t> </a:t>
            </a:r>
            <a:r>
              <a:rPr lang="en-US" sz="2900" i="0" dirty="0" err="1">
                <a:effectLst/>
              </a:rPr>
              <a:t>hvorfor</a:t>
            </a:r>
            <a:r>
              <a:rPr lang="en-US" sz="2900" i="0" dirty="0">
                <a:effectLst/>
              </a:rPr>
              <a:t> </a:t>
            </a:r>
            <a:r>
              <a:rPr lang="en-US" sz="2900" i="0" dirty="0" err="1">
                <a:effectLst/>
              </a:rPr>
              <a:t>ekornet</a:t>
            </a:r>
            <a:r>
              <a:rPr lang="en-US" sz="2900" i="0" dirty="0">
                <a:effectLst/>
              </a:rPr>
              <a:t> </a:t>
            </a:r>
            <a:r>
              <a:rPr lang="en-US" sz="2900" i="0" dirty="0" err="1">
                <a:effectLst/>
              </a:rPr>
              <a:t>blir</a:t>
            </a:r>
            <a:r>
              <a:rPr lang="en-US" sz="2900" i="0" dirty="0">
                <a:effectLst/>
              </a:rPr>
              <a:t> </a:t>
            </a:r>
            <a:r>
              <a:rPr lang="en-US" sz="2900" i="0" dirty="0" err="1">
                <a:effectLst/>
              </a:rPr>
              <a:t>jaktet</a:t>
            </a:r>
            <a:r>
              <a:rPr lang="en-US" sz="2900" i="0" dirty="0">
                <a:effectLst/>
              </a:rPr>
              <a:t> i </a:t>
            </a:r>
            <a:r>
              <a:rPr lang="en-US" sz="2900" i="0" dirty="0" err="1">
                <a:effectLst/>
              </a:rPr>
              <a:t>dag</a:t>
            </a:r>
            <a:r>
              <a:rPr lang="en-US" sz="2900" i="0" dirty="0">
                <a:effectLst/>
              </a:rPr>
              <a:t>. Det </a:t>
            </a:r>
            <a:r>
              <a:rPr lang="en-US" sz="2900" i="0" dirty="0" err="1">
                <a:effectLst/>
              </a:rPr>
              <a:t>veier</a:t>
            </a:r>
            <a:r>
              <a:rPr lang="en-US" sz="2900" i="0" dirty="0">
                <a:effectLst/>
              </a:rPr>
              <a:t> ca 400 gram, men </a:t>
            </a:r>
            <a:r>
              <a:rPr lang="en-US" sz="2900" i="0" dirty="0" err="1">
                <a:effectLst/>
              </a:rPr>
              <a:t>spises</a:t>
            </a:r>
            <a:r>
              <a:rPr lang="en-US" sz="2900" i="0" dirty="0">
                <a:effectLst/>
              </a:rPr>
              <a:t> </a:t>
            </a:r>
            <a:r>
              <a:rPr lang="en-US" sz="2900" i="0" dirty="0" err="1">
                <a:effectLst/>
              </a:rPr>
              <a:t>ikke</a:t>
            </a:r>
            <a:r>
              <a:rPr lang="en-US" sz="2900" i="0" dirty="0">
                <a:effectLst/>
              </a:rPr>
              <a:t>. </a:t>
            </a:r>
            <a:r>
              <a:rPr lang="en-US" sz="2900" i="0" dirty="0" err="1">
                <a:effectLst/>
              </a:rPr>
              <a:t>Før</a:t>
            </a:r>
            <a:r>
              <a:rPr lang="en-US" sz="2900" i="0" dirty="0">
                <a:effectLst/>
              </a:rPr>
              <a:t> i </a:t>
            </a:r>
            <a:r>
              <a:rPr lang="en-US" sz="2900" i="0" dirty="0" err="1">
                <a:effectLst/>
              </a:rPr>
              <a:t>tiden</a:t>
            </a:r>
            <a:r>
              <a:rPr lang="en-US" sz="2900" i="0" dirty="0">
                <a:effectLst/>
              </a:rPr>
              <a:t> var </a:t>
            </a:r>
            <a:r>
              <a:rPr lang="en-US" sz="2900" i="0" dirty="0" err="1">
                <a:effectLst/>
              </a:rPr>
              <a:t>pelsen</a:t>
            </a:r>
            <a:r>
              <a:rPr lang="en-US" sz="2900" i="0" dirty="0">
                <a:effectLst/>
              </a:rPr>
              <a:t> verd </a:t>
            </a:r>
            <a:r>
              <a:rPr lang="en-US" sz="2900" i="0" dirty="0" err="1">
                <a:effectLst/>
              </a:rPr>
              <a:t>mye</a:t>
            </a:r>
            <a:r>
              <a:rPr lang="en-US" sz="2900" i="0" dirty="0">
                <a:effectLst/>
              </a:rPr>
              <a:t>. </a:t>
            </a:r>
            <a:r>
              <a:rPr lang="en-US" sz="2900" i="0" dirty="0" err="1">
                <a:effectLst/>
              </a:rPr>
              <a:t>Ekornskinnet</a:t>
            </a:r>
            <a:r>
              <a:rPr lang="en-US" sz="2900" i="0" dirty="0">
                <a:effectLst/>
              </a:rPr>
              <a:t> </a:t>
            </a:r>
            <a:r>
              <a:rPr lang="en-US" sz="2900" i="0" dirty="0" err="1">
                <a:effectLst/>
              </a:rPr>
              <a:t>ble</a:t>
            </a:r>
            <a:r>
              <a:rPr lang="en-US" sz="2900" i="0" dirty="0">
                <a:effectLst/>
              </a:rPr>
              <a:t> </a:t>
            </a:r>
            <a:r>
              <a:rPr lang="en-US" sz="2900" i="0" dirty="0" err="1">
                <a:effectLst/>
              </a:rPr>
              <a:t>kalt</a:t>
            </a:r>
            <a:r>
              <a:rPr lang="en-US" sz="2900" i="0" dirty="0">
                <a:effectLst/>
              </a:rPr>
              <a:t> </a:t>
            </a:r>
            <a:r>
              <a:rPr lang="en-US" sz="2900" i="0" dirty="0" err="1">
                <a:effectLst/>
              </a:rPr>
              <a:t>gråverk</a:t>
            </a:r>
            <a:r>
              <a:rPr lang="en-US" sz="2900" i="0" dirty="0">
                <a:effectLst/>
              </a:rPr>
              <a:t>. I </a:t>
            </a:r>
            <a:r>
              <a:rPr lang="en-US" sz="2900" i="0" dirty="0" err="1">
                <a:effectLst/>
              </a:rPr>
              <a:t>dag</a:t>
            </a:r>
            <a:r>
              <a:rPr lang="en-US" sz="2900" i="0" dirty="0">
                <a:effectLst/>
              </a:rPr>
              <a:t> </a:t>
            </a:r>
            <a:r>
              <a:rPr lang="en-US" sz="2900" i="0" dirty="0" err="1">
                <a:effectLst/>
              </a:rPr>
              <a:t>blir</a:t>
            </a:r>
            <a:r>
              <a:rPr lang="en-US" sz="2900" i="0" dirty="0">
                <a:effectLst/>
              </a:rPr>
              <a:t> </a:t>
            </a:r>
            <a:r>
              <a:rPr lang="en-US" sz="2900" i="0" dirty="0" err="1">
                <a:effectLst/>
              </a:rPr>
              <a:t>ekornet</a:t>
            </a:r>
            <a:r>
              <a:rPr lang="en-US" sz="2900" i="0" dirty="0">
                <a:effectLst/>
              </a:rPr>
              <a:t> </a:t>
            </a:r>
            <a:r>
              <a:rPr lang="en-US" sz="2900" i="0" dirty="0" err="1">
                <a:effectLst/>
              </a:rPr>
              <a:t>trolig</a:t>
            </a:r>
            <a:r>
              <a:rPr lang="en-US" sz="2900" i="0" dirty="0">
                <a:effectLst/>
              </a:rPr>
              <a:t> </a:t>
            </a:r>
            <a:r>
              <a:rPr lang="en-US" sz="2900" i="0" dirty="0" err="1">
                <a:effectLst/>
              </a:rPr>
              <a:t>skutt</a:t>
            </a:r>
            <a:r>
              <a:rPr lang="en-US" sz="2900" i="0" dirty="0">
                <a:effectLst/>
              </a:rPr>
              <a:t> for </a:t>
            </a:r>
            <a:r>
              <a:rPr lang="en-US" sz="2900" i="0" dirty="0" err="1">
                <a:effectLst/>
              </a:rPr>
              <a:t>pelsen</a:t>
            </a:r>
            <a:r>
              <a:rPr lang="en-US" sz="2900" i="0" dirty="0">
                <a:effectLst/>
              </a:rPr>
              <a:t> </a:t>
            </a:r>
            <a:r>
              <a:rPr lang="en-US" sz="2900" i="0" dirty="0" err="1">
                <a:effectLst/>
              </a:rPr>
              <a:t>eller</a:t>
            </a:r>
            <a:r>
              <a:rPr lang="en-US" sz="2900" i="0" dirty="0">
                <a:effectLst/>
              </a:rPr>
              <a:t> for </a:t>
            </a:r>
            <a:r>
              <a:rPr lang="en-US" sz="2900" i="0" dirty="0" err="1">
                <a:effectLst/>
              </a:rPr>
              <a:t>spenning</a:t>
            </a:r>
            <a:r>
              <a:rPr lang="en-US" sz="2900" i="0" dirty="0">
                <a:effectLst/>
              </a:rPr>
              <a:t>? </a:t>
            </a:r>
            <a:r>
              <a:rPr lang="en-US" sz="2900" i="0" dirty="0" err="1">
                <a:effectLst/>
              </a:rPr>
              <a:t>Kanskje</a:t>
            </a:r>
            <a:r>
              <a:rPr lang="en-US" sz="2900" i="0" dirty="0">
                <a:effectLst/>
              </a:rPr>
              <a:t> </a:t>
            </a:r>
            <a:r>
              <a:rPr lang="en-US" sz="2900" i="0" dirty="0" err="1">
                <a:effectLst/>
              </a:rPr>
              <a:t>noen</a:t>
            </a:r>
            <a:r>
              <a:rPr lang="en-US" sz="2900" i="0" dirty="0">
                <a:effectLst/>
              </a:rPr>
              <a:t> </a:t>
            </a:r>
            <a:r>
              <a:rPr lang="en-US" sz="2900" i="0" dirty="0" err="1">
                <a:effectLst/>
              </a:rPr>
              <a:t>bruker</a:t>
            </a:r>
            <a:r>
              <a:rPr lang="en-US" sz="2900" i="0" dirty="0">
                <a:effectLst/>
              </a:rPr>
              <a:t> </a:t>
            </a:r>
            <a:r>
              <a:rPr lang="en-US" sz="2900" i="0" dirty="0" err="1">
                <a:effectLst/>
              </a:rPr>
              <a:t>pelsen</a:t>
            </a:r>
            <a:r>
              <a:rPr lang="en-US" sz="2900" i="0" dirty="0">
                <a:effectLst/>
              </a:rPr>
              <a:t> </a:t>
            </a:r>
            <a:r>
              <a:rPr lang="en-US" sz="2900" i="0" dirty="0" err="1">
                <a:effectLst/>
              </a:rPr>
              <a:t>til</a:t>
            </a:r>
            <a:r>
              <a:rPr lang="en-US" sz="2900" i="0" dirty="0">
                <a:effectLst/>
              </a:rPr>
              <a:t> </a:t>
            </a:r>
            <a:r>
              <a:rPr lang="en-US" sz="2900" i="0" dirty="0" err="1">
                <a:effectLst/>
              </a:rPr>
              <a:t>malingspensler</a:t>
            </a:r>
            <a:r>
              <a:rPr lang="en-US" sz="2900" i="0" dirty="0">
                <a:effectLst/>
              </a:rPr>
              <a:t> </a:t>
            </a:r>
            <a:r>
              <a:rPr lang="en-US" sz="2900" i="0" dirty="0" err="1">
                <a:effectLst/>
              </a:rPr>
              <a:t>eller</a:t>
            </a:r>
            <a:r>
              <a:rPr lang="en-US" sz="2900" i="0" dirty="0">
                <a:effectLst/>
              </a:rPr>
              <a:t> </a:t>
            </a:r>
            <a:r>
              <a:rPr lang="en-US" sz="2900" i="0" dirty="0" err="1">
                <a:effectLst/>
              </a:rPr>
              <a:t>til</a:t>
            </a:r>
            <a:r>
              <a:rPr lang="en-US" sz="2900" i="0" dirty="0">
                <a:effectLst/>
              </a:rPr>
              <a:t> </a:t>
            </a:r>
            <a:r>
              <a:rPr lang="en-US" sz="2900" i="0" dirty="0" err="1">
                <a:effectLst/>
              </a:rPr>
              <a:t>laksefluer</a:t>
            </a:r>
            <a:r>
              <a:rPr lang="en-US" sz="2900" i="0" dirty="0">
                <a:effectLst/>
              </a:rPr>
              <a:t>?</a:t>
            </a:r>
          </a:p>
          <a:p>
            <a:pPr marL="0"/>
            <a:br>
              <a:rPr lang="en-US" sz="1200" b="1" i="0" dirty="0">
                <a:effectLst/>
              </a:rPr>
            </a:br>
            <a:br>
              <a:rPr lang="en-US" sz="1200" b="1" i="0" dirty="0">
                <a:effectLst/>
              </a:rPr>
            </a:br>
            <a:br>
              <a:rPr lang="en-US" sz="1200" b="1" i="0" dirty="0">
                <a:effectLst/>
              </a:rPr>
            </a:br>
            <a:endParaRPr lang="en-US" sz="1200" dirty="0"/>
          </a:p>
        </p:txBody>
      </p:sp>
      <p:pic>
        <p:nvPicPr>
          <p:cNvPr id="8194" name="Picture 2">
            <a:extLst>
              <a:ext uri="{FF2B5EF4-FFF2-40B4-BE49-F238E27FC236}">
                <a16:creationId xmlns:a16="http://schemas.microsoft.com/office/drawing/2014/main" id="{F79D98F5-3976-32C8-8EC8-DC9221D6A29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3284" r="11738"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7AD17584-0973-5C8B-DF3C-37626F3B2140}"/>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Eksamenstrim kapittel 5 div dyr jegerprøvekurset.no  1/24</a:t>
            </a:r>
          </a:p>
        </p:txBody>
      </p:sp>
    </p:spTree>
    <p:extLst>
      <p:ext uri="{BB962C8B-B14F-4D97-AF65-F5344CB8AC3E}">
        <p14:creationId xmlns:p14="http://schemas.microsoft.com/office/powerpoint/2010/main" val="275987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3459</Words>
  <Application>Microsoft Office PowerPoint</Application>
  <PresentationFormat>Widescreen</PresentationFormat>
  <Paragraphs>278</Paragraphs>
  <Slides>40</Slides>
  <Notes>0</Notes>
  <HiddenSlides>0</HiddenSlides>
  <MMClips>13</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40</vt:i4>
      </vt:variant>
    </vt:vector>
  </HeadingPairs>
  <TitlesOfParts>
    <vt:vector size="45" baseType="lpstr">
      <vt:lpstr>-apple-system</vt:lpstr>
      <vt:lpstr>Arial</vt:lpstr>
      <vt:lpstr>Calibri</vt:lpstr>
      <vt:lpstr>Calibri Light</vt:lpstr>
      <vt:lpstr>Office-tema</vt:lpstr>
      <vt:lpstr>Eksamenstrim til jegerprøven Kapittel 5 om mårdyr og rovdyr </vt:lpstr>
      <vt:lpstr>1. Hvilken art og hvor finner du den i Norge?</vt:lpstr>
      <vt:lpstr>2. Hvem har vært på jobb her?</vt:lpstr>
      <vt:lpstr>3. Hva ser du på bildet?</vt:lpstr>
      <vt:lpstr>4. Hva ser du på bildet?</vt:lpstr>
      <vt:lpstr>5. Både bever og oter trives i vann. Hvordan ser du forskjellen. </vt:lpstr>
      <vt:lpstr>6. Hvilken av beverens sanser er best?</vt:lpstr>
      <vt:lpstr>7. Omtrent hvor mange ekorn skytes det hvert år?</vt:lpstr>
      <vt:lpstr>8. Hvorfor blir det skutt ekorn?</vt:lpstr>
      <vt:lpstr>9  Hva spiser ekornet?</vt:lpstr>
      <vt:lpstr>10  Hvem spiser ekornet? </vt:lpstr>
      <vt:lpstr>11  Hvor finner du Bisam i Norge?</vt:lpstr>
      <vt:lpstr>12  Hvilket dyr ser du på bildet?</vt:lpstr>
      <vt:lpstr>13  Hvor i landet finner du rødreven?</vt:lpstr>
      <vt:lpstr>14  Hva spiser reven?</vt:lpstr>
      <vt:lpstr>15  Hvorfor jakter vi rev?</vt:lpstr>
      <vt:lpstr>16  På videoen ser du mårhund. Hvorfor er ikke den velkommen i Norge?</vt:lpstr>
      <vt:lpstr>17  Hvor mange ulver har vi i Norge?</vt:lpstr>
      <vt:lpstr>18  Hva spiser ulven?</vt:lpstr>
      <vt:lpstr>19  Er ulv en truet dyreart?</vt:lpstr>
      <vt:lpstr>20  Hvilket dyr er dette?</vt:lpstr>
      <vt:lpstr>21  Er det lov med ordinær jakt på jerv?</vt:lpstr>
      <vt:lpstr>22  Hvilket dyr er dette?</vt:lpstr>
      <vt:lpstr>23  Hva spiser grevlingen?</vt:lpstr>
      <vt:lpstr>24  Hvor finner du mest sannsynlig måren?</vt:lpstr>
      <vt:lpstr>25  Hva spiser måren?</vt:lpstr>
      <vt:lpstr>26  Hvordan ser du forskjell på mår, mink, oter og røyskatt?</vt:lpstr>
      <vt:lpstr>27  Hvilket dyr ser du på tegningen?</vt:lpstr>
      <vt:lpstr>28  Hvor lever minken?</vt:lpstr>
      <vt:lpstr>29  Hvordan kan du skille røyskatt fra mår, snømus og mink?</vt:lpstr>
      <vt:lpstr>30  Hvor finner du bjørn i Norge?</vt:lpstr>
      <vt:lpstr>31  Hvor mange bjørner har vi i Norge?</vt:lpstr>
      <vt:lpstr>32  Hva spiser bjørnen?</vt:lpstr>
      <vt:lpstr>33  Er bjørnen farlig for mennesker?</vt:lpstr>
      <vt:lpstr>34  Hvilket dyr er dette?</vt:lpstr>
      <vt:lpstr>35  Hvor finner vi gaupa i Norge? </vt:lpstr>
      <vt:lpstr>36  Hvor stor er gaupa?</vt:lpstr>
      <vt:lpstr>37 Hvilke jaktbare seler har vi i Norge?</vt:lpstr>
      <vt:lpstr>38  Hvorfor klarer selene å være så lenge under vann?</vt:lpstr>
      <vt:lpstr>39  På videoen ser du grevlinger. Hvordan ser du forskjell på den og mårhund?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Eksamenstrim til jegerprøven Kapittel 5 </dc:title>
  <dc:creator>Tore Andestad</dc:creator>
  <cp:lastModifiedBy>Tore Andestad</cp:lastModifiedBy>
  <cp:revision>1</cp:revision>
  <dcterms:created xsi:type="dcterms:W3CDTF">2023-11-29T07:28:36Z</dcterms:created>
  <dcterms:modified xsi:type="dcterms:W3CDTF">2023-12-09T11:50:24Z</dcterms:modified>
</cp:coreProperties>
</file>