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0D06EB-A8A2-470C-8B7F-651A94A67CD8}" v="29" dt="2023-12-09T11:49:42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5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e Andestad" userId="9c8c8b9117e0c98e" providerId="LiveId" clId="{F40D06EB-A8A2-470C-8B7F-651A94A67CD8}"/>
    <pc:docChg chg="custSel modSld">
      <pc:chgData name="Tore Andestad" userId="9c8c8b9117e0c98e" providerId="LiveId" clId="{F40D06EB-A8A2-470C-8B7F-651A94A67CD8}" dt="2023-12-09T19:22:46.422" v="55" actId="1076"/>
      <pc:docMkLst>
        <pc:docMk/>
      </pc:docMkLst>
      <pc:sldChg chg="addSp modSp mod">
        <pc:chgData name="Tore Andestad" userId="9c8c8b9117e0c98e" providerId="LiveId" clId="{F40D06EB-A8A2-470C-8B7F-651A94A67CD8}" dt="2023-12-09T19:22:46.422" v="55" actId="1076"/>
        <pc:sldMkLst>
          <pc:docMk/>
          <pc:sldMk cId="1811782931" sldId="256"/>
        </pc:sldMkLst>
        <pc:spChg chg="mod">
          <ac:chgData name="Tore Andestad" userId="9c8c8b9117e0c98e" providerId="LiveId" clId="{F40D06EB-A8A2-470C-8B7F-651A94A67CD8}" dt="2023-12-09T19:22:46.422" v="55" actId="1076"/>
          <ac:spMkLst>
            <pc:docMk/>
            <pc:sldMk cId="1811782931" sldId="256"/>
            <ac:spMk id="2" creationId="{A7C16218-D6EE-72D5-C5DC-FE702168087C}"/>
          </ac:spMkLst>
        </pc:spChg>
        <pc:picChg chg="mod">
          <ac:chgData name="Tore Andestad" userId="9c8c8b9117e0c98e" providerId="LiveId" clId="{F40D06EB-A8A2-470C-8B7F-651A94A67CD8}" dt="2023-12-09T19:22:38.838" v="54" actId="1076"/>
          <ac:picMkLst>
            <pc:docMk/>
            <pc:sldMk cId="1811782931" sldId="256"/>
            <ac:picMk id="5" creationId="{E33EBC23-823E-4723-E29B-150F82F972AC}"/>
          </ac:picMkLst>
        </pc:picChg>
        <pc:picChg chg="add mod">
          <ac:chgData name="Tore Andestad" userId="9c8c8b9117e0c98e" providerId="LiveId" clId="{F40D06EB-A8A2-470C-8B7F-651A94A67CD8}" dt="2023-12-09T19:22:06.583" v="50" actId="14100"/>
          <ac:picMkLst>
            <pc:docMk/>
            <pc:sldMk cId="1811782931" sldId="256"/>
            <ac:picMk id="6" creationId="{B3C09306-3002-C77F-81C4-8EA5B80C56D0}"/>
          </ac:picMkLst>
        </pc:picChg>
      </pc:sldChg>
      <pc:sldChg chg="addSp modSp mod setBg">
        <pc:chgData name="Tore Andestad" userId="9c8c8b9117e0c98e" providerId="LiveId" clId="{F40D06EB-A8A2-470C-8B7F-651A94A67CD8}" dt="2023-12-01T19:13:20.772" v="2" actId="5793"/>
        <pc:sldMkLst>
          <pc:docMk/>
          <pc:sldMk cId="755192835" sldId="270"/>
        </pc:sldMkLst>
        <pc:spChg chg="mod">
          <ac:chgData name="Tore Andestad" userId="9c8c8b9117e0c98e" providerId="LiveId" clId="{F40D06EB-A8A2-470C-8B7F-651A94A67CD8}" dt="2023-12-01T19:13:08.069" v="0" actId="26606"/>
          <ac:spMkLst>
            <pc:docMk/>
            <pc:sldMk cId="755192835" sldId="270"/>
            <ac:spMk id="2" creationId="{F7FDF69D-B0B6-0DD6-96D0-41C84D0F3D2C}"/>
          </ac:spMkLst>
        </pc:spChg>
        <pc:spChg chg="mod">
          <ac:chgData name="Tore Andestad" userId="9c8c8b9117e0c98e" providerId="LiveId" clId="{F40D06EB-A8A2-470C-8B7F-651A94A67CD8}" dt="2023-12-01T19:13:20.772" v="2" actId="5793"/>
          <ac:spMkLst>
            <pc:docMk/>
            <pc:sldMk cId="755192835" sldId="270"/>
            <ac:spMk id="4" creationId="{40A3E70E-2918-BAB5-D6CB-0A5BD231AEA4}"/>
          </ac:spMkLst>
        </pc:spChg>
        <pc:spChg chg="add">
          <ac:chgData name="Tore Andestad" userId="9c8c8b9117e0c98e" providerId="LiveId" clId="{F40D06EB-A8A2-470C-8B7F-651A94A67CD8}" dt="2023-12-01T19:13:08.069" v="0" actId="26606"/>
          <ac:spMkLst>
            <pc:docMk/>
            <pc:sldMk cId="755192835" sldId="270"/>
            <ac:spMk id="10" creationId="{8D1AA55E-40D5-461B-A5A8-4AE8AAB71B08}"/>
          </ac:spMkLst>
        </pc:spChg>
        <pc:grpChg chg="add">
          <ac:chgData name="Tore Andestad" userId="9c8c8b9117e0c98e" providerId="LiveId" clId="{F40D06EB-A8A2-470C-8B7F-651A94A67CD8}" dt="2023-12-01T19:13:08.069" v="0" actId="26606"/>
          <ac:grpSpMkLst>
            <pc:docMk/>
            <pc:sldMk cId="755192835" sldId="270"/>
            <ac:grpSpMk id="14" creationId="{34F88D19-C269-4F98-BE6B-CFB6207D3669}"/>
          </ac:grpSpMkLst>
        </pc:grpChg>
        <pc:picChg chg="mod">
          <ac:chgData name="Tore Andestad" userId="9c8c8b9117e0c98e" providerId="LiveId" clId="{F40D06EB-A8A2-470C-8B7F-651A94A67CD8}" dt="2023-12-01T19:13:08.069" v="0" actId="26606"/>
          <ac:picMkLst>
            <pc:docMk/>
            <pc:sldMk cId="755192835" sldId="270"/>
            <ac:picMk id="5" creationId="{96041577-1004-6603-516A-C3B786A66132}"/>
          </ac:picMkLst>
        </pc:picChg>
        <pc:cxnChg chg="add">
          <ac:chgData name="Tore Andestad" userId="9c8c8b9117e0c98e" providerId="LiveId" clId="{F40D06EB-A8A2-470C-8B7F-651A94A67CD8}" dt="2023-12-01T19:13:08.069" v="0" actId="26606"/>
          <ac:cxnSpMkLst>
            <pc:docMk/>
            <pc:sldMk cId="755192835" sldId="270"/>
            <ac:cxnSpMk id="12" creationId="{C49DA8F6-BCC1-4447-B54C-57856834B94B}"/>
          </ac:cxnSpMkLst>
        </pc:cxnChg>
      </pc:sldChg>
      <pc:sldChg chg="modSp mod setBg">
        <pc:chgData name="Tore Andestad" userId="9c8c8b9117e0c98e" providerId="LiveId" clId="{F40D06EB-A8A2-470C-8B7F-651A94A67CD8}" dt="2023-12-01T19:14:32.755" v="14" actId="255"/>
        <pc:sldMkLst>
          <pc:docMk/>
          <pc:sldMk cId="50634732" sldId="271"/>
        </pc:sldMkLst>
        <pc:spChg chg="mod">
          <ac:chgData name="Tore Andestad" userId="9c8c8b9117e0c98e" providerId="LiveId" clId="{F40D06EB-A8A2-470C-8B7F-651A94A67CD8}" dt="2023-12-01T19:13:32.791" v="3" actId="26606"/>
          <ac:spMkLst>
            <pc:docMk/>
            <pc:sldMk cId="50634732" sldId="271"/>
            <ac:spMk id="2" creationId="{F30C2788-641C-92D2-D261-0257F62EB33B}"/>
          </ac:spMkLst>
        </pc:spChg>
        <pc:spChg chg="mod ord">
          <ac:chgData name="Tore Andestad" userId="9c8c8b9117e0c98e" providerId="LiveId" clId="{F40D06EB-A8A2-470C-8B7F-651A94A67CD8}" dt="2023-12-01T19:14:32.755" v="14" actId="255"/>
          <ac:spMkLst>
            <pc:docMk/>
            <pc:sldMk cId="50634732" sldId="271"/>
            <ac:spMk id="4" creationId="{13B19053-78B7-3457-209E-AA85DF6628A8}"/>
          </ac:spMkLst>
        </pc:spChg>
        <pc:picChg chg="mod">
          <ac:chgData name="Tore Andestad" userId="9c8c8b9117e0c98e" providerId="LiveId" clId="{F40D06EB-A8A2-470C-8B7F-651A94A67CD8}" dt="2023-12-01T19:13:32.791" v="3" actId="26606"/>
          <ac:picMkLst>
            <pc:docMk/>
            <pc:sldMk cId="50634732" sldId="271"/>
            <ac:picMk id="10242" creationId="{9049987B-3097-B2FF-C057-ADF99C30D797}"/>
          </ac:picMkLst>
        </pc:picChg>
      </pc:sldChg>
      <pc:sldChg chg="addSp modSp mod setBg">
        <pc:chgData name="Tore Andestad" userId="9c8c8b9117e0c98e" providerId="LiveId" clId="{F40D06EB-A8A2-470C-8B7F-651A94A67CD8}" dt="2023-12-01T19:15:57.941" v="25" actId="27636"/>
        <pc:sldMkLst>
          <pc:docMk/>
          <pc:sldMk cId="2897822688" sldId="272"/>
        </pc:sldMkLst>
        <pc:spChg chg="mod">
          <ac:chgData name="Tore Andestad" userId="9c8c8b9117e0c98e" providerId="LiveId" clId="{F40D06EB-A8A2-470C-8B7F-651A94A67CD8}" dt="2023-12-01T19:15:02.030" v="18" actId="962"/>
          <ac:spMkLst>
            <pc:docMk/>
            <pc:sldMk cId="2897822688" sldId="272"/>
            <ac:spMk id="2" creationId="{21D4B4AD-7FD9-CCA4-C303-FFFA61209E36}"/>
          </ac:spMkLst>
        </pc:spChg>
        <pc:spChg chg="mod">
          <ac:chgData name="Tore Andestad" userId="9c8c8b9117e0c98e" providerId="LiveId" clId="{F40D06EB-A8A2-470C-8B7F-651A94A67CD8}" dt="2023-12-01T19:15:57.941" v="25" actId="27636"/>
          <ac:spMkLst>
            <pc:docMk/>
            <pc:sldMk cId="2897822688" sldId="272"/>
            <ac:spMk id="4" creationId="{68D929B3-12AD-FDA6-E176-6E604B83ADA3}"/>
          </ac:spMkLst>
        </pc:spChg>
        <pc:spChg chg="add">
          <ac:chgData name="Tore Andestad" userId="9c8c8b9117e0c98e" providerId="LiveId" clId="{F40D06EB-A8A2-470C-8B7F-651A94A67CD8}" dt="2023-12-01T19:14:46.275" v="15" actId="26606"/>
          <ac:spMkLst>
            <pc:docMk/>
            <pc:sldMk cId="2897822688" sldId="272"/>
            <ac:spMk id="11271" creationId="{C0A1ED06-4733-4020-9C60-81D4D801408D}"/>
          </ac:spMkLst>
        </pc:spChg>
        <pc:spChg chg="add">
          <ac:chgData name="Tore Andestad" userId="9c8c8b9117e0c98e" providerId="LiveId" clId="{F40D06EB-A8A2-470C-8B7F-651A94A67CD8}" dt="2023-12-01T19:14:46.275" v="15" actId="26606"/>
          <ac:spMkLst>
            <pc:docMk/>
            <pc:sldMk cId="2897822688" sldId="272"/>
            <ac:spMk id="11273" creationId="{B0CA3509-3AF9-45FE-93ED-57BB5D5E8E07}"/>
          </ac:spMkLst>
        </pc:spChg>
        <pc:picChg chg="mod ord">
          <ac:chgData name="Tore Andestad" userId="9c8c8b9117e0c98e" providerId="LiveId" clId="{F40D06EB-A8A2-470C-8B7F-651A94A67CD8}" dt="2023-12-01T19:15:02.029" v="17" actId="27614"/>
          <ac:picMkLst>
            <pc:docMk/>
            <pc:sldMk cId="2897822688" sldId="272"/>
            <ac:picMk id="11266" creationId="{60665A4F-94E1-033A-289C-5D33E9D08093}"/>
          </ac:picMkLst>
        </pc:picChg>
      </pc:sldChg>
      <pc:sldChg chg="addSp modSp mod setBg">
        <pc:chgData name="Tore Andestad" userId="9c8c8b9117e0c98e" providerId="LiveId" clId="{F40D06EB-A8A2-470C-8B7F-651A94A67CD8}" dt="2023-12-01T19:16:48.508" v="33" actId="255"/>
        <pc:sldMkLst>
          <pc:docMk/>
          <pc:sldMk cId="2678120027" sldId="273"/>
        </pc:sldMkLst>
        <pc:spChg chg="mod">
          <ac:chgData name="Tore Andestad" userId="9c8c8b9117e0c98e" providerId="LiveId" clId="{F40D06EB-A8A2-470C-8B7F-651A94A67CD8}" dt="2023-12-01T19:16:14.625" v="26" actId="26606"/>
          <ac:spMkLst>
            <pc:docMk/>
            <pc:sldMk cId="2678120027" sldId="273"/>
            <ac:spMk id="2" creationId="{1FA9CF25-42BE-9BC8-E800-F18BD3661559}"/>
          </ac:spMkLst>
        </pc:spChg>
        <pc:spChg chg="mod ord">
          <ac:chgData name="Tore Andestad" userId="9c8c8b9117e0c98e" providerId="LiveId" clId="{F40D06EB-A8A2-470C-8B7F-651A94A67CD8}" dt="2023-12-01T19:16:48.508" v="33" actId="255"/>
          <ac:spMkLst>
            <pc:docMk/>
            <pc:sldMk cId="2678120027" sldId="273"/>
            <ac:spMk id="4" creationId="{0651B05A-A073-DD0B-FB18-031B10F259F9}"/>
          </ac:spMkLst>
        </pc:spChg>
        <pc:spChg chg="add">
          <ac:chgData name="Tore Andestad" userId="9c8c8b9117e0c98e" providerId="LiveId" clId="{F40D06EB-A8A2-470C-8B7F-651A94A67CD8}" dt="2023-12-01T19:16:14.625" v="26" actId="26606"/>
          <ac:spMkLst>
            <pc:docMk/>
            <pc:sldMk cId="2678120027" sldId="273"/>
            <ac:spMk id="12295" creationId="{8B3A2D1A-45FC-4F95-B150-1C13EF2F6D09}"/>
          </ac:spMkLst>
        </pc:spChg>
        <pc:spChg chg="add">
          <ac:chgData name="Tore Andestad" userId="9c8c8b9117e0c98e" providerId="LiveId" clId="{F40D06EB-A8A2-470C-8B7F-651A94A67CD8}" dt="2023-12-01T19:16:14.625" v="26" actId="26606"/>
          <ac:spMkLst>
            <pc:docMk/>
            <pc:sldMk cId="2678120027" sldId="273"/>
            <ac:spMk id="12297" creationId="{F3768FD5-DD7A-43C7-8DEA-1F5DB3CB5B95}"/>
          </ac:spMkLst>
        </pc:spChg>
        <pc:picChg chg="mod">
          <ac:chgData name="Tore Andestad" userId="9c8c8b9117e0c98e" providerId="LiveId" clId="{F40D06EB-A8A2-470C-8B7F-651A94A67CD8}" dt="2023-12-01T19:16:14.625" v="26" actId="26606"/>
          <ac:picMkLst>
            <pc:docMk/>
            <pc:sldMk cId="2678120027" sldId="273"/>
            <ac:picMk id="12290" creationId="{95AA9C81-9D44-A0EC-3025-330C922A349D}"/>
          </ac:picMkLst>
        </pc:picChg>
      </pc:sldChg>
      <pc:sldChg chg="addSp modSp mod setBg">
        <pc:chgData name="Tore Andestad" userId="9c8c8b9117e0c98e" providerId="LiveId" clId="{F40D06EB-A8A2-470C-8B7F-651A94A67CD8}" dt="2023-12-01T19:17:46.308" v="41" actId="5793"/>
        <pc:sldMkLst>
          <pc:docMk/>
          <pc:sldMk cId="2058758399" sldId="274"/>
        </pc:sldMkLst>
        <pc:spChg chg="mod">
          <ac:chgData name="Tore Andestad" userId="9c8c8b9117e0c98e" providerId="LiveId" clId="{F40D06EB-A8A2-470C-8B7F-651A94A67CD8}" dt="2023-12-01T19:17:22.942" v="34" actId="26606"/>
          <ac:spMkLst>
            <pc:docMk/>
            <pc:sldMk cId="2058758399" sldId="274"/>
            <ac:spMk id="2" creationId="{64D5B230-4154-3657-631C-28C2A93FD63E}"/>
          </ac:spMkLst>
        </pc:spChg>
        <pc:spChg chg="mod">
          <ac:chgData name="Tore Andestad" userId="9c8c8b9117e0c98e" providerId="LiveId" clId="{F40D06EB-A8A2-470C-8B7F-651A94A67CD8}" dt="2023-12-01T19:17:46.308" v="41" actId="5793"/>
          <ac:spMkLst>
            <pc:docMk/>
            <pc:sldMk cId="2058758399" sldId="274"/>
            <ac:spMk id="4" creationId="{82E44644-1E1F-52C2-109D-4CD80B4B3BBA}"/>
          </ac:spMkLst>
        </pc:spChg>
        <pc:spChg chg="add">
          <ac:chgData name="Tore Andestad" userId="9c8c8b9117e0c98e" providerId="LiveId" clId="{F40D06EB-A8A2-470C-8B7F-651A94A67CD8}" dt="2023-12-01T19:17:22.942" v="34" actId="26606"/>
          <ac:spMkLst>
            <pc:docMk/>
            <pc:sldMk cId="2058758399" sldId="274"/>
            <ac:spMk id="13319" creationId="{D009D6D5-DAC2-4A8B-A17A-E206B9012D09}"/>
          </ac:spMkLst>
        </pc:spChg>
        <pc:picChg chg="mod">
          <ac:chgData name="Tore Andestad" userId="9c8c8b9117e0c98e" providerId="LiveId" clId="{F40D06EB-A8A2-470C-8B7F-651A94A67CD8}" dt="2023-12-01T19:17:22.942" v="34" actId="26606"/>
          <ac:picMkLst>
            <pc:docMk/>
            <pc:sldMk cId="2058758399" sldId="274"/>
            <ac:picMk id="13314" creationId="{3D3C44BB-0A41-062D-412A-B395DD9CCE8D}"/>
          </ac:picMkLst>
        </pc:picChg>
      </pc:sldChg>
      <pc:sldChg chg="addSp modSp mod setBg">
        <pc:chgData name="Tore Andestad" userId="9c8c8b9117e0c98e" providerId="LiveId" clId="{F40D06EB-A8A2-470C-8B7F-651A94A67CD8}" dt="2023-12-01T19:18:21.412" v="44" actId="5793"/>
        <pc:sldMkLst>
          <pc:docMk/>
          <pc:sldMk cId="3811927581" sldId="275"/>
        </pc:sldMkLst>
        <pc:spChg chg="mod">
          <ac:chgData name="Tore Andestad" userId="9c8c8b9117e0c98e" providerId="LiveId" clId="{F40D06EB-A8A2-470C-8B7F-651A94A67CD8}" dt="2023-12-01T19:18:05.978" v="42" actId="26606"/>
          <ac:spMkLst>
            <pc:docMk/>
            <pc:sldMk cId="3811927581" sldId="275"/>
            <ac:spMk id="2" creationId="{884BC8EE-F7E1-DC83-85FF-C35AA9189624}"/>
          </ac:spMkLst>
        </pc:spChg>
        <pc:spChg chg="mod ord">
          <ac:chgData name="Tore Andestad" userId="9c8c8b9117e0c98e" providerId="LiveId" clId="{F40D06EB-A8A2-470C-8B7F-651A94A67CD8}" dt="2023-12-01T19:18:21.412" v="44" actId="5793"/>
          <ac:spMkLst>
            <pc:docMk/>
            <pc:sldMk cId="3811927581" sldId="275"/>
            <ac:spMk id="4" creationId="{68E7076C-63C0-4700-323E-3F5ED60B4724}"/>
          </ac:spMkLst>
        </pc:spChg>
        <pc:spChg chg="add">
          <ac:chgData name="Tore Andestad" userId="9c8c8b9117e0c98e" providerId="LiveId" clId="{F40D06EB-A8A2-470C-8B7F-651A94A67CD8}" dt="2023-12-01T19:18:05.978" v="42" actId="26606"/>
          <ac:spMkLst>
            <pc:docMk/>
            <pc:sldMk cId="3811927581" sldId="275"/>
            <ac:spMk id="14343" creationId="{79BB35BC-D5C2-4C8B-A22A-A71E6191913B}"/>
          </ac:spMkLst>
        </pc:spChg>
        <pc:picChg chg="mod">
          <ac:chgData name="Tore Andestad" userId="9c8c8b9117e0c98e" providerId="LiveId" clId="{F40D06EB-A8A2-470C-8B7F-651A94A67CD8}" dt="2023-12-01T19:18:05.978" v="42" actId="26606"/>
          <ac:picMkLst>
            <pc:docMk/>
            <pc:sldMk cId="3811927581" sldId="275"/>
            <ac:picMk id="14338" creationId="{E96D8F2A-1B24-A530-5EA8-3B3975DD64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C55B0-1E92-4E68-BF43-A1514CEF98A6}" type="datetimeFigureOut">
              <a:rPr lang="nb-NO" smtClean="0"/>
              <a:t>09.12.2023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1E33A-94D2-4C42-A121-2CEE0FD2AC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0841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CEEF06-1A44-0217-E0C6-3246408E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727B4EE-ADF1-2221-A947-B2AA2068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2EE8CE-4B38-E65D-3D4B-23E4F6C0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235B-8539-4A0F-BC91-B05F233E44A4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E86927-05C8-2EDF-3CB9-85203907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174EDF7-8D9E-FF98-230D-21033E5F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90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468023-1325-4D15-8783-624F1191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5DDF823-E6AB-373B-E74F-E4C9C30DF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318B56-A432-4F55-1706-7877CFA6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FA8B-AECA-4A97-94DD-5F9E7F333F70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609B81-DEE1-305B-7310-369DDD77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ABD3BC9-2BDA-A872-74EC-1C601CFB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55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7A2962D-9D82-293A-53C4-A8A52DA89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4DF0F60-B6BC-CAFF-BC0F-48D9C623A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A44F3C-E2E0-6EE8-6740-E9AB2157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D439-9DC1-4751-A663-A7C173A2B1F8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9EACD3-6E47-07A5-A2EA-4FA4D8D7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D847BA-7427-23A7-F960-51AFB4CB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917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BF6BF2-16B7-A489-D0EB-1169D1D0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E91759-52DC-4450-F29B-22114146B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0AFF36-7F99-2CEE-E232-082BAAD8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0228-49E7-499B-9C90-5711B8C766A1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569123-047B-071A-E8DE-20DCF639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C319B1-E0D0-DE2D-BAC6-73B1D60C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631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7B00B3-738C-3D57-D8F3-488833C3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C0A9C0-2E29-438B-F298-3DA69A7FB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8F0643-4BBC-C7E3-5C7C-CE785D4E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66FE-9BA6-4B6C-96D4-90BA8B91E546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9E0AF9D-B8FE-8B13-3171-2F4871FE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B6ECB5-F4F8-DCB4-1832-265408ED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165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651EE5-7480-0F92-4D66-32F057D9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6F3264-EA5E-A3B9-A0D4-0F57D437B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C4843E-9728-D6B6-1E56-EA4DF4B4B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23C635-3336-D138-E6FF-9DC24CC6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AA53-A813-4A95-93E9-634489389A3F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822CC84-80A3-46C1-3B99-FD9AFB04D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20C3374-0B33-A0F8-5D7C-4EE3E1A7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00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0EA5A1-27CC-51DF-A096-05AE088D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B29FBD-7C8A-9B5B-8F02-F30FE72B1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B8C1CE4-EC81-A043-612D-C2D9404C2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48CDD35-C9B7-4107-EF3B-40851E8B1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945490-B538-F912-F1C9-49C88F28B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3B291F-325B-7DE4-19D0-283DA84C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8A51-BB0A-4936-83A4-028D58D73CCC}" type="datetime1">
              <a:rPr lang="nb-NO" smtClean="0"/>
              <a:t>09.12.2023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32AE4D7-7CEA-EECC-C161-B88BE28F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82F4D68-C0E2-C89D-AF44-45FAE923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710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66FBC3-C6F1-7696-0878-FE65CDF5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87041A9-9523-1CC8-B79F-8E0E9F7A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E098-928C-4007-B123-5FFE54347F4C}" type="datetime1">
              <a:rPr lang="nb-NO" smtClean="0"/>
              <a:t>09.12.2023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4E1D5E9-6FFA-CD43-16DC-909001E0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28AEDB6-5B28-BBF5-4BF7-4F202A12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02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7900603-C81D-0B60-057B-360F9E0E2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84C5-3EE4-4A3E-8FAE-683F08C93E58}" type="datetime1">
              <a:rPr lang="nb-NO" smtClean="0"/>
              <a:t>09.12.2023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02B8115-2613-6243-6B3B-DA638955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BD44FA-CD8A-3933-22D2-F7D3F1D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902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AE4EA4-AC41-44A5-46AC-5DB20B68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52A4FA-BB99-7CB3-E21A-01C2A70B6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6B546F-0003-1365-D37D-D4300E486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9A2016E-AD62-35EE-8AE3-0EE9EE1C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92EA-DF40-4F61-B6CF-B993D92F65E6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42B6582-4F23-F35F-4537-3346AAE7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EFD91E-6E1A-FF41-7454-15E9D6A2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250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4CDFBB-F968-D034-4F79-91F326B7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DF7342D-6257-0827-6161-470D6353B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A3B5F4F-4F7D-24F7-9728-091BB125B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024E489-7C49-3103-BE12-39FD0093B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57EB-A5BC-4F4D-AC9F-DC58E8DF1C13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1D1DB16-132F-B319-058B-A2FB7854B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8ABED5-4932-D518-061E-9F787D9F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88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7ECBFAC-5516-9615-2E1F-E57E963B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4491704-ACF8-B06D-7075-4BC85BAA1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BC5555-5DB9-C385-F27E-282AD12D2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4B11-234C-4195-A4B8-0CE4EF75432B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1D8006-F9A5-3A07-26A3-BC7D3E829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Eksamenstrim i kapittel 5 i jegerprøvekurset.no om hønsefugler mm.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FB1676D-A379-B9DC-0126-301AEB3E3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4DFE-EDE1-482E-81D4-FE1380019E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3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oZCW8zfGwo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PXfGoOeiaKM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4-R3mm42N_Q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mGVSgVoRu2o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INlt1dpr8g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C16218-D6EE-72D5-C5DC-FE7021680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373" y="3429000"/>
            <a:ext cx="9144000" cy="2387600"/>
          </a:xfrm>
        </p:spPr>
        <p:txBody>
          <a:bodyPr>
            <a:normAutofit/>
          </a:bodyPr>
          <a:lstStyle/>
          <a:p>
            <a:r>
              <a:rPr lang="nb-NO" sz="4000" dirty="0"/>
              <a:t>Eksamenstrim til Kapittel 5 om hønsefugler og litt til. 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33EBC23-823E-4723-E29B-150F82F972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10134600" y="4565830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2258E63-7569-6AAA-86F0-D43A7BF3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3C09306-3002-C77F-81C4-8EA5B80C5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45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80"/>
    </mc:Choice>
    <mc:Fallback xmlns="">
      <p:transition spd="slow" advTm="6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A32446-163B-85D1-AF4C-68F299E0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9058195" cy="1048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9. Hvor fins det fasan i Norge?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edia på Internett 4" title="Fasan Vildtkending">
            <a:hlinkClick r:id="" action="ppaction://media"/>
            <a:extLst>
              <a:ext uri="{FF2B5EF4-FFF2-40B4-BE49-F238E27FC236}">
                <a16:creationId xmlns:a16="http://schemas.microsoft.com/office/drawing/2014/main" id="{B9D2420F-B549-F9B3-9649-2593EC447FE7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3156" y="2400904"/>
            <a:ext cx="5222844" cy="2950906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F22CDD4-4E9D-9FDD-4667-0C10F7E26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1391" y="1454181"/>
            <a:ext cx="4567453" cy="426578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Fasan</a:t>
            </a:r>
            <a:r>
              <a:rPr lang="en-US" sz="2000" i="0" dirty="0">
                <a:effectLst/>
              </a:rPr>
              <a:t> fins </a:t>
            </a:r>
            <a:r>
              <a:rPr lang="en-US" sz="2000" i="0" dirty="0" err="1">
                <a:effectLst/>
              </a:rPr>
              <a:t>langs</a:t>
            </a:r>
            <a:r>
              <a:rPr lang="en-US" sz="2000" i="0" dirty="0">
                <a:effectLst/>
              </a:rPr>
              <a:t> hele </a:t>
            </a:r>
            <a:r>
              <a:rPr lang="en-US" sz="2000" i="0" dirty="0" err="1">
                <a:effectLst/>
              </a:rPr>
              <a:t>kysten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opp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til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Trøndelag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Fasan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finner</a:t>
            </a:r>
            <a:r>
              <a:rPr lang="en-US" sz="2000" i="0" dirty="0">
                <a:effectLst/>
              </a:rPr>
              <a:t> du i </a:t>
            </a:r>
            <a:r>
              <a:rPr lang="en-US" sz="2000" i="0" dirty="0" err="1">
                <a:effectLst/>
              </a:rPr>
              <a:t>samme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områder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tiur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Fasaner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finner</a:t>
            </a:r>
            <a:r>
              <a:rPr lang="en-US" sz="2000" i="0" dirty="0">
                <a:effectLst/>
              </a:rPr>
              <a:t> du i </a:t>
            </a:r>
            <a:r>
              <a:rPr lang="en-US" sz="2000" i="0" dirty="0" err="1">
                <a:effectLst/>
              </a:rPr>
              <a:t>hovedsak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kulturlandskapet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rundt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Oslofjorden</a:t>
            </a:r>
            <a:r>
              <a:rPr lang="en-US" sz="2000" i="0" dirty="0">
                <a:effectLst/>
              </a:rPr>
              <a:t>.</a:t>
            </a:r>
          </a:p>
          <a:p>
            <a:pPr marL="0"/>
            <a:endParaRPr lang="en-US" sz="1600" b="1" i="0" dirty="0">
              <a:effectLst/>
            </a:endParaRPr>
          </a:p>
          <a:p>
            <a:pPr marL="0" indent="0">
              <a:buNone/>
            </a:pPr>
            <a:r>
              <a:rPr lang="en-US" sz="2000" i="0" dirty="0" err="1">
                <a:effectLst/>
              </a:rPr>
              <a:t>Fasan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hører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hjemme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lengre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sør</a:t>
            </a:r>
            <a:r>
              <a:rPr lang="en-US" sz="2000" i="0" dirty="0">
                <a:effectLst/>
              </a:rPr>
              <a:t>. Det fins </a:t>
            </a:r>
            <a:r>
              <a:rPr lang="en-US" sz="2000" i="0" dirty="0" err="1">
                <a:effectLst/>
              </a:rPr>
              <a:t>noen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fasaner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hovedsak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rundt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Oslofjorden</a:t>
            </a:r>
            <a:r>
              <a:rPr lang="en-US" sz="2000" i="0" dirty="0">
                <a:effectLst/>
              </a:rPr>
              <a:t>. Mange av </a:t>
            </a:r>
            <a:r>
              <a:rPr lang="en-US" sz="2000" i="0" dirty="0" err="1">
                <a:effectLst/>
              </a:rPr>
              <a:t>disse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blir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oppdrettet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satt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ut</a:t>
            </a:r>
            <a:r>
              <a:rPr lang="en-US" sz="2000" i="0" dirty="0">
                <a:effectLst/>
              </a:rPr>
              <a:t> for </a:t>
            </a:r>
            <a:r>
              <a:rPr lang="en-US" sz="2000" i="0" dirty="0" err="1">
                <a:effectLst/>
              </a:rPr>
              <a:t>jakt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trening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fuglehunder</a:t>
            </a:r>
            <a:r>
              <a:rPr lang="en-US" sz="2000" i="0" dirty="0">
                <a:effectLst/>
              </a:rPr>
              <a:t>. Det </a:t>
            </a:r>
            <a:r>
              <a:rPr lang="en-US" sz="2000" i="0" dirty="0" err="1">
                <a:effectLst/>
              </a:rPr>
              <a:t>vurderes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nå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forbud</a:t>
            </a:r>
            <a:r>
              <a:rPr lang="en-US" sz="2000" i="0" dirty="0">
                <a:effectLst/>
              </a:rPr>
              <a:t> mot </a:t>
            </a:r>
            <a:r>
              <a:rPr lang="en-US" sz="2000" i="0" dirty="0" err="1">
                <a:effectLst/>
              </a:rPr>
              <a:t>utsetting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fasaner</a:t>
            </a:r>
            <a:r>
              <a:rPr lang="en-US" sz="2000" i="0" dirty="0">
                <a:effectLst/>
              </a:rPr>
              <a:t>. </a:t>
            </a:r>
            <a:br>
              <a:rPr lang="en-US" sz="2000" i="0" dirty="0">
                <a:effectLst/>
              </a:rPr>
            </a:br>
            <a:br>
              <a:rPr lang="en-US" sz="1600" b="1" i="0" dirty="0">
                <a:effectLst/>
              </a:rPr>
            </a:br>
            <a:br>
              <a:rPr lang="en-US" sz="1600" b="1" i="0" dirty="0">
                <a:effectLst/>
              </a:rPr>
            </a:br>
            <a:endParaRPr lang="en-US" sz="16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E12393C-30E8-D3FE-6D28-9E25A6D4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14992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9C9A0F-C00D-6DA7-1AC3-DC3E08241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  Hvilken gruppe fugler hører rugda til, og hvor finner du den?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Media på Internett 4" title="Rugde finner seg et måltid">
            <a:hlinkClick r:id="" action="ppaction://media"/>
            <a:extLst>
              <a:ext uri="{FF2B5EF4-FFF2-40B4-BE49-F238E27FC236}">
                <a16:creationId xmlns:a16="http://schemas.microsoft.com/office/drawing/2014/main" id="{32788846-9EC5-1B82-AADB-36B666975209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019281"/>
            <a:ext cx="5243391" cy="2962515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682FDEB-C8A4-30C5-F809-3CAD6574E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1256" y="879355"/>
            <a:ext cx="4712544" cy="512075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Hører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vadere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liker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fuktig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skogsbunn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fra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Nordland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sørover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Rugda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hører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skogshønsene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trives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best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høyfjellet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Rugda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hører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trostefuglene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mellomlander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Norge på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trekk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fra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Svalbard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sørover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pPr marL="457200" fontAlgn="ctr"/>
            <a:endParaRPr lang="en-US" sz="16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indent="0" fontAlgn="ctr">
              <a:buNone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Rugda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liten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vadefugl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Den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tettere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kompakt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bygd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de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andre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vaderne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Nebbet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rett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Den holder seg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fuktig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skog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stikker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nebbet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jorda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for 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plukke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mark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smådyr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Når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bakken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fryser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reiser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sørover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Fins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hovedsak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fra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Nordland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sørover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600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910276-67A7-A71F-2C0A-7B346697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60453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AFB03FE-DC06-EB19-6006-831861DDB3A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8" b="3485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FCB68A9-7C30-1166-4A0A-DF74AC5B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11  Bør du jakte enkeltbekkasin?</a:t>
            </a: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40C084-DB00-D9CF-4982-48DB23B71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718053"/>
            <a:ext cx="4769866" cy="37775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Ja, den er </a:t>
            </a:r>
            <a:r>
              <a:rPr lang="en-US" sz="2000" i="0" dirty="0" err="1">
                <a:effectLst/>
              </a:rPr>
              <a:t>raskt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vingene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flyr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sikksakk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spennende</a:t>
            </a:r>
            <a:r>
              <a:rPr lang="en-US" sz="2000" i="0" dirty="0">
                <a:effectLst/>
              </a:rPr>
              <a:t> å </a:t>
            </a:r>
            <a:r>
              <a:rPr lang="en-US" sz="2000" i="0" dirty="0" err="1">
                <a:effectLst/>
              </a:rPr>
              <a:t>jakte</a:t>
            </a:r>
            <a:r>
              <a:rPr lang="en-US" sz="2000" i="0" dirty="0">
                <a:effectLst/>
              </a:rPr>
              <a:t> på.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effectLst/>
              </a:rPr>
              <a:t>Nei</a:t>
            </a:r>
            <a:r>
              <a:rPr lang="en-US" sz="2000" i="0" dirty="0">
                <a:effectLst/>
              </a:rPr>
              <a:t>, den </a:t>
            </a:r>
            <a:r>
              <a:rPr lang="en-US" sz="2000" i="0" dirty="0" err="1">
                <a:effectLst/>
              </a:rPr>
              <a:t>veier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omring</a:t>
            </a:r>
            <a:r>
              <a:rPr lang="en-US" sz="2000" i="0" dirty="0">
                <a:effectLst/>
              </a:rPr>
              <a:t> 100 gram og du </a:t>
            </a:r>
            <a:r>
              <a:rPr lang="en-US" sz="2000" i="0" dirty="0" err="1">
                <a:effectLst/>
              </a:rPr>
              <a:t>må</a:t>
            </a:r>
            <a:r>
              <a:rPr lang="en-US" sz="2000" i="0" dirty="0">
                <a:effectLst/>
              </a:rPr>
              <a:t> ha </a:t>
            </a:r>
            <a:r>
              <a:rPr lang="en-US" sz="2000" i="0" dirty="0" err="1">
                <a:effectLst/>
              </a:rPr>
              <a:t>veldig</a:t>
            </a:r>
            <a:r>
              <a:rPr lang="en-US" sz="2000" i="0" dirty="0">
                <a:effectLst/>
              </a:rPr>
              <a:t> mange for å </a:t>
            </a:r>
            <a:r>
              <a:rPr lang="en-US" sz="2000" i="0" dirty="0" err="1">
                <a:effectLst/>
              </a:rPr>
              <a:t>få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middag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Jakt</a:t>
            </a:r>
            <a:r>
              <a:rPr lang="en-US" sz="2000" i="0" dirty="0">
                <a:effectLst/>
              </a:rPr>
              <a:t> heller </a:t>
            </a:r>
            <a:r>
              <a:rPr lang="en-US" sz="2000" i="0" dirty="0" err="1">
                <a:effectLst/>
              </a:rPr>
              <a:t>kråker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eller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gås</a:t>
            </a:r>
            <a:r>
              <a:rPr lang="en-US" sz="2000" i="0" dirty="0">
                <a:effectLst/>
              </a:rPr>
              <a:t>. </a:t>
            </a:r>
          </a:p>
          <a:p>
            <a:pPr marL="0"/>
            <a:endParaRPr lang="en-US" sz="1400" dirty="0"/>
          </a:p>
          <a:p>
            <a:pPr marL="0" indent="0">
              <a:buNone/>
            </a:pPr>
            <a:r>
              <a:rPr lang="en-US" sz="2000" dirty="0" err="1"/>
              <a:t>Enkeltbekkasin</a:t>
            </a:r>
            <a:r>
              <a:rPr lang="en-US" sz="2000" dirty="0"/>
              <a:t> er </a:t>
            </a:r>
            <a:r>
              <a:rPr lang="en-US" sz="2000" dirty="0" err="1"/>
              <a:t>jaktbar</a:t>
            </a:r>
            <a:r>
              <a:rPr lang="en-US" sz="2000" dirty="0"/>
              <a:t>, men </a:t>
            </a:r>
            <a:r>
              <a:rPr lang="en-US" sz="2000" dirty="0" err="1"/>
              <a:t>forveksles</a:t>
            </a:r>
            <a:r>
              <a:rPr lang="en-US" sz="2000" dirty="0"/>
              <a:t> </a:t>
            </a:r>
            <a:r>
              <a:rPr lang="en-US" sz="2000" dirty="0" err="1"/>
              <a:t>lett</a:t>
            </a:r>
            <a:r>
              <a:rPr lang="en-US" sz="2000" dirty="0"/>
              <a:t> med </a:t>
            </a:r>
            <a:r>
              <a:rPr lang="en-US" sz="2000" dirty="0" err="1"/>
              <a:t>dobbeltbekkasin</a:t>
            </a:r>
            <a:r>
              <a:rPr lang="en-US" sz="2000" dirty="0"/>
              <a:t> og </a:t>
            </a:r>
            <a:r>
              <a:rPr lang="en-US" sz="2000" dirty="0" err="1"/>
              <a:t>kvartbekkasin</a:t>
            </a:r>
            <a:r>
              <a:rPr lang="en-US" sz="2000" dirty="0"/>
              <a:t>. Den </a:t>
            </a:r>
            <a:r>
              <a:rPr lang="en-US" sz="2000" dirty="0" err="1"/>
              <a:t>veier</a:t>
            </a:r>
            <a:r>
              <a:rPr lang="en-US" sz="2000" dirty="0"/>
              <a:t> bare ca </a:t>
            </a:r>
            <a:r>
              <a:rPr lang="en-US" sz="2000" dirty="0" err="1"/>
              <a:t>hundre</a:t>
            </a:r>
            <a:r>
              <a:rPr lang="en-US" sz="2000" dirty="0"/>
              <a:t> gram og da </a:t>
            </a:r>
            <a:r>
              <a:rPr lang="en-US" sz="2000" dirty="0" err="1"/>
              <a:t>blir</a:t>
            </a:r>
            <a:r>
              <a:rPr lang="en-US" sz="2000" dirty="0"/>
              <a:t> det lite mat av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fugl</a:t>
            </a:r>
            <a:r>
              <a:rPr lang="en-US" sz="2000" dirty="0"/>
              <a:t>.  Den lever i </a:t>
            </a:r>
            <a:r>
              <a:rPr lang="en-US" sz="2000" dirty="0" err="1"/>
              <a:t>myr</a:t>
            </a:r>
            <a:r>
              <a:rPr lang="en-US" sz="2000" dirty="0"/>
              <a:t>, </a:t>
            </a:r>
            <a:r>
              <a:rPr lang="en-US" sz="2000" dirty="0" err="1"/>
              <a:t>eng</a:t>
            </a:r>
            <a:r>
              <a:rPr lang="en-US" sz="2000" dirty="0"/>
              <a:t> og </a:t>
            </a:r>
            <a:r>
              <a:rPr lang="en-US" sz="2000" dirty="0" err="1"/>
              <a:t>beiteområder</a:t>
            </a:r>
            <a:r>
              <a:rPr lang="en-US" sz="2000" dirty="0"/>
              <a:t> i det </a:t>
            </a:r>
            <a:r>
              <a:rPr lang="en-US" sz="2000" dirty="0" err="1"/>
              <a:t>meste</a:t>
            </a:r>
            <a:r>
              <a:rPr lang="en-US" sz="2000" dirty="0"/>
              <a:t> av </a:t>
            </a:r>
            <a:r>
              <a:rPr lang="en-US" sz="2000" dirty="0" err="1"/>
              <a:t>landet</a:t>
            </a:r>
            <a:r>
              <a:rPr lang="en-US" sz="2000" dirty="0"/>
              <a:t>. </a:t>
            </a:r>
            <a:r>
              <a:rPr lang="en-US" sz="2000" dirty="0" err="1"/>
              <a:t>Spiser</a:t>
            </a:r>
            <a:r>
              <a:rPr lang="en-US" sz="2000" dirty="0"/>
              <a:t> for det </a:t>
            </a:r>
            <a:r>
              <a:rPr lang="en-US" sz="2000" dirty="0" err="1"/>
              <a:t>meste</a:t>
            </a:r>
            <a:r>
              <a:rPr lang="en-US" sz="2000" dirty="0"/>
              <a:t> mark, </a:t>
            </a:r>
            <a:r>
              <a:rPr lang="en-US" sz="2000" dirty="0" err="1"/>
              <a:t>frø</a:t>
            </a:r>
            <a:r>
              <a:rPr lang="en-US" sz="2000" dirty="0"/>
              <a:t> og </a:t>
            </a:r>
            <a:r>
              <a:rPr lang="en-US" sz="2000" dirty="0" err="1"/>
              <a:t>innsekter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368FC25-105E-6746-B2F4-D218EF43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1695288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24C580C-B6A9-2253-7EDB-26A4025E63C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3388"/>
          <a:stretch/>
        </p:blipFill>
        <p:spPr bwMode="auto">
          <a:xfrm>
            <a:off x="21" y="10322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743CE28-7EB3-C608-59D3-52B5320B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12  Hvilken fugl er dette, og hvor kan den jaktes?</a:t>
            </a:r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BBE0A91-DD8E-8BA3-25BD-88C25724D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Toppskarv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Kan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jaktes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nord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for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Trondheimsfjorden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Storskarv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Jakttider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steder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varierer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etter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geografi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saltvann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eller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ferskvann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fuglens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alder.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Alke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Fuglen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ingen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jakttid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 fontAlgn="ctr"/>
            <a:endParaRPr lang="en-US" sz="1400" dirty="0">
              <a:solidFill>
                <a:schemeClr val="bg1"/>
              </a:solidFill>
            </a:endParaRPr>
          </a:p>
          <a:p>
            <a:pPr marL="0" indent="0" fontAlgn="ctr">
              <a:buNone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Storskarv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Vi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litt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mørker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mindre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skarv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(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toppskarv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)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jaktes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nord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for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Trondheimsfjorden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Storskarven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ulik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jakttid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ferskvann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og i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saltvann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Jakttidene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forskjellige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om det er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voksne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fugler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eller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ungfugler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Sjekk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jakttidstabellene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Skarven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utrolig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rask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svømmer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under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vann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Den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dykke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ned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50 meter på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etter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fisk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  <a:br>
              <a:rPr lang="en-US" sz="2000" b="1" i="0" dirty="0">
                <a:solidFill>
                  <a:schemeClr val="bg1"/>
                </a:solidFill>
                <a:effectLst/>
              </a:rPr>
            </a:br>
            <a:br>
              <a:rPr lang="en-US" sz="1400" b="1" i="0" dirty="0">
                <a:solidFill>
                  <a:schemeClr val="bg1"/>
                </a:solidFill>
                <a:effectLst/>
              </a:rPr>
            </a:br>
            <a:br>
              <a:rPr lang="en-US" sz="1400" b="1" i="0" dirty="0">
                <a:solidFill>
                  <a:schemeClr val="bg1"/>
                </a:solidFill>
                <a:effectLst/>
              </a:rPr>
            </a:b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4FAB0C7-EC97-5230-57E5-3684712E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6137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715C3D-F01A-830F-5C0B-7A59DA4A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13  Hvilke trostefugler er jaktbare?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3AAED2B-1A44-3AC6-D57A-16EFF958D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Bare </a:t>
            </a:r>
            <a:r>
              <a:rPr lang="en-US" sz="2000" i="0" dirty="0" err="1">
                <a:effectLst/>
              </a:rPr>
              <a:t>gråtrost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Rødvingetrost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gråtrost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Svarttrost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rødvingetrost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gråtrost</a:t>
            </a:r>
            <a:r>
              <a:rPr lang="en-US" sz="2000" i="0" dirty="0">
                <a:effectLst/>
              </a:rPr>
              <a:t>.</a:t>
            </a:r>
          </a:p>
          <a:p>
            <a:pPr marL="457200" fontAlgn="ctr"/>
            <a:endParaRPr lang="en-US" sz="1600" dirty="0"/>
          </a:p>
          <a:p>
            <a:pPr marL="0" indent="0" fontAlgn="ctr">
              <a:buNone/>
            </a:pPr>
            <a:r>
              <a:rPr lang="en-US" sz="2200" i="0" dirty="0">
                <a:effectLst/>
              </a:rPr>
              <a:t>Fra 2022 er bare </a:t>
            </a:r>
            <a:r>
              <a:rPr lang="en-US" sz="2200" i="0" dirty="0" err="1">
                <a:effectLst/>
              </a:rPr>
              <a:t>gråtrosten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jaktbar</a:t>
            </a:r>
            <a:r>
              <a:rPr lang="en-US" sz="2200" i="0" dirty="0">
                <a:effectLst/>
              </a:rPr>
              <a:t>. Den fins over hele </a:t>
            </a:r>
            <a:r>
              <a:rPr lang="en-US" sz="2200" i="0" dirty="0" err="1">
                <a:effectLst/>
              </a:rPr>
              <a:t>landet</a:t>
            </a:r>
            <a:r>
              <a:rPr lang="en-US" sz="2200" i="0" dirty="0">
                <a:effectLst/>
              </a:rPr>
              <a:t>, og </a:t>
            </a:r>
            <a:r>
              <a:rPr lang="en-US" sz="2200" i="0" dirty="0" err="1">
                <a:effectLst/>
              </a:rPr>
              <a:t>mest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rundt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kulturlandskapet</a:t>
            </a:r>
            <a:r>
              <a:rPr lang="en-US" sz="2200" i="0" dirty="0">
                <a:effectLst/>
              </a:rPr>
              <a:t>. </a:t>
            </a:r>
            <a:r>
              <a:rPr lang="en-US" sz="2200" i="0" dirty="0" err="1">
                <a:effectLst/>
              </a:rPr>
              <a:t>Smaker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godt</a:t>
            </a:r>
            <a:r>
              <a:rPr lang="en-US" sz="2200" i="0" dirty="0">
                <a:effectLst/>
              </a:rPr>
              <a:t>, men </a:t>
            </a:r>
            <a:r>
              <a:rPr lang="en-US" sz="2200" i="0" dirty="0" err="1">
                <a:effectLst/>
              </a:rPr>
              <a:t>veier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ikke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mer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enn</a:t>
            </a:r>
            <a:r>
              <a:rPr lang="en-US" sz="2200" i="0" dirty="0">
                <a:effectLst/>
              </a:rPr>
              <a:t> 100 gram. Om </a:t>
            </a:r>
            <a:r>
              <a:rPr lang="en-US" sz="2200" i="0" dirty="0" err="1">
                <a:effectLst/>
              </a:rPr>
              <a:t>høsten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kan</a:t>
            </a:r>
            <a:r>
              <a:rPr lang="en-US" sz="2200" i="0" dirty="0">
                <a:effectLst/>
              </a:rPr>
              <a:t> store </a:t>
            </a:r>
            <a:r>
              <a:rPr lang="en-US" sz="2200" i="0" dirty="0" err="1">
                <a:effectLst/>
              </a:rPr>
              <a:t>flokker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trekke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opp</a:t>
            </a:r>
            <a:r>
              <a:rPr lang="en-US" sz="2200" i="0" dirty="0">
                <a:effectLst/>
              </a:rPr>
              <a:t> i </a:t>
            </a:r>
            <a:r>
              <a:rPr lang="en-US" sz="2200" i="0" dirty="0" err="1">
                <a:effectLst/>
              </a:rPr>
              <a:t>fjellet</a:t>
            </a:r>
            <a:r>
              <a:rPr lang="en-US" sz="2200" i="0" dirty="0">
                <a:effectLst/>
              </a:rPr>
              <a:t> for å </a:t>
            </a:r>
            <a:r>
              <a:rPr lang="en-US" sz="2200" i="0" dirty="0" err="1">
                <a:effectLst/>
              </a:rPr>
              <a:t>spise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bær</a:t>
            </a:r>
            <a:r>
              <a:rPr lang="en-US" sz="2200" i="0" dirty="0">
                <a:effectLst/>
              </a:rPr>
              <a:t>. </a:t>
            </a:r>
            <a:r>
              <a:rPr lang="en-US" sz="2200" i="0" dirty="0" err="1">
                <a:effectLst/>
              </a:rPr>
              <a:t>Svikter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rypejakta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så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kan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noen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gråtroster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være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god </a:t>
            </a:r>
            <a:r>
              <a:rPr lang="en-US" sz="2200" i="0" dirty="0" err="1">
                <a:effectLst/>
              </a:rPr>
              <a:t>trøst</a:t>
            </a:r>
            <a:r>
              <a:rPr lang="en-US" sz="22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600" b="1" i="0" dirty="0">
                <a:effectLst/>
              </a:rPr>
            </a:br>
            <a:br>
              <a:rPr lang="en-US" sz="1600" b="1" i="0" dirty="0">
                <a:effectLst/>
              </a:rPr>
            </a:br>
            <a:br>
              <a:rPr lang="en-US" sz="1600" b="1" i="0" dirty="0">
                <a:effectLst/>
              </a:rPr>
            </a:br>
            <a:endParaRPr lang="en-US" sz="16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7F1FE3C-3C92-EEA7-767F-A4820A8767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12270" b="-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332F5A7-3472-0741-3447-8AB28636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9977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FDF69D-B0B6-0DD6-96D0-41C84D0F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  Hvilke kråkefugler ser du eller hører du på videoen?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Media på Internett 4" title="Kråkefugler">
            <a:hlinkClick r:id="" action="ppaction://media"/>
            <a:extLst>
              <a:ext uri="{FF2B5EF4-FFF2-40B4-BE49-F238E27FC236}">
                <a16:creationId xmlns:a16="http://schemas.microsoft.com/office/drawing/2014/main" id="{96041577-1004-6603-516A-C3B786A66132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019281"/>
            <a:ext cx="5243391" cy="2962515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0A3E70E-2918-BAB5-D6CB-0A5BD231A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9042" y="879355"/>
            <a:ext cx="4124758" cy="51207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Kaie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kråke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Ravn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svartkråke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Kråke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ravn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457200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På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videoen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ser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eller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hører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du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kaie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kråke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Kaia er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vesentlig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mindre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enn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kråka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er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svartere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enn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kråka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Kaia er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fredet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8E1CF8B-BB91-049A-0610-66802241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75519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0C2788-641C-92D2-D261-0257F62E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15  På </a:t>
            </a:r>
            <a:r>
              <a:rPr lang="en-US" sz="3600" dirty="0" err="1"/>
              <a:t>bildet</a:t>
            </a:r>
            <a:r>
              <a:rPr lang="en-US" sz="3600" dirty="0"/>
              <a:t> ser du to </a:t>
            </a:r>
            <a:r>
              <a:rPr lang="en-US" sz="3600" dirty="0" err="1"/>
              <a:t>kråkefugler</a:t>
            </a:r>
            <a:r>
              <a:rPr lang="en-US" sz="3600" dirty="0"/>
              <a:t>. </a:t>
            </a:r>
            <a:r>
              <a:rPr lang="en-US" sz="3600" dirty="0" err="1"/>
              <a:t>Hvilke</a:t>
            </a:r>
            <a:r>
              <a:rPr lang="en-US" sz="3600" dirty="0"/>
              <a:t>?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049987B-3097-B2FF-C057-ADF99C30D7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1671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B19053-78B7-3457-209E-AA85DF662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6934" y="3752850"/>
            <a:ext cx="7882462" cy="2452687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900" i="0" dirty="0" err="1">
                <a:effectLst/>
              </a:rPr>
              <a:t>Nøtteskrike</a:t>
            </a:r>
            <a:r>
              <a:rPr lang="en-US" sz="2900" i="0" dirty="0">
                <a:effectLst/>
              </a:rPr>
              <a:t> og </a:t>
            </a:r>
            <a:r>
              <a:rPr lang="en-US" sz="2900" i="0" dirty="0" err="1">
                <a:effectLst/>
              </a:rPr>
              <a:t>kråke</a:t>
            </a:r>
            <a:endParaRPr lang="en-US" sz="29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900" i="0" dirty="0" err="1">
                <a:effectLst/>
              </a:rPr>
              <a:t>Kaie</a:t>
            </a:r>
            <a:r>
              <a:rPr lang="en-US" sz="2900" i="0" dirty="0">
                <a:effectLst/>
              </a:rPr>
              <a:t> og </a:t>
            </a:r>
            <a:r>
              <a:rPr lang="en-US" sz="2900" i="0" dirty="0" err="1">
                <a:effectLst/>
              </a:rPr>
              <a:t>nøtteskrike</a:t>
            </a:r>
            <a:endParaRPr lang="en-US" sz="29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900" i="0" dirty="0" err="1">
                <a:effectLst/>
              </a:rPr>
              <a:t>Kaie</a:t>
            </a:r>
            <a:r>
              <a:rPr lang="en-US" sz="2900" i="0" dirty="0">
                <a:effectLst/>
              </a:rPr>
              <a:t> og </a:t>
            </a:r>
            <a:r>
              <a:rPr lang="en-US" sz="2900" i="0" dirty="0" err="1">
                <a:effectLst/>
              </a:rPr>
              <a:t>nøttekråke</a:t>
            </a:r>
            <a:endParaRPr lang="en-US" sz="2900" i="0" dirty="0">
              <a:effectLst/>
            </a:endParaRPr>
          </a:p>
          <a:p>
            <a:pPr marL="457200" fontAlgn="ctr"/>
            <a:endParaRPr lang="en-US" sz="1100" dirty="0"/>
          </a:p>
          <a:p>
            <a:pPr marL="0" indent="0" fontAlgn="ctr">
              <a:buNone/>
            </a:pPr>
            <a:r>
              <a:rPr lang="en-US" sz="2400" i="0" dirty="0" err="1">
                <a:effectLst/>
              </a:rPr>
              <a:t>Bildet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viser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nøtteskrike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kaie</a:t>
            </a:r>
            <a:r>
              <a:rPr lang="en-US" sz="2400" i="0" dirty="0">
                <a:effectLst/>
              </a:rPr>
              <a:t>. </a:t>
            </a:r>
            <a:r>
              <a:rPr lang="en-US" sz="2400" i="0" dirty="0" err="1">
                <a:effectLst/>
              </a:rPr>
              <a:t>Nøtteskrike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jaktbar</a:t>
            </a:r>
            <a:r>
              <a:rPr lang="en-US" sz="2400" i="0" dirty="0">
                <a:effectLst/>
              </a:rPr>
              <a:t>, det er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kaia</a:t>
            </a:r>
            <a:r>
              <a:rPr lang="en-US" sz="2400" i="0" dirty="0">
                <a:effectLst/>
              </a:rPr>
              <a:t>. Kaia er </a:t>
            </a:r>
            <a:r>
              <a:rPr lang="en-US" sz="2400" i="0" dirty="0" err="1">
                <a:effectLst/>
              </a:rPr>
              <a:t>vesentlig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mindre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kråke</a:t>
            </a:r>
            <a:r>
              <a:rPr lang="en-US" sz="2400" i="0" dirty="0">
                <a:effectLst/>
              </a:rPr>
              <a:t>. Vi </a:t>
            </a:r>
            <a:r>
              <a:rPr lang="en-US" sz="2400" i="0" dirty="0" err="1">
                <a:effectLst/>
              </a:rPr>
              <a:t>har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fredet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kråkefugl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som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heter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nøttekråke</a:t>
            </a:r>
            <a:r>
              <a:rPr lang="en-US" sz="2400" i="0" dirty="0">
                <a:effectLst/>
              </a:rPr>
              <a:t>. </a:t>
            </a:r>
            <a:r>
              <a:rPr lang="en-US" sz="2400" i="0" dirty="0" err="1">
                <a:effectLst/>
              </a:rPr>
              <a:t>Nøttekråka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har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nøtteskrikas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skarpe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farger</a:t>
            </a:r>
            <a:r>
              <a:rPr lang="en-US" sz="2400" i="0" dirty="0">
                <a:effectLst/>
              </a:rPr>
              <a:t>. Den </a:t>
            </a:r>
            <a:r>
              <a:rPr lang="en-US" sz="2400" i="0" dirty="0" err="1">
                <a:effectLst/>
              </a:rPr>
              <a:t>ligner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mer</a:t>
            </a:r>
            <a:r>
              <a:rPr lang="en-US" sz="2400" i="0" dirty="0">
                <a:effectLst/>
              </a:rPr>
              <a:t> på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kraftig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stær</a:t>
            </a:r>
            <a:r>
              <a:rPr lang="en-US" sz="2400" i="0" dirty="0">
                <a:effectLst/>
              </a:rPr>
              <a:t>. </a:t>
            </a:r>
          </a:p>
          <a:p>
            <a:pPr marL="0" indent="0">
              <a:buNone/>
            </a:pP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endParaRPr lang="en-US" sz="11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09A48A1-6662-F140-AF3F-50F5EED2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5063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Et bilde som inneholder fugl, utendørs, gress, nebb&#10;&#10;Automatisk generert beskrivelse">
            <a:extLst>
              <a:ext uri="{FF2B5EF4-FFF2-40B4-BE49-F238E27FC236}">
                <a16:creationId xmlns:a16="http://schemas.microsoft.com/office/drawing/2014/main" id="{60665A4F-94E1-033A-289C-5D33E9D0809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9371"/>
          <a:stretch/>
        </p:blipFill>
        <p:spPr bwMode="auto">
          <a:xfrm>
            <a:off x="180975" y="182880"/>
            <a:ext cx="11823637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1D4B4AD-7FD9-CCA4-C303-FFFA6120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16  </a:t>
            </a:r>
            <a:r>
              <a:rPr lang="en-US" sz="4000" dirty="0" err="1">
                <a:solidFill>
                  <a:schemeClr val="bg1"/>
                </a:solidFill>
              </a:rPr>
              <a:t>Hvilken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kråkefugl</a:t>
            </a:r>
            <a:r>
              <a:rPr lang="en-US" sz="4000" dirty="0">
                <a:solidFill>
                  <a:schemeClr val="bg1"/>
                </a:solidFill>
              </a:rPr>
              <a:t> er </a:t>
            </a:r>
            <a:r>
              <a:rPr lang="en-US" sz="4000" dirty="0" err="1">
                <a:solidFill>
                  <a:schemeClr val="bg1"/>
                </a:solidFill>
              </a:rPr>
              <a:t>dette</a:t>
            </a:r>
            <a:r>
              <a:rPr lang="en-US" sz="4000" dirty="0">
                <a:solidFill>
                  <a:schemeClr val="bg1"/>
                </a:solidFill>
              </a:rPr>
              <a:t>, og er den </a:t>
            </a:r>
            <a:r>
              <a:rPr lang="en-US" sz="4000" dirty="0" err="1">
                <a:solidFill>
                  <a:schemeClr val="bg1"/>
                </a:solidFill>
              </a:rPr>
              <a:t>jaktbar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D929B3-12AD-FDA6-E176-6E604B83A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526300"/>
            <a:ext cx="10165218" cy="258845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solidFill>
                  <a:schemeClr val="bg1"/>
                </a:solidFill>
                <a:effectLst/>
              </a:rPr>
              <a:t>Kaia og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ikke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jaktbar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Ravn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jaktbar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Nøttekråke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fredet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 fontAlgn="ctr"/>
            <a:endParaRPr lang="en-US" sz="1600" dirty="0">
              <a:solidFill>
                <a:schemeClr val="bg1"/>
              </a:solidFill>
            </a:endParaRPr>
          </a:p>
          <a:p>
            <a:pPr marL="0" indent="0" fontAlgn="ctr">
              <a:buNone/>
            </a:pPr>
            <a:r>
              <a:rPr lang="en-US" sz="2000" i="0" dirty="0">
                <a:solidFill>
                  <a:schemeClr val="bg1"/>
                </a:solidFill>
                <a:effectLst/>
              </a:rPr>
              <a:t>Dette er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nøttekråke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Den fins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fåtallig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deler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av Norge. De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spiser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mye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hasselnøtter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, og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lagrer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for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vinteren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Det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vært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mest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av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arten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Trøndelagsområdet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Enkelte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år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det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komme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invasjon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av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fugler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fra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øst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</a:t>
            </a:r>
          </a:p>
          <a:p>
            <a:pPr marL="0"/>
            <a:br>
              <a:rPr lang="en-US" sz="1600" b="1" i="0" dirty="0">
                <a:solidFill>
                  <a:srgbClr val="000000"/>
                </a:solidFill>
                <a:effectLst/>
              </a:rPr>
            </a:b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30A9EC4-966D-B60B-95BB-6D69AA1F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289782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A9CF25-42BE-9BC8-E800-F18BD366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3703975"/>
            <a:ext cx="4337858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/>
              <a:t>17  Hvilke fugler er det på bildet?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5AA9C81-9D44-A0EC-3025-330C922A349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11260"/>
          <a:stretch/>
        </p:blipFill>
        <p:spPr bwMode="auto"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651B05A-A073-DD0B-FB18-031B10F25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703975"/>
            <a:ext cx="5257800" cy="30219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Ravn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kråke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Kaie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svartkråke</a:t>
            </a:r>
            <a:endParaRPr lang="en-US" sz="20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Ravn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kaie</a:t>
            </a:r>
            <a:endParaRPr lang="en-US" sz="2000" i="0" dirty="0">
              <a:effectLst/>
            </a:endParaRPr>
          </a:p>
          <a:p>
            <a:pPr marL="0"/>
            <a:endParaRPr lang="en-US" sz="1400" b="1" i="0" dirty="0">
              <a:effectLst/>
            </a:endParaRPr>
          </a:p>
          <a:p>
            <a:pPr marL="0" indent="0">
              <a:buNone/>
            </a:pPr>
            <a:r>
              <a:rPr lang="en-US" sz="2000" i="0" dirty="0" err="1">
                <a:effectLst/>
              </a:rPr>
              <a:t>Bildet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viser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kråke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ravn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Ravnen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god del </a:t>
            </a:r>
            <a:r>
              <a:rPr lang="en-US" sz="2000" i="0" dirty="0" err="1">
                <a:effectLst/>
              </a:rPr>
              <a:t>større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kråka</a:t>
            </a:r>
            <a:r>
              <a:rPr lang="en-US" sz="2000" i="0" dirty="0">
                <a:effectLst/>
              </a:rPr>
              <a:t>, er </a:t>
            </a:r>
            <a:r>
              <a:rPr lang="en-US" sz="2000" i="0" dirty="0" err="1">
                <a:effectLst/>
              </a:rPr>
              <a:t>svartere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høres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helt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annerledes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ut.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Begge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lang </a:t>
            </a:r>
            <a:r>
              <a:rPr lang="en-US" sz="2000" i="0" dirty="0" err="1">
                <a:effectLst/>
              </a:rPr>
              <a:t>jakttid</a:t>
            </a:r>
            <a:r>
              <a:rPr lang="en-US" sz="2000" i="0" dirty="0">
                <a:effectLst/>
              </a:rPr>
              <a:t>.</a:t>
            </a:r>
            <a:br>
              <a:rPr lang="en-US" sz="1400" i="0" dirty="0">
                <a:effectLst/>
              </a:rPr>
            </a:br>
            <a:br>
              <a:rPr lang="en-US" sz="1400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3B5FA19-F8DB-DFBF-9C39-8545807A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267812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D5B230-4154-3657-631C-28C2A93F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18  Her er to fugler du trolig kjenner Hvilke?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2E44644-1E1F-52C2-109D-4CD80B4B3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Prydand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skjære</a:t>
            </a:r>
            <a:endParaRPr lang="en-US" sz="20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Stokkand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stjertand</a:t>
            </a:r>
            <a:r>
              <a:rPr lang="en-US" sz="2000" i="0" dirty="0">
                <a:effectLst/>
              </a:rPr>
              <a:t>,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Stokkand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skjære</a:t>
            </a:r>
            <a:r>
              <a:rPr lang="en-US" sz="2000" i="0" dirty="0">
                <a:effectLst/>
              </a:rPr>
              <a:t>.</a:t>
            </a:r>
          </a:p>
          <a:p>
            <a:pPr marL="457200" fontAlgn="ctr"/>
            <a:endParaRPr lang="en-US" sz="2000" dirty="0"/>
          </a:p>
          <a:p>
            <a:pPr marL="0" indent="0">
              <a:buNone/>
            </a:pPr>
            <a:r>
              <a:rPr lang="en-US" sz="2000" i="0" dirty="0">
                <a:effectLst/>
              </a:rPr>
              <a:t>Du ser </a:t>
            </a:r>
            <a:r>
              <a:rPr lang="en-US" sz="2000" dirty="0" err="1"/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skjære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stokkandhann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Begge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artene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trives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nær</a:t>
            </a:r>
            <a:r>
              <a:rPr lang="en-US" sz="2000" i="0" dirty="0">
                <a:effectLst/>
              </a:rPr>
              <a:t> folk, og er </a:t>
            </a:r>
            <a:r>
              <a:rPr lang="en-US" sz="2000" i="0" dirty="0" err="1">
                <a:effectLst/>
              </a:rPr>
              <a:t>sammen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steder</a:t>
            </a:r>
            <a:r>
              <a:rPr lang="en-US" sz="2000" i="0" dirty="0">
                <a:effectLst/>
              </a:rPr>
              <a:t> der folk mater </a:t>
            </a:r>
            <a:r>
              <a:rPr lang="en-US" sz="2000" i="0" dirty="0" err="1">
                <a:effectLst/>
              </a:rPr>
              <a:t>fugler</a:t>
            </a:r>
            <a:r>
              <a:rPr lang="en-US" sz="2000" i="0" dirty="0">
                <a:effectLst/>
              </a:rPr>
              <a:t>.</a:t>
            </a:r>
            <a:br>
              <a:rPr lang="en-US" sz="2000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D3C44BB-0A41-062D-412A-B395DD9CCE8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 r="322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8079C5-939F-F09F-DE64-1827637B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205875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C81DE2-23C9-5D73-6A63-61F06F00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1  </a:t>
            </a:r>
            <a:r>
              <a:rPr lang="en-US" sz="4100" dirty="0" err="1"/>
              <a:t>Hvilken</a:t>
            </a:r>
            <a:r>
              <a:rPr lang="en-US" sz="4100" dirty="0"/>
              <a:t> av </a:t>
            </a:r>
            <a:r>
              <a:rPr lang="en-US" sz="4100" dirty="0" err="1"/>
              <a:t>skogshønsene</a:t>
            </a:r>
            <a:r>
              <a:rPr lang="en-US" sz="4100" dirty="0"/>
              <a:t> er </a:t>
            </a:r>
            <a:r>
              <a:rPr lang="en-US" sz="4100" dirty="0" err="1"/>
              <a:t>dette</a:t>
            </a:r>
            <a:r>
              <a:rPr lang="en-US" sz="4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3E35743-3664-3F71-4427-9CEB7E176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6"/>
            <a:ext cx="5657427" cy="431134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Røy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Orrhøne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Skogsrype</a:t>
            </a:r>
            <a:endParaRPr lang="en-US" sz="2000" dirty="0"/>
          </a:p>
          <a:p>
            <a:pPr marL="457200"/>
            <a:endParaRPr lang="en-US" sz="1400" dirty="0"/>
          </a:p>
          <a:p>
            <a:pPr marL="0" indent="0">
              <a:buNone/>
            </a:pPr>
            <a:r>
              <a:rPr lang="en-US" sz="2000" dirty="0" err="1"/>
              <a:t>Fuglen</a:t>
            </a:r>
            <a:r>
              <a:rPr lang="en-US" sz="2000" dirty="0"/>
              <a:t> på </a:t>
            </a:r>
            <a:r>
              <a:rPr lang="en-US" sz="2000" dirty="0" err="1"/>
              <a:t>bildet</a:t>
            </a:r>
            <a:r>
              <a:rPr lang="en-US" sz="2000" dirty="0"/>
              <a:t> 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røy</a:t>
            </a:r>
            <a:r>
              <a:rPr lang="en-US" sz="2000" dirty="0"/>
              <a:t>. Den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vanskelig</a:t>
            </a:r>
            <a:r>
              <a:rPr lang="en-US" sz="2000" dirty="0"/>
              <a:t> å </a:t>
            </a:r>
            <a:r>
              <a:rPr lang="en-US" sz="2000" dirty="0" err="1"/>
              <a:t>skille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orrhøne</a:t>
            </a:r>
            <a:r>
              <a:rPr lang="en-US" sz="2000" dirty="0"/>
              <a:t>. </a:t>
            </a:r>
            <a:r>
              <a:rPr lang="en-US" sz="2000" dirty="0" err="1"/>
              <a:t>Røya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rustbrunt</a:t>
            </a:r>
            <a:r>
              <a:rPr lang="en-US" sz="2000" dirty="0"/>
              <a:t> </a:t>
            </a:r>
            <a:r>
              <a:rPr lang="en-US" sz="2000" dirty="0" err="1"/>
              <a:t>bryst</a:t>
            </a:r>
            <a:r>
              <a:rPr lang="en-US" sz="2000" dirty="0"/>
              <a:t>, er </a:t>
            </a:r>
            <a:r>
              <a:rPr lang="en-US" sz="2000" dirty="0" err="1"/>
              <a:t>vesentlig</a:t>
            </a:r>
            <a:r>
              <a:rPr lang="en-US" sz="2000" dirty="0"/>
              <a:t> </a:t>
            </a:r>
            <a:r>
              <a:rPr lang="en-US" sz="2000" dirty="0" err="1"/>
              <a:t>større</a:t>
            </a:r>
            <a:r>
              <a:rPr lang="en-US" sz="2000" dirty="0"/>
              <a:t> og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avrundet</a:t>
            </a:r>
            <a:r>
              <a:rPr lang="en-US" sz="2000" dirty="0"/>
              <a:t> hale. Du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dårlig</a:t>
            </a:r>
            <a:r>
              <a:rPr lang="en-US" sz="2000" dirty="0"/>
              <a:t> </a:t>
            </a:r>
            <a:r>
              <a:rPr lang="en-US" sz="2000" dirty="0" err="1"/>
              <a:t>tid</a:t>
            </a:r>
            <a:r>
              <a:rPr lang="en-US" sz="2000" dirty="0"/>
              <a:t> </a:t>
            </a:r>
            <a:r>
              <a:rPr lang="en-US" sz="2000" dirty="0" err="1"/>
              <a:t>når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brunspraglet</a:t>
            </a:r>
            <a:r>
              <a:rPr lang="en-US" sz="2000" dirty="0"/>
              <a:t> </a:t>
            </a:r>
            <a:r>
              <a:rPr lang="en-US" sz="2000" dirty="0" err="1"/>
              <a:t>fugl</a:t>
            </a:r>
            <a:r>
              <a:rPr lang="en-US" sz="2000" dirty="0"/>
              <a:t> </a:t>
            </a:r>
            <a:r>
              <a:rPr lang="en-US" sz="2000" dirty="0" err="1"/>
              <a:t>kaster</a:t>
            </a:r>
            <a:r>
              <a:rPr lang="en-US" sz="2000" dirty="0"/>
              <a:t> seg </a:t>
            </a:r>
            <a:r>
              <a:rPr lang="en-US" sz="2000" dirty="0" err="1"/>
              <a:t>opp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</a:t>
            </a:r>
            <a:r>
              <a:rPr lang="en-US" sz="2000" dirty="0" err="1"/>
              <a:t>lyngen</a:t>
            </a:r>
            <a:r>
              <a:rPr lang="en-US" sz="2000" dirty="0"/>
              <a:t> og </a:t>
            </a:r>
            <a:r>
              <a:rPr lang="en-US" sz="2000" dirty="0" err="1"/>
              <a:t>bakser</a:t>
            </a:r>
            <a:r>
              <a:rPr lang="en-US" sz="2000" dirty="0"/>
              <a:t> med </a:t>
            </a:r>
            <a:r>
              <a:rPr lang="en-US" sz="2000" dirty="0" err="1"/>
              <a:t>vingene</a:t>
            </a:r>
            <a:r>
              <a:rPr lang="en-US" sz="2000" dirty="0"/>
              <a:t>. </a:t>
            </a:r>
            <a:r>
              <a:rPr lang="en-US" sz="2000" dirty="0" err="1"/>
              <a:t>Røy</a:t>
            </a:r>
            <a:r>
              <a:rPr lang="en-US" sz="2000" dirty="0"/>
              <a:t> og </a:t>
            </a:r>
            <a:r>
              <a:rPr lang="en-US" sz="2000" dirty="0" err="1"/>
              <a:t>orrhøne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samme</a:t>
            </a:r>
            <a:r>
              <a:rPr lang="en-US" sz="2000" dirty="0"/>
              <a:t> </a:t>
            </a:r>
            <a:r>
              <a:rPr lang="en-US" sz="2000" dirty="0" err="1"/>
              <a:t>jakttid</a:t>
            </a:r>
            <a:r>
              <a:rPr lang="en-US" sz="2000" dirty="0"/>
              <a:t> og da </a:t>
            </a:r>
            <a:r>
              <a:rPr lang="en-US" sz="2000" dirty="0" err="1"/>
              <a:t>kan</a:t>
            </a:r>
            <a:r>
              <a:rPr lang="en-US" sz="2000" dirty="0"/>
              <a:t> du </a:t>
            </a:r>
            <a:r>
              <a:rPr lang="en-US" sz="2000" dirty="0" err="1"/>
              <a:t>artsbestemme</a:t>
            </a:r>
            <a:r>
              <a:rPr lang="en-US" sz="2000" dirty="0"/>
              <a:t> </a:t>
            </a:r>
            <a:r>
              <a:rPr lang="en-US" sz="2000" dirty="0" err="1"/>
              <a:t>etter</a:t>
            </a:r>
            <a:r>
              <a:rPr lang="en-US" sz="2000" dirty="0"/>
              <a:t> at </a:t>
            </a:r>
            <a:r>
              <a:rPr lang="en-US" sz="2000" dirty="0" err="1"/>
              <a:t>fuglen</a:t>
            </a:r>
            <a:r>
              <a:rPr lang="en-US" sz="2000" dirty="0"/>
              <a:t> er </a:t>
            </a:r>
            <a:r>
              <a:rPr lang="en-US" sz="2000" dirty="0" err="1"/>
              <a:t>skutt</a:t>
            </a:r>
            <a:r>
              <a:rPr lang="en-US" sz="2000" dirty="0"/>
              <a:t>. </a:t>
            </a:r>
            <a:r>
              <a:rPr lang="en-US" sz="2000" dirty="0" err="1"/>
              <a:t>Noen</a:t>
            </a:r>
            <a:r>
              <a:rPr lang="en-US" sz="2000" dirty="0"/>
              <a:t> ganger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grunneier</a:t>
            </a:r>
            <a:r>
              <a:rPr lang="en-US" sz="2000" dirty="0"/>
              <a:t> </a:t>
            </a:r>
            <a:r>
              <a:rPr lang="en-US" sz="2000" dirty="0" err="1"/>
              <a:t>bestemme</a:t>
            </a:r>
            <a:r>
              <a:rPr lang="en-US" sz="2000" dirty="0"/>
              <a:t> at du bare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skyte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av </a:t>
            </a:r>
            <a:r>
              <a:rPr lang="en-US" sz="2000" dirty="0" err="1"/>
              <a:t>artene</a:t>
            </a:r>
            <a:r>
              <a:rPr lang="en-US" sz="2000" dirty="0"/>
              <a:t>.  En </a:t>
            </a:r>
            <a:r>
              <a:rPr lang="en-US" sz="2000" dirty="0" err="1"/>
              <a:t>rekke</a:t>
            </a:r>
            <a:r>
              <a:rPr lang="en-US" sz="2000" dirty="0"/>
              <a:t> </a:t>
            </a:r>
            <a:r>
              <a:rPr lang="en-US" sz="2000" dirty="0" err="1"/>
              <a:t>rovfugler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i </a:t>
            </a:r>
            <a:r>
              <a:rPr lang="en-US" sz="2000" dirty="0" err="1"/>
              <a:t>travelheten</a:t>
            </a:r>
            <a:r>
              <a:rPr lang="en-US" sz="2000" dirty="0"/>
              <a:t> </a:t>
            </a:r>
            <a:r>
              <a:rPr lang="en-US" sz="2000" dirty="0" err="1"/>
              <a:t>ligne</a:t>
            </a:r>
            <a:r>
              <a:rPr lang="en-US" sz="2000" dirty="0"/>
              <a:t> på </a:t>
            </a:r>
            <a:r>
              <a:rPr lang="en-US" sz="2000" dirty="0" err="1"/>
              <a:t>røy</a:t>
            </a:r>
            <a:r>
              <a:rPr lang="en-US" sz="2000" dirty="0"/>
              <a:t> og </a:t>
            </a:r>
            <a:r>
              <a:rPr lang="en-US" sz="2000" dirty="0" err="1"/>
              <a:t>orrhøne</a:t>
            </a:r>
            <a:r>
              <a:rPr lang="en-US" sz="2000" dirty="0"/>
              <a:t>. </a:t>
            </a:r>
            <a:r>
              <a:rPr lang="en-US" sz="2000" dirty="0" err="1"/>
              <a:t>Rovfugler</a:t>
            </a:r>
            <a:r>
              <a:rPr lang="en-US" sz="2000" dirty="0"/>
              <a:t> </a:t>
            </a:r>
            <a:r>
              <a:rPr lang="en-US" sz="2000" dirty="0" err="1"/>
              <a:t>kommer</a:t>
            </a:r>
            <a:r>
              <a:rPr lang="en-US" sz="2000" dirty="0"/>
              <a:t> seg </a:t>
            </a:r>
            <a:r>
              <a:rPr lang="en-US" sz="2000" dirty="0" err="1"/>
              <a:t>lettere</a:t>
            </a:r>
            <a:r>
              <a:rPr lang="en-US" sz="2000" dirty="0"/>
              <a:t> på </a:t>
            </a:r>
            <a:r>
              <a:rPr lang="en-US" sz="2000" dirty="0" err="1"/>
              <a:t>vingene</a:t>
            </a:r>
            <a:r>
              <a:rPr lang="en-US" sz="2000" dirty="0"/>
              <a:t> og de er </a:t>
            </a:r>
            <a:r>
              <a:rPr lang="en-US" sz="2000" dirty="0" err="1"/>
              <a:t>fredet</a:t>
            </a:r>
            <a:r>
              <a:rPr lang="en-US" sz="2000" dirty="0"/>
              <a:t>. </a:t>
            </a:r>
            <a:r>
              <a:rPr lang="en-US" sz="2000" dirty="0" err="1"/>
              <a:t>Skogsrype</a:t>
            </a:r>
            <a:r>
              <a:rPr lang="en-US" sz="2000" dirty="0"/>
              <a:t> fins </a:t>
            </a:r>
            <a:r>
              <a:rPr lang="en-US" sz="2000" dirty="0" err="1"/>
              <a:t>ikke</a:t>
            </a:r>
            <a:r>
              <a:rPr lang="en-US" sz="2000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CD78BD-21A7-58F6-2769-77CD211345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10299" b="-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974151-58CF-BC4B-16C8-58D9FC64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86226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4BC8EE-F7E1-DC83-85FF-C35AA918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19  Hvilken fugl ser du på bildet?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96D8F2A-1B24-A530-5EA8-3B3975DD64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r="-2" b="13429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E7076C-63C0-4700-323E-3F5ED60B4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Ravn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Skarv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Gråhegre</a:t>
            </a:r>
            <a:endParaRPr lang="en-US" sz="2000" dirty="0"/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Bildet</a:t>
            </a:r>
            <a:r>
              <a:rPr lang="en-US" sz="2000" dirty="0"/>
              <a:t> </a:t>
            </a:r>
            <a:r>
              <a:rPr lang="en-US" sz="2000" dirty="0" err="1"/>
              <a:t>viser</a:t>
            </a:r>
            <a:r>
              <a:rPr lang="en-US" sz="2000" dirty="0"/>
              <a:t> </a:t>
            </a:r>
            <a:r>
              <a:rPr lang="en-US" sz="2000" dirty="0" err="1"/>
              <a:t>storskarv</a:t>
            </a:r>
            <a:r>
              <a:rPr lang="en-US" sz="2000" dirty="0"/>
              <a:t>. Den er </a:t>
            </a:r>
            <a:r>
              <a:rPr lang="en-US" sz="2000" dirty="0" err="1"/>
              <a:t>jaktbar</a:t>
            </a:r>
            <a:r>
              <a:rPr lang="en-US" sz="2000" dirty="0"/>
              <a:t> og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utrolig</a:t>
            </a:r>
            <a:r>
              <a:rPr lang="en-US" sz="2000" dirty="0"/>
              <a:t> god </a:t>
            </a:r>
            <a:r>
              <a:rPr lang="en-US" sz="2000" dirty="0" err="1"/>
              <a:t>dykker</a:t>
            </a:r>
            <a:r>
              <a:rPr lang="en-US" sz="2000" dirty="0"/>
              <a:t> og </a:t>
            </a:r>
            <a:r>
              <a:rPr lang="en-US" sz="2000" dirty="0" err="1"/>
              <a:t>fiskefanger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DB5CA02-8B78-39F1-0596-9F55FD63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38119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BC1CD32-23A3-36D8-272B-3BAEA892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20  Denne fuglen trives i nærheten av folk og hager. Hva heter den?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8F0A70F-1BE4-119C-6D1C-540420713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2000" dirty="0" err="1"/>
              <a:t>Svarttrost</a:t>
            </a:r>
            <a:endParaRPr lang="en-US" sz="2000" dirty="0"/>
          </a:p>
          <a:p>
            <a:pPr marL="742950" indent="-457200">
              <a:buFont typeface="+mj-lt"/>
              <a:buAutoNum type="arabicPeriod"/>
            </a:pPr>
            <a:r>
              <a:rPr lang="en-US" sz="2000" dirty="0" err="1"/>
              <a:t>Kaie</a:t>
            </a:r>
            <a:endParaRPr lang="en-US" sz="2000" dirty="0"/>
          </a:p>
          <a:p>
            <a:pPr marL="742950" indent="-457200">
              <a:buFont typeface="+mj-lt"/>
              <a:buAutoNum type="arabicPeriod"/>
            </a:pPr>
            <a:r>
              <a:rPr lang="en-US" sz="2000" dirty="0" err="1"/>
              <a:t>Stær</a:t>
            </a:r>
            <a:endParaRPr lang="en-US" sz="2000" dirty="0"/>
          </a:p>
          <a:p>
            <a:pPr marL="514350"/>
            <a:endParaRPr lang="en-US" sz="2000" dirty="0"/>
          </a:p>
          <a:p>
            <a:pPr marL="0" indent="0">
              <a:buNone/>
            </a:pPr>
            <a:r>
              <a:rPr lang="en-US" sz="2000" dirty="0"/>
              <a:t>Dette 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svarttrost</a:t>
            </a:r>
            <a:r>
              <a:rPr lang="en-US" sz="2000" dirty="0"/>
              <a:t>. Den er </a:t>
            </a:r>
            <a:r>
              <a:rPr lang="en-US" sz="2000" dirty="0" err="1"/>
              <a:t>fredet</a:t>
            </a:r>
            <a:r>
              <a:rPr lang="en-US" sz="2000" dirty="0"/>
              <a:t> og </a:t>
            </a:r>
            <a:r>
              <a:rPr lang="en-US" sz="2000" dirty="0" err="1"/>
              <a:t>kjent</a:t>
            </a:r>
            <a:r>
              <a:rPr lang="en-US" sz="2000" dirty="0"/>
              <a:t> for sin </a:t>
            </a:r>
            <a:r>
              <a:rPr lang="en-US" sz="2000" dirty="0" err="1"/>
              <a:t>mollsstemte</a:t>
            </a:r>
            <a:r>
              <a:rPr lang="en-US" sz="2000" dirty="0"/>
              <a:t> </a:t>
            </a:r>
            <a:r>
              <a:rPr lang="en-US" sz="2000" dirty="0" err="1"/>
              <a:t>kveldssang</a:t>
            </a:r>
            <a:r>
              <a:rPr lang="en-US" sz="2000" dirty="0"/>
              <a:t>. Ser du at </a:t>
            </a:r>
            <a:r>
              <a:rPr lang="en-US" sz="2000" dirty="0" err="1"/>
              <a:t>fuglen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merkering</a:t>
            </a:r>
            <a:r>
              <a:rPr lang="en-US" sz="2000" dirty="0"/>
              <a:t> på </a:t>
            </a:r>
            <a:r>
              <a:rPr lang="en-US" sz="2000" dirty="0" err="1"/>
              <a:t>ene</a:t>
            </a:r>
            <a:r>
              <a:rPr lang="en-US" sz="2000" dirty="0"/>
              <a:t> </a:t>
            </a:r>
            <a:r>
              <a:rPr lang="en-US" sz="2000" dirty="0" err="1"/>
              <a:t>foten</a:t>
            </a:r>
            <a:r>
              <a:rPr lang="en-US" sz="2000" dirty="0"/>
              <a:t>?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DA2FC21-EB22-74D9-3F4E-588488D489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22245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204416F-5D4A-94E0-4DD7-70F94CAD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34590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DF1E5D-9921-D21E-AD2D-8A51D9FAD2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" b="1381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8CEA44-774E-8EFD-3FC8-E7218828F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2  Kan du ta feil av tiur og orrhane? 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4ED6E788-50B3-B0B6-2689-FB31C88F1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080" y="2434201"/>
            <a:ext cx="5493173" cy="3742762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3200" i="0" dirty="0" err="1">
                <a:effectLst/>
              </a:rPr>
              <a:t>Nei</a:t>
            </a:r>
            <a:r>
              <a:rPr lang="en-US" sz="3200" i="0" dirty="0">
                <a:effectLst/>
              </a:rPr>
              <a:t>, </a:t>
            </a:r>
            <a:r>
              <a:rPr lang="en-US" sz="3200" i="0" dirty="0" err="1">
                <a:effectLst/>
              </a:rPr>
              <a:t>aldri</a:t>
            </a:r>
            <a:endParaRPr lang="en-US" sz="32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3200" i="0" dirty="0">
                <a:effectLst/>
              </a:rPr>
              <a:t>Ja det er </a:t>
            </a:r>
            <a:r>
              <a:rPr lang="en-US" sz="3200" i="0" dirty="0" err="1">
                <a:effectLst/>
              </a:rPr>
              <a:t>svært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vanlig</a:t>
            </a:r>
            <a:r>
              <a:rPr lang="en-US" sz="32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3200" i="0" dirty="0" err="1">
                <a:effectLst/>
              </a:rPr>
              <a:t>Stort</a:t>
            </a:r>
            <a:r>
              <a:rPr lang="en-US" sz="3200" i="0" dirty="0">
                <a:effectLst/>
              </a:rPr>
              <a:t> sett ser du </a:t>
            </a:r>
            <a:r>
              <a:rPr lang="en-US" sz="3200" i="0" dirty="0" err="1">
                <a:effectLst/>
              </a:rPr>
              <a:t>lett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forskjell</a:t>
            </a:r>
            <a:r>
              <a:rPr lang="en-US" sz="3200" i="0" dirty="0">
                <a:effectLst/>
              </a:rPr>
              <a:t> på </a:t>
            </a:r>
            <a:r>
              <a:rPr lang="en-US" sz="3200" i="0" dirty="0" err="1">
                <a:effectLst/>
              </a:rPr>
              <a:t>grunn</a:t>
            </a:r>
            <a:r>
              <a:rPr lang="en-US" sz="3200" i="0" dirty="0">
                <a:effectLst/>
              </a:rPr>
              <a:t> av </a:t>
            </a:r>
            <a:r>
              <a:rPr lang="en-US" sz="3200" i="0" dirty="0" err="1">
                <a:effectLst/>
              </a:rPr>
              <a:t>størrelsen</a:t>
            </a:r>
            <a:r>
              <a:rPr lang="en-US" sz="3200" i="0" dirty="0">
                <a:effectLst/>
              </a:rPr>
              <a:t>. Men med </a:t>
            </a:r>
            <a:r>
              <a:rPr lang="en-US" sz="3200" i="0" dirty="0" err="1">
                <a:effectLst/>
              </a:rPr>
              <a:t>dårlig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tid</a:t>
            </a:r>
            <a:r>
              <a:rPr lang="en-US" sz="3200" i="0" dirty="0">
                <a:effectLst/>
              </a:rPr>
              <a:t> og </a:t>
            </a:r>
            <a:r>
              <a:rPr lang="en-US" sz="3200" i="0" dirty="0" err="1">
                <a:effectLst/>
              </a:rPr>
              <a:t>dårlig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lys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kan</a:t>
            </a:r>
            <a:r>
              <a:rPr lang="en-US" sz="3200" i="0" dirty="0">
                <a:effectLst/>
              </a:rPr>
              <a:t> det </a:t>
            </a:r>
            <a:r>
              <a:rPr lang="en-US" sz="3200" i="0" dirty="0" err="1">
                <a:effectLst/>
              </a:rPr>
              <a:t>skje</a:t>
            </a:r>
            <a:r>
              <a:rPr lang="en-US" sz="3200" i="0" dirty="0">
                <a:effectLst/>
              </a:rPr>
              <a:t>.</a:t>
            </a:r>
          </a:p>
          <a:p>
            <a:pPr indent="0" fontAlgn="ctr">
              <a:buNone/>
            </a:pPr>
            <a:endParaRPr lang="en-US" sz="2400" i="0" dirty="0">
              <a:effectLst/>
            </a:endParaRPr>
          </a:p>
          <a:p>
            <a:pPr marL="457200" fontAlgn="ctr"/>
            <a:endParaRPr lang="en-US" sz="2400" dirty="0"/>
          </a:p>
          <a:p>
            <a:pPr marL="0" indent="0" fontAlgn="ctr">
              <a:buNone/>
            </a:pPr>
            <a:r>
              <a:rPr lang="en-US" sz="4200" i="0" dirty="0" err="1">
                <a:effectLst/>
              </a:rPr>
              <a:t>Fuglen</a:t>
            </a:r>
            <a:r>
              <a:rPr lang="en-US" sz="4200" i="0" dirty="0">
                <a:effectLst/>
              </a:rPr>
              <a:t> på </a:t>
            </a:r>
            <a:r>
              <a:rPr lang="en-US" sz="4200" i="0" dirty="0" err="1">
                <a:effectLst/>
              </a:rPr>
              <a:t>bildet</a:t>
            </a:r>
            <a:r>
              <a:rPr lang="en-US" sz="4200" i="0" dirty="0">
                <a:effectLst/>
              </a:rPr>
              <a:t> er </a:t>
            </a:r>
            <a:r>
              <a:rPr lang="en-US" sz="4200" i="0" dirty="0" err="1">
                <a:effectLst/>
              </a:rPr>
              <a:t>en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tiur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fotografert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nedenfra</a:t>
            </a:r>
            <a:r>
              <a:rPr lang="en-US" sz="4200" i="0" dirty="0">
                <a:effectLst/>
              </a:rPr>
              <a:t>. Den </a:t>
            </a:r>
            <a:r>
              <a:rPr lang="en-US" sz="4200" i="0" dirty="0" err="1">
                <a:effectLst/>
              </a:rPr>
              <a:t>hadde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slått</a:t>
            </a:r>
            <a:r>
              <a:rPr lang="en-US" sz="4200" i="0" dirty="0">
                <a:effectLst/>
              </a:rPr>
              <a:t> seg </a:t>
            </a:r>
            <a:r>
              <a:rPr lang="en-US" sz="4200" i="0" dirty="0" err="1">
                <a:effectLst/>
              </a:rPr>
              <a:t>til</a:t>
            </a:r>
            <a:r>
              <a:rPr lang="en-US" sz="4200" i="0" dirty="0">
                <a:effectLst/>
              </a:rPr>
              <a:t> i </a:t>
            </a:r>
            <a:r>
              <a:rPr lang="en-US" sz="4200" i="0" dirty="0" err="1">
                <a:effectLst/>
              </a:rPr>
              <a:t>en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hage</a:t>
            </a:r>
            <a:r>
              <a:rPr lang="en-US" sz="4200" i="0" dirty="0">
                <a:effectLst/>
              </a:rPr>
              <a:t> i </a:t>
            </a:r>
            <a:r>
              <a:rPr lang="en-US" sz="4200" i="0" dirty="0" err="1">
                <a:effectLst/>
              </a:rPr>
              <a:t>nabobygda</a:t>
            </a:r>
            <a:r>
              <a:rPr lang="en-US" sz="4200" i="0" dirty="0">
                <a:effectLst/>
              </a:rPr>
              <a:t>. Det var </a:t>
            </a:r>
            <a:r>
              <a:rPr lang="en-US" sz="4200" i="0" dirty="0" err="1">
                <a:effectLst/>
              </a:rPr>
              <a:t>spilltid</a:t>
            </a:r>
            <a:r>
              <a:rPr lang="en-US" sz="4200" i="0" dirty="0">
                <a:effectLst/>
              </a:rPr>
              <a:t> og da </a:t>
            </a:r>
            <a:r>
              <a:rPr lang="en-US" sz="4200" i="0" dirty="0" err="1">
                <a:effectLst/>
              </a:rPr>
              <a:t>blir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noen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tiurer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hormonforstyrret</a:t>
            </a:r>
            <a:r>
              <a:rPr lang="en-US" sz="4200" i="0" dirty="0">
                <a:effectLst/>
              </a:rPr>
              <a:t> og </a:t>
            </a:r>
            <a:r>
              <a:rPr lang="en-US" sz="4200" i="0" dirty="0" err="1">
                <a:effectLst/>
              </a:rPr>
              <a:t>dukker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opp</a:t>
            </a:r>
            <a:r>
              <a:rPr lang="en-US" sz="4200" i="0" dirty="0">
                <a:effectLst/>
              </a:rPr>
              <a:t> de </a:t>
            </a:r>
            <a:r>
              <a:rPr lang="en-US" sz="4200" i="0" dirty="0" err="1">
                <a:effectLst/>
              </a:rPr>
              <a:t>merkeligste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steder</a:t>
            </a:r>
            <a:r>
              <a:rPr lang="en-US" sz="4200" i="0" dirty="0">
                <a:effectLst/>
              </a:rPr>
              <a:t>. </a:t>
            </a:r>
            <a:r>
              <a:rPr lang="en-US" sz="4200" i="0" dirty="0" err="1">
                <a:effectLst/>
              </a:rPr>
              <a:t>Både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tiur</a:t>
            </a:r>
            <a:r>
              <a:rPr lang="en-US" sz="4200" i="0" dirty="0">
                <a:effectLst/>
              </a:rPr>
              <a:t> og </a:t>
            </a:r>
            <a:r>
              <a:rPr lang="en-US" sz="4200" i="0" dirty="0" err="1">
                <a:effectLst/>
              </a:rPr>
              <a:t>orrhane</a:t>
            </a:r>
            <a:r>
              <a:rPr lang="en-US" sz="4200" i="0" dirty="0">
                <a:effectLst/>
              </a:rPr>
              <a:t> er </a:t>
            </a:r>
            <a:r>
              <a:rPr lang="en-US" sz="4200" i="0" dirty="0" err="1">
                <a:effectLst/>
              </a:rPr>
              <a:t>svarte</a:t>
            </a:r>
            <a:r>
              <a:rPr lang="en-US" sz="4200" i="0" dirty="0">
                <a:effectLst/>
              </a:rPr>
              <a:t> og i </a:t>
            </a:r>
            <a:r>
              <a:rPr lang="en-US" sz="4200" i="0" dirty="0" err="1">
                <a:effectLst/>
              </a:rPr>
              <a:t>motlys</a:t>
            </a:r>
            <a:r>
              <a:rPr lang="en-US" sz="4200" i="0" dirty="0">
                <a:effectLst/>
              </a:rPr>
              <a:t> er det </a:t>
            </a:r>
            <a:r>
              <a:rPr lang="en-US" sz="4200" i="0" dirty="0" err="1">
                <a:effectLst/>
              </a:rPr>
              <a:t>vanskelig</a:t>
            </a:r>
            <a:r>
              <a:rPr lang="en-US" sz="4200" i="0" dirty="0">
                <a:effectLst/>
              </a:rPr>
              <a:t> å se </a:t>
            </a:r>
            <a:r>
              <a:rPr lang="en-US" sz="4200" i="0" dirty="0" err="1">
                <a:effectLst/>
              </a:rPr>
              <a:t>detaljer</a:t>
            </a:r>
            <a:r>
              <a:rPr lang="en-US" sz="4200" i="0" dirty="0">
                <a:effectLst/>
              </a:rPr>
              <a:t>. </a:t>
            </a:r>
            <a:r>
              <a:rPr lang="en-US" sz="4200" i="0" dirty="0" err="1">
                <a:effectLst/>
              </a:rPr>
              <a:t>Tiuren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veier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nær</a:t>
            </a:r>
            <a:r>
              <a:rPr lang="en-US" sz="4200" i="0" dirty="0">
                <a:effectLst/>
              </a:rPr>
              <a:t> 5 kilo og </a:t>
            </a:r>
            <a:r>
              <a:rPr lang="en-US" sz="4200" i="0" dirty="0" err="1">
                <a:effectLst/>
              </a:rPr>
              <a:t>orrhanen</a:t>
            </a:r>
            <a:r>
              <a:rPr lang="en-US" sz="4200" i="0" dirty="0">
                <a:effectLst/>
              </a:rPr>
              <a:t> i </a:t>
            </a:r>
            <a:r>
              <a:rPr lang="en-US" sz="4200" i="0" dirty="0" err="1">
                <a:effectLst/>
              </a:rPr>
              <a:t>overkant</a:t>
            </a:r>
            <a:r>
              <a:rPr lang="en-US" sz="4200" i="0" dirty="0">
                <a:effectLst/>
              </a:rPr>
              <a:t> av </a:t>
            </a:r>
            <a:r>
              <a:rPr lang="en-US" sz="4200" i="0" dirty="0" err="1">
                <a:effectLst/>
              </a:rPr>
              <a:t>ett</a:t>
            </a:r>
            <a:r>
              <a:rPr lang="en-US" sz="4200" i="0" dirty="0">
                <a:effectLst/>
              </a:rPr>
              <a:t> kilo. </a:t>
            </a:r>
            <a:r>
              <a:rPr lang="en-US" sz="4200" i="0" dirty="0" err="1">
                <a:effectLst/>
              </a:rPr>
              <a:t>Sjansene</a:t>
            </a:r>
            <a:r>
              <a:rPr lang="en-US" sz="4200" i="0" dirty="0">
                <a:effectLst/>
              </a:rPr>
              <a:t> er </a:t>
            </a:r>
            <a:r>
              <a:rPr lang="en-US" sz="4200" i="0" dirty="0" err="1">
                <a:effectLst/>
              </a:rPr>
              <a:t>derfor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små</a:t>
            </a:r>
            <a:r>
              <a:rPr lang="en-US" sz="4200" i="0" dirty="0">
                <a:effectLst/>
              </a:rPr>
              <a:t> for at du </a:t>
            </a:r>
            <a:r>
              <a:rPr lang="en-US" sz="4200" i="0" dirty="0" err="1">
                <a:effectLst/>
              </a:rPr>
              <a:t>ikke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klarer</a:t>
            </a:r>
            <a:r>
              <a:rPr lang="en-US" sz="4200" i="0" dirty="0">
                <a:effectLst/>
              </a:rPr>
              <a:t> å </a:t>
            </a:r>
            <a:r>
              <a:rPr lang="en-US" sz="4200" i="0" dirty="0" err="1">
                <a:effectLst/>
              </a:rPr>
              <a:t>skille</a:t>
            </a:r>
            <a:r>
              <a:rPr lang="en-US" sz="4200" i="0" dirty="0">
                <a:effectLst/>
              </a:rPr>
              <a:t> de </a:t>
            </a:r>
            <a:r>
              <a:rPr lang="en-US" sz="4200" i="0" dirty="0" err="1">
                <a:effectLst/>
              </a:rPr>
              <a:t>fra</a:t>
            </a:r>
            <a:r>
              <a:rPr lang="en-US" sz="4200" i="0" dirty="0">
                <a:effectLst/>
              </a:rPr>
              <a:t> </a:t>
            </a:r>
            <a:r>
              <a:rPr lang="en-US" sz="4200" i="0" dirty="0" err="1">
                <a:effectLst/>
              </a:rPr>
              <a:t>hverandre</a:t>
            </a:r>
            <a:r>
              <a:rPr lang="en-US" sz="4200" i="0" dirty="0">
                <a:effectLst/>
              </a:rPr>
              <a:t>. </a:t>
            </a:r>
          </a:p>
          <a:p>
            <a:pPr marL="0"/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endParaRPr lang="en-US" sz="11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08C9DF-D8CC-B8BB-2E06-9D4F93F01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29250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29CBCDE-4ED5-9188-FF86-8DF43A203F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"/>
          <a:stretch/>
        </p:blipFill>
        <p:spPr bwMode="auto">
          <a:xfrm>
            <a:off x="134279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2A0B5F7-88FB-D103-CDE3-5B257E3A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3  </a:t>
            </a:r>
            <a:r>
              <a:rPr lang="en-US" sz="3100" dirty="0" err="1"/>
              <a:t>Hvilke</a:t>
            </a:r>
            <a:r>
              <a:rPr lang="en-US" sz="3100" dirty="0"/>
              <a:t> av </a:t>
            </a:r>
            <a:r>
              <a:rPr lang="en-US" sz="3100" dirty="0" err="1"/>
              <a:t>svaralternativene</a:t>
            </a:r>
            <a:r>
              <a:rPr lang="en-US" sz="3100" dirty="0"/>
              <a:t> </a:t>
            </a:r>
            <a:r>
              <a:rPr lang="en-US" sz="3100" dirty="0" err="1"/>
              <a:t>inneholder</a:t>
            </a:r>
            <a:r>
              <a:rPr lang="en-US" sz="3100" dirty="0"/>
              <a:t> bare </a:t>
            </a:r>
            <a:r>
              <a:rPr lang="en-US" sz="3100" dirty="0" err="1"/>
              <a:t>hønsefugler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0C4FE1D-C96D-52BF-A28C-BB9C2D82E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60" y="2434200"/>
            <a:ext cx="5581227" cy="4332359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74295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Storfugl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orrfugl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heilo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ryper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fasaner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ringdue</a:t>
            </a:r>
            <a:r>
              <a:rPr lang="en-US" sz="2400" i="0" dirty="0">
                <a:effectLst/>
              </a:rPr>
              <a:t>.</a:t>
            </a:r>
          </a:p>
          <a:p>
            <a:pPr marL="74295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Rype, </a:t>
            </a:r>
            <a:r>
              <a:rPr lang="en-US" sz="2400" i="0" dirty="0" err="1">
                <a:effectLst/>
              </a:rPr>
              <a:t>orrfugl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storfugl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jerpe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fasaner</a:t>
            </a:r>
            <a:endParaRPr lang="en-US" sz="2400" i="0" dirty="0">
              <a:effectLst/>
            </a:endParaRPr>
          </a:p>
          <a:p>
            <a:pPr marL="74295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Heilo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orrfugl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ryper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jerpe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storfugl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rugde</a:t>
            </a:r>
            <a:endParaRPr lang="en-US" sz="2400" i="0" dirty="0">
              <a:effectLst/>
            </a:endParaRPr>
          </a:p>
          <a:p>
            <a:pPr marL="0" fontAlgn="ctr"/>
            <a:endParaRPr lang="en-US" sz="1100" i="0" dirty="0">
              <a:effectLst/>
            </a:endParaRPr>
          </a:p>
          <a:p>
            <a:pPr marL="0" indent="0">
              <a:buNone/>
            </a:pPr>
            <a:r>
              <a:rPr lang="en-US" sz="2200" i="0" dirty="0" err="1">
                <a:effectLst/>
              </a:rPr>
              <a:t>Hønsefugler</a:t>
            </a:r>
            <a:r>
              <a:rPr lang="en-US" sz="2200" i="0" dirty="0">
                <a:effectLst/>
              </a:rPr>
              <a:t> er </a:t>
            </a:r>
            <a:r>
              <a:rPr lang="en-US" sz="2200" i="0" dirty="0" err="1">
                <a:effectLst/>
              </a:rPr>
              <a:t>fellesnavn</a:t>
            </a:r>
            <a:r>
              <a:rPr lang="en-US" sz="2200" i="0" dirty="0">
                <a:effectLst/>
              </a:rPr>
              <a:t> på </a:t>
            </a:r>
            <a:r>
              <a:rPr lang="en-US" sz="2200" i="0" dirty="0" err="1">
                <a:effectLst/>
              </a:rPr>
              <a:t>tiur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røy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orrhøne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orrhane</a:t>
            </a:r>
            <a:r>
              <a:rPr lang="en-US" sz="2200" i="0" dirty="0">
                <a:effectLst/>
              </a:rPr>
              <a:t> , </a:t>
            </a:r>
            <a:r>
              <a:rPr lang="en-US" sz="2200" i="0" dirty="0" err="1">
                <a:effectLst/>
              </a:rPr>
              <a:t>lirype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fjellrype</a:t>
            </a:r>
            <a:r>
              <a:rPr lang="en-US" sz="2200" i="0" dirty="0">
                <a:effectLst/>
              </a:rPr>
              <a:t> og </a:t>
            </a:r>
            <a:r>
              <a:rPr lang="en-US" sz="2200" i="0" dirty="0" err="1">
                <a:effectLst/>
              </a:rPr>
              <a:t>jerpe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fasaner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vaktler</a:t>
            </a:r>
            <a:r>
              <a:rPr lang="en-US" sz="2200" i="0" dirty="0">
                <a:effectLst/>
              </a:rPr>
              <a:t> og </a:t>
            </a:r>
            <a:r>
              <a:rPr lang="en-US" sz="2200" i="0" dirty="0" err="1">
                <a:effectLst/>
              </a:rPr>
              <a:t>rapphøns</a:t>
            </a:r>
            <a:r>
              <a:rPr lang="en-US" sz="2200" i="0" dirty="0">
                <a:effectLst/>
              </a:rPr>
              <a:t>.  </a:t>
            </a:r>
            <a:r>
              <a:rPr lang="en-US" sz="2200" i="0" dirty="0" err="1">
                <a:effectLst/>
              </a:rPr>
              <a:t>Hønsefugler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har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tung </a:t>
            </a:r>
            <a:r>
              <a:rPr lang="en-US" sz="2200" i="0" dirty="0" err="1">
                <a:effectLst/>
              </a:rPr>
              <a:t>kroppsbygning</a:t>
            </a:r>
            <a:r>
              <a:rPr lang="en-US" sz="2200" i="0" dirty="0">
                <a:effectLst/>
              </a:rPr>
              <a:t> og </a:t>
            </a:r>
            <a:r>
              <a:rPr lang="en-US" sz="2200" i="0" dirty="0" err="1">
                <a:effectLst/>
              </a:rPr>
              <a:t>korte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vinger</a:t>
            </a:r>
            <a:r>
              <a:rPr lang="en-US" sz="2200" i="0" dirty="0">
                <a:effectLst/>
              </a:rPr>
              <a:t>. Det </a:t>
            </a:r>
            <a:r>
              <a:rPr lang="en-US" sz="2200" i="0" dirty="0" err="1">
                <a:effectLst/>
              </a:rPr>
              <a:t>høres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ofte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godt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når</a:t>
            </a:r>
            <a:r>
              <a:rPr lang="en-US" sz="2200" i="0" dirty="0">
                <a:effectLst/>
              </a:rPr>
              <a:t> de letter. De </a:t>
            </a:r>
            <a:r>
              <a:rPr lang="en-US" sz="2200" i="0" dirty="0" err="1">
                <a:effectLst/>
              </a:rPr>
              <a:t>har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kraftige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bein</a:t>
            </a:r>
            <a:r>
              <a:rPr lang="en-US" sz="2200" i="0" dirty="0">
                <a:effectLst/>
              </a:rPr>
              <a:t> og </a:t>
            </a:r>
            <a:r>
              <a:rPr lang="en-US" sz="2200" i="0" dirty="0" err="1">
                <a:effectLst/>
              </a:rPr>
              <a:t>nebb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som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brukes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til</a:t>
            </a:r>
            <a:r>
              <a:rPr lang="en-US" sz="2200" i="0" dirty="0">
                <a:effectLst/>
              </a:rPr>
              <a:t> å </a:t>
            </a:r>
            <a:r>
              <a:rPr lang="en-US" sz="2200" i="0" dirty="0" err="1">
                <a:effectLst/>
              </a:rPr>
              <a:t>finne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føde</a:t>
            </a:r>
            <a:r>
              <a:rPr lang="en-US" sz="2200" i="0" dirty="0">
                <a:effectLst/>
              </a:rPr>
              <a:t>. De er </a:t>
            </a:r>
            <a:r>
              <a:rPr lang="en-US" sz="2200" i="0" dirty="0" err="1">
                <a:effectLst/>
              </a:rPr>
              <a:t>raske</a:t>
            </a:r>
            <a:r>
              <a:rPr lang="en-US" sz="2200" i="0" dirty="0">
                <a:effectLst/>
              </a:rPr>
              <a:t> og springer </a:t>
            </a:r>
            <a:r>
              <a:rPr lang="en-US" sz="2200" i="0" dirty="0" err="1">
                <a:effectLst/>
              </a:rPr>
              <a:t>gjerne</a:t>
            </a:r>
            <a:r>
              <a:rPr lang="en-US" sz="2200" i="0" dirty="0">
                <a:effectLst/>
              </a:rPr>
              <a:t> på </a:t>
            </a:r>
            <a:r>
              <a:rPr lang="en-US" sz="2200" i="0" dirty="0" err="1">
                <a:effectLst/>
              </a:rPr>
              <a:t>bakken</a:t>
            </a:r>
            <a:r>
              <a:rPr lang="en-US" sz="2200" i="0" dirty="0">
                <a:effectLst/>
              </a:rPr>
              <a:t>. </a:t>
            </a:r>
            <a:r>
              <a:rPr lang="en-US" sz="2200" i="0" dirty="0" err="1">
                <a:effectLst/>
              </a:rPr>
              <a:t>Hønsefuglene</a:t>
            </a:r>
            <a:r>
              <a:rPr lang="en-US" sz="2200" i="0" dirty="0">
                <a:effectLst/>
              </a:rPr>
              <a:t> er </a:t>
            </a:r>
            <a:r>
              <a:rPr lang="en-US" sz="2200" i="0" dirty="0" err="1">
                <a:effectLst/>
              </a:rPr>
              <a:t>regnet</a:t>
            </a:r>
            <a:r>
              <a:rPr lang="en-US" sz="2200" i="0" dirty="0">
                <a:effectLst/>
              </a:rPr>
              <a:t> for å </a:t>
            </a:r>
            <a:r>
              <a:rPr lang="en-US" sz="2200" i="0" dirty="0" err="1">
                <a:effectLst/>
              </a:rPr>
              <a:t>være</a:t>
            </a:r>
            <a:r>
              <a:rPr lang="en-US" sz="2200" i="0" dirty="0">
                <a:effectLst/>
              </a:rPr>
              <a:t> god mat. De </a:t>
            </a:r>
            <a:r>
              <a:rPr lang="en-US" sz="2200" i="0" dirty="0" err="1">
                <a:effectLst/>
              </a:rPr>
              <a:t>spiser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mest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bær</a:t>
            </a:r>
            <a:r>
              <a:rPr lang="en-US" sz="2200" i="0" dirty="0">
                <a:effectLst/>
              </a:rPr>
              <a:t>, knopper og blader. </a:t>
            </a:r>
            <a:r>
              <a:rPr lang="en-US" sz="2200" i="0" dirty="0" err="1">
                <a:effectLst/>
              </a:rPr>
              <a:t>Kyllinger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spiser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del </a:t>
            </a:r>
            <a:r>
              <a:rPr lang="en-US" sz="2200" i="0" dirty="0" err="1">
                <a:effectLst/>
              </a:rPr>
              <a:t>innsekter</a:t>
            </a:r>
            <a:r>
              <a:rPr lang="en-US" sz="2200" i="0" dirty="0">
                <a:effectLst/>
              </a:rPr>
              <a:t>. </a:t>
            </a:r>
            <a:r>
              <a:rPr lang="en-US" sz="2200" i="0" dirty="0" err="1">
                <a:effectLst/>
              </a:rPr>
              <a:t>Heilo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ringdue</a:t>
            </a:r>
            <a:r>
              <a:rPr lang="en-US" sz="2200" i="0" dirty="0">
                <a:effectLst/>
              </a:rPr>
              <a:t> og </a:t>
            </a:r>
            <a:r>
              <a:rPr lang="en-US" sz="2200" i="0" dirty="0" err="1">
                <a:effectLst/>
              </a:rPr>
              <a:t>rugde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hører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til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andre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fuglefamilier</a:t>
            </a:r>
            <a:r>
              <a:rPr lang="en-US" sz="22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endParaRPr lang="en-US" sz="11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107E621-F4F7-E149-E674-5AF2A076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188933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BF4059-2CEA-371A-1537-554F296615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r="5329" b="-2"/>
          <a:stretch/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5" name="Freeform: Shape 4104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10" name="Freeform: Shape 4106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1075A13-D25D-9B30-CCE2-D96E8FEB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4  Du skal jakte orrfugl seint på høsten. Er det best å leite i barskog eller i bjørkeskog?</a:t>
            </a: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332D3B-2ECC-5709-5EA0-029A5D72A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Bjørkeskog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Barskog</a:t>
            </a:r>
            <a:endParaRPr lang="en-US" sz="2000" dirty="0"/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/>
              <a:t>Sent på </a:t>
            </a:r>
            <a:r>
              <a:rPr lang="en-US" sz="2000" dirty="0" err="1"/>
              <a:t>året</a:t>
            </a:r>
            <a:r>
              <a:rPr lang="en-US" sz="2000" dirty="0"/>
              <a:t> </a:t>
            </a:r>
            <a:r>
              <a:rPr lang="en-US" sz="2000" dirty="0" err="1"/>
              <a:t>finner</a:t>
            </a:r>
            <a:r>
              <a:rPr lang="en-US" sz="2000" dirty="0"/>
              <a:t> du </a:t>
            </a:r>
            <a:r>
              <a:rPr lang="en-US" sz="2000" dirty="0" err="1"/>
              <a:t>orrfuglen</a:t>
            </a:r>
            <a:r>
              <a:rPr lang="en-US" sz="2000" dirty="0"/>
              <a:t> </a:t>
            </a:r>
            <a:r>
              <a:rPr lang="en-US" sz="2000" dirty="0" err="1"/>
              <a:t>mest</a:t>
            </a:r>
            <a:r>
              <a:rPr lang="en-US" sz="2000" dirty="0"/>
              <a:t> i </a:t>
            </a:r>
            <a:r>
              <a:rPr lang="en-US" sz="2000" dirty="0" err="1"/>
              <a:t>nærheten</a:t>
            </a:r>
            <a:r>
              <a:rPr lang="en-US" sz="2000" dirty="0"/>
              <a:t> av </a:t>
            </a:r>
            <a:r>
              <a:rPr lang="en-US" sz="2000" dirty="0" err="1"/>
              <a:t>bjørkeskog</a:t>
            </a:r>
            <a:r>
              <a:rPr lang="en-US" sz="2000" dirty="0"/>
              <a:t>. De sitter </a:t>
            </a:r>
            <a:r>
              <a:rPr lang="en-US" sz="2000" dirty="0" err="1"/>
              <a:t>noen</a:t>
            </a:r>
            <a:r>
              <a:rPr lang="en-US" sz="2000" dirty="0"/>
              <a:t> ganger </a:t>
            </a:r>
            <a:r>
              <a:rPr lang="en-US" sz="2000" dirty="0" err="1"/>
              <a:t>oppe</a:t>
            </a:r>
            <a:r>
              <a:rPr lang="en-US" sz="2000" dirty="0"/>
              <a:t> i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bjørk</a:t>
            </a:r>
            <a:r>
              <a:rPr lang="en-US" sz="2000" dirty="0"/>
              <a:t> og </a:t>
            </a:r>
            <a:r>
              <a:rPr lang="en-US" sz="2000" dirty="0" err="1"/>
              <a:t>spiser</a:t>
            </a:r>
            <a:r>
              <a:rPr lang="en-US" sz="2000" dirty="0"/>
              <a:t> </a:t>
            </a:r>
            <a:r>
              <a:rPr lang="en-US" sz="2000" dirty="0" err="1"/>
              <a:t>frø</a:t>
            </a:r>
            <a:r>
              <a:rPr lang="en-US" sz="2000" dirty="0"/>
              <a:t>. </a:t>
            </a:r>
            <a:r>
              <a:rPr lang="en-US" sz="2000" dirty="0" err="1"/>
              <a:t>Storfuglen</a:t>
            </a:r>
            <a:r>
              <a:rPr lang="en-US" sz="2000" dirty="0"/>
              <a:t> er </a:t>
            </a:r>
            <a:r>
              <a:rPr lang="en-US" sz="2000" dirty="0" err="1"/>
              <a:t>mer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barskogsfugl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spiser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god del </a:t>
            </a:r>
            <a:r>
              <a:rPr lang="en-US" sz="2000" dirty="0" err="1"/>
              <a:t>furunåler</a:t>
            </a:r>
            <a:r>
              <a:rPr lang="en-US" sz="2000" dirty="0"/>
              <a:t> om </a:t>
            </a:r>
            <a:r>
              <a:rPr lang="en-US" sz="2000" dirty="0" err="1"/>
              <a:t>vinteren</a:t>
            </a:r>
            <a:r>
              <a:rPr lang="en-US" sz="2000" dirty="0"/>
              <a:t>. Men </a:t>
            </a:r>
            <a:r>
              <a:rPr lang="en-US" sz="2000" dirty="0" err="1"/>
              <a:t>storfuglen</a:t>
            </a:r>
            <a:r>
              <a:rPr lang="en-US" sz="2000" dirty="0"/>
              <a:t> fins og i </a:t>
            </a:r>
            <a:r>
              <a:rPr lang="en-US" sz="2000" dirty="0" err="1"/>
              <a:t>blandet</a:t>
            </a:r>
            <a:r>
              <a:rPr lang="en-US" sz="2000" dirty="0"/>
              <a:t> </a:t>
            </a:r>
            <a:r>
              <a:rPr lang="en-US" sz="2000" dirty="0" err="1"/>
              <a:t>barskog</a:t>
            </a:r>
            <a:r>
              <a:rPr lang="en-US" sz="2000" dirty="0"/>
              <a:t> og </a:t>
            </a:r>
            <a:r>
              <a:rPr lang="en-US" sz="2000" dirty="0" err="1"/>
              <a:t>lauvskog</a:t>
            </a:r>
            <a:r>
              <a:rPr lang="en-US" sz="20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2B938A7-1C7C-5916-CD94-466CEA5E4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88244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6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CE8CDC1-82D1-6EF4-898B-46A6FE1B3E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B0A92B-E2D1-0EF6-2924-90EBE8CB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5  Hva ser du på bildet?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866D83-A55E-648A-063D-6D5C75AC7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93" y="2434201"/>
            <a:ext cx="4477173" cy="37427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2000" i="0" dirty="0" err="1">
                <a:effectLst/>
              </a:rPr>
              <a:t>Avføring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rype</a:t>
            </a:r>
            <a:r>
              <a:rPr lang="en-US" sz="2000" i="0" dirty="0">
                <a:effectLst/>
              </a:rPr>
              <a:t>.</a:t>
            </a:r>
          </a:p>
          <a:p>
            <a:pPr marL="74295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Rester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etter</a:t>
            </a:r>
            <a:r>
              <a:rPr lang="en-US" sz="2000" i="0" dirty="0">
                <a:effectLst/>
              </a:rPr>
              <a:t> et </a:t>
            </a:r>
            <a:r>
              <a:rPr lang="en-US" sz="2000" i="0" dirty="0" err="1">
                <a:effectLst/>
              </a:rPr>
              <a:t>musebol</a:t>
            </a:r>
            <a:r>
              <a:rPr lang="en-US" sz="2000" i="0" dirty="0">
                <a:effectLst/>
              </a:rPr>
              <a:t>.</a:t>
            </a:r>
          </a:p>
          <a:p>
            <a:pPr marL="74295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Avføring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storfugl</a:t>
            </a:r>
            <a:r>
              <a:rPr lang="en-US" sz="2000" i="0" dirty="0">
                <a:effectLst/>
              </a:rPr>
              <a:t>.</a:t>
            </a:r>
          </a:p>
          <a:p>
            <a:pPr marL="514350" fontAlgn="ctr"/>
            <a:endParaRPr lang="en-US" sz="1400" dirty="0"/>
          </a:p>
          <a:p>
            <a:pPr marL="0" indent="0" fontAlgn="ctr">
              <a:buNone/>
            </a:pPr>
            <a:r>
              <a:rPr lang="en-US" sz="2000" i="0" dirty="0">
                <a:effectLst/>
              </a:rPr>
              <a:t>Dette er </a:t>
            </a:r>
            <a:r>
              <a:rPr lang="en-US" sz="2000" i="0" dirty="0" err="1">
                <a:effectLst/>
              </a:rPr>
              <a:t>avføring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storfugl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Avføringen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orrfugl</a:t>
            </a:r>
            <a:r>
              <a:rPr lang="en-US" sz="2000" i="0" dirty="0">
                <a:effectLst/>
              </a:rPr>
              <a:t> ser </a:t>
            </a:r>
            <a:r>
              <a:rPr lang="en-US" sz="2000" i="0" dirty="0" err="1">
                <a:effectLst/>
              </a:rPr>
              <a:t>lik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ut</a:t>
            </a:r>
            <a:r>
              <a:rPr lang="en-US" sz="2000" i="0" dirty="0">
                <a:effectLst/>
              </a:rPr>
              <a:t>, men er </a:t>
            </a:r>
            <a:r>
              <a:rPr lang="en-US" sz="2000" i="0" dirty="0" err="1">
                <a:effectLst/>
              </a:rPr>
              <a:t>mindre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Vinterstid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spiser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storfuglen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mye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furubar</a:t>
            </a:r>
            <a:r>
              <a:rPr lang="en-US" sz="2000" i="0" dirty="0">
                <a:effectLst/>
              </a:rPr>
              <a:t> og de </a:t>
            </a:r>
            <a:r>
              <a:rPr lang="en-US" sz="2000" i="0" dirty="0" err="1">
                <a:effectLst/>
              </a:rPr>
              <a:t>finner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igjen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avføringen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Både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storfugl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orrfugl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ha </a:t>
            </a:r>
            <a:r>
              <a:rPr lang="en-US" sz="2000" i="0" dirty="0" err="1">
                <a:effectLst/>
              </a:rPr>
              <a:t>trær</a:t>
            </a:r>
            <a:r>
              <a:rPr lang="en-US" sz="2000" i="0" dirty="0">
                <a:effectLst/>
              </a:rPr>
              <a:t> de er </a:t>
            </a:r>
            <a:r>
              <a:rPr lang="en-US" sz="2000" i="0" dirty="0" err="1">
                <a:effectLst/>
              </a:rPr>
              <a:t>jevnlig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innom</a:t>
            </a:r>
            <a:r>
              <a:rPr lang="en-US" sz="2000" i="0" dirty="0">
                <a:effectLst/>
              </a:rPr>
              <a:t> for å </a:t>
            </a:r>
            <a:r>
              <a:rPr lang="en-US" sz="2000" i="0" dirty="0" err="1">
                <a:effectLst/>
              </a:rPr>
              <a:t>beite</a:t>
            </a:r>
            <a:r>
              <a:rPr lang="en-US" sz="2000" i="0" dirty="0">
                <a:effectLst/>
              </a:rPr>
              <a:t>. Under </a:t>
            </a:r>
            <a:r>
              <a:rPr lang="en-US" sz="2000" i="0" dirty="0" err="1">
                <a:effectLst/>
              </a:rPr>
              <a:t>slike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trær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finner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ofte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mye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avføring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fuglene</a:t>
            </a:r>
            <a:r>
              <a:rPr lang="en-US" sz="2000" i="0" dirty="0">
                <a:effectLst/>
              </a:rPr>
              <a:t>. </a:t>
            </a:r>
          </a:p>
          <a:p>
            <a:pPr marL="0" indent="0">
              <a:buNone/>
            </a:pP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F30BC30-A532-DBF7-D2EA-B2CF23AD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42284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B9D3F7-46CD-DF14-6437-FCC8FF86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9058195" cy="1048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 Hvilken fugl ser du her?</a:t>
            </a:r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edia på Internett 4" title="Hvilken fugl?">
            <a:hlinkClick r:id="" action="ppaction://media"/>
            <a:extLst>
              <a:ext uri="{FF2B5EF4-FFF2-40B4-BE49-F238E27FC236}">
                <a16:creationId xmlns:a16="http://schemas.microsoft.com/office/drawing/2014/main" id="{EA88B071-3943-BB0C-8041-8850270DF2FA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3156" y="2400904"/>
            <a:ext cx="5222844" cy="2950906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0C6EB9-2391-3163-4008-7E11D9EC7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1918" y="1381760"/>
            <a:ext cx="4567453" cy="4760623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Heilo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/>
              <a:t>Rype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Orrhøne</a:t>
            </a:r>
            <a:endParaRPr lang="en-US" sz="2000" dirty="0"/>
          </a:p>
          <a:p>
            <a:pPr marL="457200"/>
            <a:endParaRPr lang="en-US" sz="1700" dirty="0"/>
          </a:p>
          <a:p>
            <a:pPr marL="0" indent="0">
              <a:buNone/>
            </a:pPr>
            <a:r>
              <a:rPr lang="en-US" sz="2000" dirty="0"/>
              <a:t>På </a:t>
            </a:r>
            <a:r>
              <a:rPr lang="en-US" sz="2000" dirty="0" err="1"/>
              <a:t>filmen</a:t>
            </a:r>
            <a:r>
              <a:rPr lang="en-US" sz="2000" dirty="0"/>
              <a:t> ser du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rypehøne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følger</a:t>
            </a:r>
            <a:r>
              <a:rPr lang="en-US" sz="2000" dirty="0"/>
              <a:t> med meg, </a:t>
            </a:r>
            <a:r>
              <a:rPr lang="en-US" sz="2000" dirty="0" err="1"/>
              <a:t>samtidig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hun</a:t>
            </a:r>
            <a:r>
              <a:rPr lang="en-US" sz="2000" dirty="0"/>
              <a:t> sender </a:t>
            </a:r>
            <a:r>
              <a:rPr lang="en-US" sz="2000" dirty="0" err="1"/>
              <a:t>varselrop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kyllingene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gjemmer</a:t>
            </a:r>
            <a:r>
              <a:rPr lang="en-US" sz="2000" dirty="0"/>
              <a:t> seg i </a:t>
            </a:r>
            <a:r>
              <a:rPr lang="en-US" sz="2000" dirty="0" err="1"/>
              <a:t>nærheten</a:t>
            </a:r>
            <a:r>
              <a:rPr lang="en-US" sz="2000" dirty="0"/>
              <a:t>. Det er </a:t>
            </a:r>
            <a:r>
              <a:rPr lang="en-US" sz="2000" dirty="0" err="1"/>
              <a:t>filmet</a:t>
            </a:r>
            <a:r>
              <a:rPr lang="en-US" sz="2000" dirty="0"/>
              <a:t> i </a:t>
            </a:r>
            <a:r>
              <a:rPr lang="en-US" sz="2000" dirty="0" err="1"/>
              <a:t>juni</a:t>
            </a:r>
            <a:r>
              <a:rPr lang="en-US" sz="2000" dirty="0"/>
              <a:t>.  </a:t>
            </a:r>
            <a:r>
              <a:rPr lang="en-US" sz="2000" dirty="0" err="1"/>
              <a:t>Når</a:t>
            </a:r>
            <a:r>
              <a:rPr lang="en-US" sz="2000" dirty="0"/>
              <a:t> det </a:t>
            </a:r>
            <a:r>
              <a:rPr lang="en-US" sz="2000" dirty="0" err="1"/>
              <a:t>kommer</a:t>
            </a:r>
            <a:r>
              <a:rPr lang="en-US" sz="2000" dirty="0"/>
              <a:t> folk,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rypene</a:t>
            </a:r>
            <a:r>
              <a:rPr lang="en-US" sz="2000" dirty="0"/>
              <a:t> </a:t>
            </a:r>
            <a:r>
              <a:rPr lang="en-US" sz="2000" dirty="0" err="1"/>
              <a:t>velge</a:t>
            </a:r>
            <a:r>
              <a:rPr lang="en-US" sz="2000" dirty="0"/>
              <a:t> å </a:t>
            </a:r>
            <a:r>
              <a:rPr lang="en-US" sz="2000" dirty="0" err="1"/>
              <a:t>flykte</a:t>
            </a:r>
            <a:r>
              <a:rPr lang="en-US" sz="2000" dirty="0"/>
              <a:t> (fly) </a:t>
            </a:r>
            <a:r>
              <a:rPr lang="en-US" sz="2000" dirty="0" err="1"/>
              <a:t>eller</a:t>
            </a:r>
            <a:r>
              <a:rPr lang="en-US" sz="2000" dirty="0"/>
              <a:t> de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hjemme</a:t>
            </a:r>
            <a:r>
              <a:rPr lang="en-US" sz="2000" dirty="0"/>
              <a:t> seg </a:t>
            </a:r>
            <a:r>
              <a:rPr lang="en-US" sz="2000" dirty="0" err="1"/>
              <a:t>vekk</a:t>
            </a:r>
            <a:r>
              <a:rPr lang="en-US" sz="2000" dirty="0"/>
              <a:t> (</a:t>
            </a:r>
            <a:r>
              <a:rPr lang="en-US" sz="2000" dirty="0" err="1"/>
              <a:t>trykke</a:t>
            </a:r>
            <a:r>
              <a:rPr lang="en-US" sz="2000" dirty="0"/>
              <a:t>). </a:t>
            </a:r>
            <a:r>
              <a:rPr lang="en-US" sz="2000" dirty="0" err="1"/>
              <a:t>Noen</a:t>
            </a:r>
            <a:r>
              <a:rPr lang="en-US" sz="2000" dirty="0"/>
              <a:t> ganger </a:t>
            </a:r>
            <a:r>
              <a:rPr lang="en-US" sz="2000" dirty="0" err="1"/>
              <a:t>velger</a:t>
            </a:r>
            <a:r>
              <a:rPr lang="en-US" sz="2000" dirty="0"/>
              <a:t> de å </a:t>
            </a:r>
            <a:r>
              <a:rPr lang="en-US" sz="2000" dirty="0" err="1"/>
              <a:t>holde</a:t>
            </a:r>
            <a:r>
              <a:rPr lang="en-US" sz="2000" dirty="0"/>
              <a:t> </a:t>
            </a:r>
            <a:r>
              <a:rPr lang="en-US" sz="2000" dirty="0" err="1"/>
              <a:t>øye</a:t>
            </a:r>
            <a:r>
              <a:rPr lang="en-US" sz="2000" dirty="0"/>
              <a:t> med deg </a:t>
            </a:r>
            <a:r>
              <a:rPr lang="en-US" sz="2000" dirty="0" err="1"/>
              <a:t>utenfor</a:t>
            </a:r>
            <a:r>
              <a:rPr lang="en-US" sz="2000" dirty="0"/>
              <a:t> </a:t>
            </a:r>
            <a:r>
              <a:rPr lang="en-US" sz="2000" dirty="0" err="1"/>
              <a:t>skuddhold</a:t>
            </a:r>
            <a:r>
              <a:rPr lang="en-US" sz="2000" dirty="0"/>
              <a:t>. Da </a:t>
            </a:r>
            <a:r>
              <a:rPr lang="en-US" sz="2000" dirty="0" err="1"/>
              <a:t>har</a:t>
            </a:r>
            <a:r>
              <a:rPr lang="en-US" sz="2000" dirty="0"/>
              <a:t> de </a:t>
            </a:r>
            <a:r>
              <a:rPr lang="en-US" sz="2000" dirty="0" err="1"/>
              <a:t>bedre</a:t>
            </a:r>
            <a:r>
              <a:rPr lang="en-US" sz="2000" dirty="0"/>
              <a:t> </a:t>
            </a:r>
            <a:r>
              <a:rPr lang="en-US" sz="2000" dirty="0" err="1"/>
              <a:t>kontroll</a:t>
            </a:r>
            <a:r>
              <a:rPr lang="en-US" sz="2000" dirty="0"/>
              <a:t>. Denne </a:t>
            </a:r>
            <a:r>
              <a:rPr lang="en-US" sz="2000" dirty="0" err="1"/>
              <a:t>rypehøna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kyllinger</a:t>
            </a:r>
            <a:r>
              <a:rPr lang="en-US" sz="2000" dirty="0"/>
              <a:t> og det </a:t>
            </a:r>
            <a:r>
              <a:rPr lang="en-US" sz="2000" dirty="0" err="1"/>
              <a:t>gjør</a:t>
            </a:r>
            <a:r>
              <a:rPr lang="en-US" sz="2000" dirty="0"/>
              <a:t> at </a:t>
            </a:r>
            <a:r>
              <a:rPr lang="en-US" sz="2000" dirty="0" err="1"/>
              <a:t>hun</a:t>
            </a:r>
            <a:r>
              <a:rPr lang="en-US" sz="2000" dirty="0"/>
              <a:t> </a:t>
            </a:r>
            <a:r>
              <a:rPr lang="en-US" sz="2000" dirty="0" err="1"/>
              <a:t>blir</a:t>
            </a:r>
            <a:r>
              <a:rPr lang="en-US" sz="2000" dirty="0"/>
              <a:t> for å ta </a:t>
            </a:r>
            <a:r>
              <a:rPr lang="en-US" sz="2000" dirty="0" err="1"/>
              <a:t>vare</a:t>
            </a:r>
            <a:r>
              <a:rPr lang="en-US" sz="2000" dirty="0"/>
              <a:t> på de</a:t>
            </a:r>
            <a:r>
              <a:rPr lang="en-US" sz="17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5EBBD27-2E23-C05B-8380-DD0CE96C0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354333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86F849-F435-605D-383D-98D8FA2E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/>
              <a:t>7 I Norge </a:t>
            </a:r>
            <a:r>
              <a:rPr lang="en-US" sz="3300" dirty="0" err="1"/>
              <a:t>har</a:t>
            </a:r>
            <a:r>
              <a:rPr lang="en-US" sz="3300" dirty="0"/>
              <a:t> vi </a:t>
            </a:r>
            <a:r>
              <a:rPr lang="en-US" sz="3300" dirty="0" err="1"/>
              <a:t>lirype</a:t>
            </a:r>
            <a:r>
              <a:rPr lang="en-US" sz="3300" dirty="0"/>
              <a:t> og </a:t>
            </a:r>
            <a:r>
              <a:rPr lang="en-US" sz="3300" dirty="0" err="1"/>
              <a:t>fjellrype</a:t>
            </a:r>
            <a:r>
              <a:rPr lang="en-US" sz="3300" dirty="0"/>
              <a:t>. </a:t>
            </a:r>
            <a:r>
              <a:rPr lang="en-US" sz="3300" dirty="0" err="1"/>
              <a:t>Hva</a:t>
            </a:r>
            <a:r>
              <a:rPr lang="en-US" sz="3300" dirty="0"/>
              <a:t> er </a:t>
            </a:r>
            <a:r>
              <a:rPr lang="en-US" sz="3300" dirty="0" err="1"/>
              <a:t>forskjellen</a:t>
            </a:r>
            <a:r>
              <a:rPr lang="en-US" sz="3300" dirty="0"/>
              <a:t> på dem? 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B1769AF-4B56-7698-F81D-87AA53AE447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2" b="1246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148DD38-2010-8A5C-E950-783524CA0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Lirypa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rød</a:t>
            </a:r>
            <a:r>
              <a:rPr lang="en-US" sz="2000" i="0" dirty="0">
                <a:effectLst/>
              </a:rPr>
              <a:t> over </a:t>
            </a:r>
            <a:r>
              <a:rPr lang="en-US" sz="2000" i="0" dirty="0" err="1">
                <a:effectLst/>
              </a:rPr>
              <a:t>øynene</a:t>
            </a:r>
            <a:r>
              <a:rPr lang="en-US" sz="2000" i="0" dirty="0">
                <a:effectLst/>
              </a:rPr>
              <a:t>, det er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fjellrypa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Lirypa</a:t>
            </a:r>
            <a:r>
              <a:rPr lang="en-US" sz="2000" i="0" dirty="0">
                <a:effectLst/>
              </a:rPr>
              <a:t> legger </a:t>
            </a:r>
            <a:r>
              <a:rPr lang="en-US" sz="2000" i="0" dirty="0" err="1">
                <a:effectLst/>
              </a:rPr>
              <a:t>reiret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lyng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fjellrypa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reiret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mellom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steiner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Lirypa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litt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varmbrun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fargene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Fjellrypa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mer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grå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Fjellrype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kraftigere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øyestripe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svarte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klør</a:t>
            </a:r>
            <a:r>
              <a:rPr lang="en-US" sz="2000" i="0" dirty="0">
                <a:effectLst/>
              </a:rPr>
              <a:t>.</a:t>
            </a:r>
          </a:p>
          <a:p>
            <a:pPr marL="457200" fontAlgn="ctr"/>
            <a:endParaRPr lang="en-US" sz="1100" i="0" dirty="0">
              <a:effectLst/>
            </a:endParaRPr>
          </a:p>
          <a:p>
            <a:pPr marL="0" indent="0" fontAlgn="ctr">
              <a:buNone/>
            </a:pPr>
            <a:r>
              <a:rPr lang="en-US" sz="2200" i="0" dirty="0">
                <a:effectLst/>
              </a:rPr>
              <a:t>På </a:t>
            </a:r>
            <a:r>
              <a:rPr lang="en-US" sz="2200" i="0" dirty="0" err="1">
                <a:effectLst/>
              </a:rPr>
              <a:t>bildet</a:t>
            </a:r>
            <a:r>
              <a:rPr lang="en-US" sz="2200" i="0" dirty="0">
                <a:effectLst/>
              </a:rPr>
              <a:t> er </a:t>
            </a:r>
            <a:r>
              <a:rPr lang="en-US" sz="2200" i="0" dirty="0" err="1">
                <a:effectLst/>
              </a:rPr>
              <a:t>fjellrypa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til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venstre</a:t>
            </a:r>
            <a:r>
              <a:rPr lang="en-US" sz="2200" i="0" dirty="0">
                <a:effectLst/>
              </a:rPr>
              <a:t> og </a:t>
            </a:r>
            <a:r>
              <a:rPr lang="en-US" sz="2200" i="0" dirty="0" err="1">
                <a:effectLst/>
              </a:rPr>
              <a:t>lirypa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til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høyre</a:t>
            </a:r>
            <a:r>
              <a:rPr lang="en-US" sz="2200" i="0" dirty="0">
                <a:effectLst/>
              </a:rPr>
              <a:t>. </a:t>
            </a:r>
          </a:p>
          <a:p>
            <a:pPr marL="0" indent="0">
              <a:buNone/>
            </a:pP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endParaRPr lang="en-US" sz="11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391158C-7E27-6C32-64A7-5CAFE2DA5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23672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26A51E0-86F2-8D47-53AA-D8619285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  Hvor finner du jerpa?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3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Media på Internett 4" title="Jerpe Tetrastes bonasia Lillomarka 190422">
            <a:hlinkClick r:id="" action="ppaction://media"/>
            <a:extLst>
              <a:ext uri="{FF2B5EF4-FFF2-40B4-BE49-F238E27FC236}">
                <a16:creationId xmlns:a16="http://schemas.microsoft.com/office/drawing/2014/main" id="{9400D109-FE25-08B9-529C-EB3B02E2F266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019281"/>
            <a:ext cx="5243391" cy="2962515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8A7A1F0-66C0-9AC0-74D8-10AECF722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9042" y="879355"/>
            <a:ext cx="4124758" cy="512075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I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grov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barskog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nord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for Trondheim.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Den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har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samme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utbredelse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som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orrfugl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I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barskog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med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litt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løvtrær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på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Østlandet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opp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Trøndelag</a:t>
            </a:r>
            <a:r>
              <a:rPr lang="en-US" sz="19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0"/>
            <a:endParaRPr lang="en-US" sz="19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Jerpa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finner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du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hovedsak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barskoger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på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Østlandet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opp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Trøndelag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Liker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skog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med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del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løvtrær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,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gjerne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bekkedaler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Jerpa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er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minste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blant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skogshønsene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Fargene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gjør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at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ikke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forveksles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med de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andre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artene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Den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mindre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sky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andre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skogshøns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  <a:b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9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9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endParaRPr lang="en-US" sz="19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48CEC6F-1CCD-4245-E905-61B6ED0D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i kapittel 5 i jegerprøvekurset.no om hønsefugler mm. 1/24</a:t>
            </a:r>
          </a:p>
        </p:txBody>
      </p:sp>
    </p:spTree>
    <p:extLst>
      <p:ext uri="{BB962C8B-B14F-4D97-AF65-F5344CB8AC3E}">
        <p14:creationId xmlns:p14="http://schemas.microsoft.com/office/powerpoint/2010/main" val="40964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1890</Words>
  <Application>Microsoft Office PowerPoint</Application>
  <PresentationFormat>Widescreen</PresentationFormat>
  <Paragraphs>149</Paragraphs>
  <Slides>21</Slides>
  <Notes>0</Notes>
  <HiddenSlides>0</HiddenSlides>
  <MMClips>6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Eksamenstrim til Kapittel 5 om hønsefugler og litt til. </vt:lpstr>
      <vt:lpstr>1  Hvilken av skogshønsene er dette?</vt:lpstr>
      <vt:lpstr>2  Kan du ta feil av tiur og orrhane? </vt:lpstr>
      <vt:lpstr>3  Hvilke av svaralternativene inneholder bare hønsefugler?</vt:lpstr>
      <vt:lpstr>4  Du skal jakte orrfugl seint på høsten. Er det best å leite i barskog eller i bjørkeskog?</vt:lpstr>
      <vt:lpstr>5  Hva ser du på bildet?</vt:lpstr>
      <vt:lpstr>6  Hvilken fugl ser du her?</vt:lpstr>
      <vt:lpstr>7 I Norge har vi lirype og fjellrype. Hva er forskjellen på dem?  </vt:lpstr>
      <vt:lpstr>8  Hvor finner du jerpa?</vt:lpstr>
      <vt:lpstr>9. Hvor fins det fasan i Norge?</vt:lpstr>
      <vt:lpstr>10  Hvilken gruppe fugler hører rugda til, og hvor finner du den?</vt:lpstr>
      <vt:lpstr>11  Bør du jakte enkeltbekkasin?</vt:lpstr>
      <vt:lpstr>12  Hvilken fugl er dette, og hvor kan den jaktes?</vt:lpstr>
      <vt:lpstr>13  Hvilke trostefugler er jaktbare?</vt:lpstr>
      <vt:lpstr>14  Hvilke kråkefugler ser du eller hører du på videoen?</vt:lpstr>
      <vt:lpstr>15  På bildet ser du to kråkefugler. Hvilke?</vt:lpstr>
      <vt:lpstr>16  Hvilken kråkefugl er dette, og er den jaktbar?</vt:lpstr>
      <vt:lpstr>17  Hvilke fugler er det på bildet?</vt:lpstr>
      <vt:lpstr>18  Her er to fugler du trolig kjenner Hvilke?</vt:lpstr>
      <vt:lpstr>19  Hvilken fugl ser du på bildet?</vt:lpstr>
      <vt:lpstr>20  Denne fuglen trives i nærheten av folk og hager. Hva heter den?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Eksamenstrim til Kapittel 5 om hønsefugler og litt til. </dc:title>
  <dc:creator>Tore Andestad</dc:creator>
  <cp:lastModifiedBy>Tore Andestad</cp:lastModifiedBy>
  <cp:revision>1</cp:revision>
  <dcterms:created xsi:type="dcterms:W3CDTF">2023-12-01T17:50:22Z</dcterms:created>
  <dcterms:modified xsi:type="dcterms:W3CDTF">2023-12-09T19:22:51Z</dcterms:modified>
</cp:coreProperties>
</file>