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3B122-10FA-48CA-B9DE-CF27007B9DC9}" v="224" dt="2023-12-09T11:23:18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1923B122-10FA-48CA-B9DE-CF27007B9DC9}"/>
    <pc:docChg chg="undo custSel addSld delSld modSld">
      <pc:chgData name="Tore Andestad" userId="9c8c8b9117e0c98e" providerId="LiveId" clId="{1923B122-10FA-48CA-B9DE-CF27007B9DC9}" dt="2023-12-09T09:58:58.047" v="1459" actId="1076"/>
      <pc:docMkLst>
        <pc:docMk/>
      </pc:docMkLst>
      <pc:sldChg chg="addSp modSp mod setBg">
        <pc:chgData name="Tore Andestad" userId="9c8c8b9117e0c98e" providerId="LiveId" clId="{1923B122-10FA-48CA-B9DE-CF27007B9DC9}" dt="2023-12-09T09:58:58.047" v="1459" actId="1076"/>
        <pc:sldMkLst>
          <pc:docMk/>
          <pc:sldMk cId="577600711" sldId="256"/>
        </pc:sldMkLst>
        <pc:spChg chg="mod">
          <ac:chgData name="Tore Andestad" userId="9c8c8b9117e0c98e" providerId="LiveId" clId="{1923B122-10FA-48CA-B9DE-CF27007B9DC9}" dt="2023-12-09T09:58:47.527" v="1455" actId="27636"/>
          <ac:spMkLst>
            <pc:docMk/>
            <pc:sldMk cId="577600711" sldId="256"/>
            <ac:spMk id="2" creationId="{1DCD7C42-18D7-E0CA-C7E8-2CEBDE924627}"/>
          </ac:spMkLst>
        </pc:spChg>
        <pc:spChg chg="mod">
          <ac:chgData name="Tore Andestad" userId="9c8c8b9117e0c98e" providerId="LiveId" clId="{1923B122-10FA-48CA-B9DE-CF27007B9DC9}" dt="2023-12-09T09:58:55.851" v="1458" actId="27636"/>
          <ac:spMkLst>
            <pc:docMk/>
            <pc:sldMk cId="577600711" sldId="256"/>
            <ac:spMk id="3" creationId="{196C75CB-B71B-FF7E-76F1-8F3C9A0039FA}"/>
          </ac:spMkLst>
        </pc:spChg>
        <pc:spChg chg="add">
          <ac:chgData name="Tore Andestad" userId="9c8c8b9117e0c98e" providerId="LiveId" clId="{1923B122-10FA-48CA-B9DE-CF27007B9DC9}" dt="2023-11-27T17:53:08.172" v="1166" actId="26606"/>
          <ac:spMkLst>
            <pc:docMk/>
            <pc:sldMk cId="577600711" sldId="256"/>
            <ac:spMk id="10" creationId="{0671A8AE-40A1-4631-A6B8-581AFF065482}"/>
          </ac:spMkLst>
        </pc:spChg>
        <pc:spChg chg="add">
          <ac:chgData name="Tore Andestad" userId="9c8c8b9117e0c98e" providerId="LiveId" clId="{1923B122-10FA-48CA-B9DE-CF27007B9DC9}" dt="2023-11-27T17:53:08.172" v="1166" actId="26606"/>
          <ac:spMkLst>
            <pc:docMk/>
            <pc:sldMk cId="577600711" sldId="256"/>
            <ac:spMk id="12" creationId="{AB58EF07-17C2-48CF-ABB0-EEF1F17CB8F0}"/>
          </ac:spMkLst>
        </pc:spChg>
        <pc:spChg chg="add">
          <ac:chgData name="Tore Andestad" userId="9c8c8b9117e0c98e" providerId="LiveId" clId="{1923B122-10FA-48CA-B9DE-CF27007B9DC9}" dt="2023-11-27T17:53:08.172" v="1166" actId="26606"/>
          <ac:spMkLst>
            <pc:docMk/>
            <pc:sldMk cId="577600711" sldId="256"/>
            <ac:spMk id="14" creationId="{AF2F604E-43BE-4DC3-B983-E071523364F8}"/>
          </ac:spMkLst>
        </pc:spChg>
        <pc:spChg chg="add">
          <ac:chgData name="Tore Andestad" userId="9c8c8b9117e0c98e" providerId="LiveId" clId="{1923B122-10FA-48CA-B9DE-CF27007B9DC9}" dt="2023-11-27T17:53:08.172" v="1166" actId="26606"/>
          <ac:spMkLst>
            <pc:docMk/>
            <pc:sldMk cId="577600711" sldId="256"/>
            <ac:spMk id="16" creationId="{08C9B587-E65E-4B52-B37C-ABEBB6E87928}"/>
          </ac:spMkLst>
        </pc:spChg>
        <pc:picChg chg="mod ord">
          <ac:chgData name="Tore Andestad" userId="9c8c8b9117e0c98e" providerId="LiveId" clId="{1923B122-10FA-48CA-B9DE-CF27007B9DC9}" dt="2023-12-09T09:58:58.047" v="1459" actId="1076"/>
          <ac:picMkLst>
            <pc:docMk/>
            <pc:sldMk cId="577600711" sldId="256"/>
            <ac:picMk id="5" creationId="{2ED13A0E-121F-0DF4-6344-3632D4A551EB}"/>
          </ac:picMkLst>
        </pc:picChg>
      </pc:sldChg>
      <pc:sldChg chg="addSp delSp modSp mod setBg modAnim">
        <pc:chgData name="Tore Andestad" userId="9c8c8b9117e0c98e" providerId="LiveId" clId="{1923B122-10FA-48CA-B9DE-CF27007B9DC9}" dt="2023-11-27T18:21:31.990" v="1402" actId="5793"/>
        <pc:sldMkLst>
          <pc:docMk/>
          <pc:sldMk cId="285634001" sldId="257"/>
        </pc:sldMkLst>
        <pc:spChg chg="mod">
          <ac:chgData name="Tore Andestad" userId="9c8c8b9117e0c98e" providerId="LiveId" clId="{1923B122-10FA-48CA-B9DE-CF27007B9DC9}" dt="2023-11-27T17:54:02.950" v="1175" actId="26606"/>
          <ac:spMkLst>
            <pc:docMk/>
            <pc:sldMk cId="285634001" sldId="257"/>
            <ac:spMk id="2" creationId="{786F48FB-8BCD-F055-828B-BD8F298B86E4}"/>
          </ac:spMkLst>
        </pc:spChg>
        <pc:spChg chg="del">
          <ac:chgData name="Tore Andestad" userId="9c8c8b9117e0c98e" providerId="LiveId" clId="{1923B122-10FA-48CA-B9DE-CF27007B9DC9}" dt="2023-11-27T12:09:35.945" v="5"/>
          <ac:spMkLst>
            <pc:docMk/>
            <pc:sldMk cId="285634001" sldId="257"/>
            <ac:spMk id="3" creationId="{895A770B-B5FA-A9C2-5897-FB1CFDC96FD7}"/>
          </ac:spMkLst>
        </pc:spChg>
        <pc:spChg chg="mod ord">
          <ac:chgData name="Tore Andestad" userId="9c8c8b9117e0c98e" providerId="LiveId" clId="{1923B122-10FA-48CA-B9DE-CF27007B9DC9}" dt="2023-11-27T18:21:31.990" v="1402" actId="5793"/>
          <ac:spMkLst>
            <pc:docMk/>
            <pc:sldMk cId="285634001" sldId="257"/>
            <ac:spMk id="4" creationId="{88F94ADC-0724-D379-A95E-13CD24FB3A71}"/>
          </ac:spMkLst>
        </pc:spChg>
        <pc:spChg chg="add">
          <ac:chgData name="Tore Andestad" userId="9c8c8b9117e0c98e" providerId="LiveId" clId="{1923B122-10FA-48CA-B9DE-CF27007B9DC9}" dt="2023-11-27T17:54:02.950" v="1175" actId="26606"/>
          <ac:spMkLst>
            <pc:docMk/>
            <pc:sldMk cId="285634001" sldId="257"/>
            <ac:spMk id="1031" creationId="{E8A8EAB8-D2FF-444D-B34B-7D32F106AD0E}"/>
          </ac:spMkLst>
        </pc:spChg>
        <pc:picChg chg="add mod">
          <ac:chgData name="Tore Andestad" userId="9c8c8b9117e0c98e" providerId="LiveId" clId="{1923B122-10FA-48CA-B9DE-CF27007B9DC9}" dt="2023-11-27T17:54:02.950" v="1175" actId="26606"/>
          <ac:picMkLst>
            <pc:docMk/>
            <pc:sldMk cId="285634001" sldId="257"/>
            <ac:picMk id="1026" creationId="{A26C80D0-015B-A4DC-F640-CD8A1E53F5D8}"/>
          </ac:picMkLst>
        </pc:picChg>
        <pc:cxnChg chg="add">
          <ac:chgData name="Tore Andestad" userId="9c8c8b9117e0c98e" providerId="LiveId" clId="{1923B122-10FA-48CA-B9DE-CF27007B9DC9}" dt="2023-11-27T17:54:02.950" v="1175" actId="26606"/>
          <ac:cxnSpMkLst>
            <pc:docMk/>
            <pc:sldMk cId="285634001" sldId="257"/>
            <ac:cxnSpMk id="1033" creationId="{EEA38897-7BA3-4408-8083-3235339C4A60}"/>
          </ac:cxnSpMkLst>
        </pc:cxnChg>
        <pc:cxnChg chg="add">
          <ac:chgData name="Tore Andestad" userId="9c8c8b9117e0c98e" providerId="LiveId" clId="{1923B122-10FA-48CA-B9DE-CF27007B9DC9}" dt="2023-11-27T17:54:02.950" v="1175" actId="26606"/>
          <ac:cxnSpMkLst>
            <pc:docMk/>
            <pc:sldMk cId="285634001" sldId="257"/>
            <ac:cxnSpMk id="1035" creationId="{F11AD06B-AB20-4097-8606-5DA00DBACE88}"/>
          </ac:cxnSpMkLst>
        </pc:cxnChg>
      </pc:sldChg>
      <pc:sldChg chg="addSp delSp modSp new mod setBg modAnim">
        <pc:chgData name="Tore Andestad" userId="9c8c8b9117e0c98e" providerId="LiveId" clId="{1923B122-10FA-48CA-B9DE-CF27007B9DC9}" dt="2023-11-27T18:21:49.536" v="1404" actId="5793"/>
        <pc:sldMkLst>
          <pc:docMk/>
          <pc:sldMk cId="969829084" sldId="258"/>
        </pc:sldMkLst>
        <pc:spChg chg="mod">
          <ac:chgData name="Tore Andestad" userId="9c8c8b9117e0c98e" providerId="LiveId" clId="{1923B122-10FA-48CA-B9DE-CF27007B9DC9}" dt="2023-11-27T17:54:24.641" v="1176" actId="26606"/>
          <ac:spMkLst>
            <pc:docMk/>
            <pc:sldMk cId="969829084" sldId="258"/>
            <ac:spMk id="2" creationId="{EE2B83C4-5E73-947E-0F81-35658F410784}"/>
          </ac:spMkLst>
        </pc:spChg>
        <pc:spChg chg="del">
          <ac:chgData name="Tore Andestad" userId="9c8c8b9117e0c98e" providerId="LiveId" clId="{1923B122-10FA-48CA-B9DE-CF27007B9DC9}" dt="2023-11-27T12:12:26.101" v="49"/>
          <ac:spMkLst>
            <pc:docMk/>
            <pc:sldMk cId="969829084" sldId="258"/>
            <ac:spMk id="3" creationId="{DC203824-40BA-DEED-B34C-DE53C6F1475F}"/>
          </ac:spMkLst>
        </pc:spChg>
        <pc:spChg chg="mod ord">
          <ac:chgData name="Tore Andestad" userId="9c8c8b9117e0c98e" providerId="LiveId" clId="{1923B122-10FA-48CA-B9DE-CF27007B9DC9}" dt="2023-11-27T18:21:49.536" v="1404" actId="5793"/>
          <ac:spMkLst>
            <pc:docMk/>
            <pc:sldMk cId="969829084" sldId="258"/>
            <ac:spMk id="4" creationId="{456B849A-A22F-D27A-E655-2861FA763E49}"/>
          </ac:spMkLst>
        </pc:spChg>
        <pc:spChg chg="add">
          <ac:chgData name="Tore Andestad" userId="9c8c8b9117e0c98e" providerId="LiveId" clId="{1923B122-10FA-48CA-B9DE-CF27007B9DC9}" dt="2023-11-27T17:54:24.641" v="1176" actId="26606"/>
          <ac:spMkLst>
            <pc:docMk/>
            <pc:sldMk cId="969829084" sldId="258"/>
            <ac:spMk id="2055" creationId="{E8A8EAB8-D2FF-444D-B34B-7D32F106AD0E}"/>
          </ac:spMkLst>
        </pc:spChg>
        <pc:picChg chg="add mod">
          <ac:chgData name="Tore Andestad" userId="9c8c8b9117e0c98e" providerId="LiveId" clId="{1923B122-10FA-48CA-B9DE-CF27007B9DC9}" dt="2023-11-27T17:54:24.641" v="1176" actId="26606"/>
          <ac:picMkLst>
            <pc:docMk/>
            <pc:sldMk cId="969829084" sldId="258"/>
            <ac:picMk id="2050" creationId="{D9527CF9-6EE9-5E11-0C4A-B763012B76C8}"/>
          </ac:picMkLst>
        </pc:picChg>
        <pc:cxnChg chg="add">
          <ac:chgData name="Tore Andestad" userId="9c8c8b9117e0c98e" providerId="LiveId" clId="{1923B122-10FA-48CA-B9DE-CF27007B9DC9}" dt="2023-11-27T17:54:24.641" v="1176" actId="26606"/>
          <ac:cxnSpMkLst>
            <pc:docMk/>
            <pc:sldMk cId="969829084" sldId="258"/>
            <ac:cxnSpMk id="2057" creationId="{EEA38897-7BA3-4408-8083-3235339C4A60}"/>
          </ac:cxnSpMkLst>
        </pc:cxnChg>
        <pc:cxnChg chg="add">
          <ac:chgData name="Tore Andestad" userId="9c8c8b9117e0c98e" providerId="LiveId" clId="{1923B122-10FA-48CA-B9DE-CF27007B9DC9}" dt="2023-11-27T17:54:24.641" v="1176" actId="26606"/>
          <ac:cxnSpMkLst>
            <pc:docMk/>
            <pc:sldMk cId="969829084" sldId="258"/>
            <ac:cxnSpMk id="2059" creationId="{F11AD06B-AB20-4097-8606-5DA00DBACE88}"/>
          </ac:cxnSpMkLst>
        </pc:cxnChg>
      </pc:sldChg>
      <pc:sldChg chg="addSp delSp modSp new mod setBg modAnim">
        <pc:chgData name="Tore Andestad" userId="9c8c8b9117e0c98e" providerId="LiveId" clId="{1923B122-10FA-48CA-B9DE-CF27007B9DC9}" dt="2023-11-27T17:55:17.776" v="1181" actId="255"/>
        <pc:sldMkLst>
          <pc:docMk/>
          <pc:sldMk cId="1388208140" sldId="259"/>
        </pc:sldMkLst>
        <pc:spChg chg="mod">
          <ac:chgData name="Tore Andestad" userId="9c8c8b9117e0c98e" providerId="LiveId" clId="{1923B122-10FA-48CA-B9DE-CF27007B9DC9}" dt="2023-11-27T17:54:33.434" v="1177" actId="26606"/>
          <ac:spMkLst>
            <pc:docMk/>
            <pc:sldMk cId="1388208140" sldId="259"/>
            <ac:spMk id="2" creationId="{C962CAB0-4DF1-9BF8-24B9-0BCB025BFC9E}"/>
          </ac:spMkLst>
        </pc:spChg>
        <pc:spChg chg="del">
          <ac:chgData name="Tore Andestad" userId="9c8c8b9117e0c98e" providerId="LiveId" clId="{1923B122-10FA-48CA-B9DE-CF27007B9DC9}" dt="2023-11-27T12:15:14.864" v="105"/>
          <ac:spMkLst>
            <pc:docMk/>
            <pc:sldMk cId="1388208140" sldId="259"/>
            <ac:spMk id="3" creationId="{595E61C9-17D8-931A-1C27-0D44CC851539}"/>
          </ac:spMkLst>
        </pc:spChg>
        <pc:spChg chg="mod">
          <ac:chgData name="Tore Andestad" userId="9c8c8b9117e0c98e" providerId="LiveId" clId="{1923B122-10FA-48CA-B9DE-CF27007B9DC9}" dt="2023-11-27T17:55:17.776" v="1181" actId="255"/>
          <ac:spMkLst>
            <pc:docMk/>
            <pc:sldMk cId="1388208140" sldId="259"/>
            <ac:spMk id="4" creationId="{494FD805-2096-A0C8-FE15-FBC87E099E6D}"/>
          </ac:spMkLst>
        </pc:spChg>
        <pc:spChg chg="add">
          <ac:chgData name="Tore Andestad" userId="9c8c8b9117e0c98e" providerId="LiveId" clId="{1923B122-10FA-48CA-B9DE-CF27007B9DC9}" dt="2023-11-27T17:54:33.434" v="1177" actId="26606"/>
          <ac:spMkLst>
            <pc:docMk/>
            <pc:sldMk cId="1388208140" sldId="259"/>
            <ac:spMk id="3079" creationId="{21A75659-5A6F-4F77-9679-678A00B9D8DC}"/>
          </ac:spMkLst>
        </pc:spChg>
        <pc:spChg chg="add">
          <ac:chgData name="Tore Andestad" userId="9c8c8b9117e0c98e" providerId="LiveId" clId="{1923B122-10FA-48CA-B9DE-CF27007B9DC9}" dt="2023-11-27T17:54:33.434" v="1177" actId="26606"/>
          <ac:spMkLst>
            <pc:docMk/>
            <pc:sldMk cId="1388208140" sldId="259"/>
            <ac:spMk id="3081" creationId="{E30A3A45-140E-431E-AED0-07EF836310B3}"/>
          </ac:spMkLst>
        </pc:spChg>
        <pc:spChg chg="add">
          <ac:chgData name="Tore Andestad" userId="9c8c8b9117e0c98e" providerId="LiveId" clId="{1923B122-10FA-48CA-B9DE-CF27007B9DC9}" dt="2023-11-27T17:54:33.434" v="1177" actId="26606"/>
          <ac:spMkLst>
            <pc:docMk/>
            <pc:sldMk cId="1388208140" sldId="259"/>
            <ac:spMk id="3083" creationId="{55D4142C-5077-457F-A6AD-3FECFDB39685}"/>
          </ac:spMkLst>
        </pc:spChg>
        <pc:spChg chg="add">
          <ac:chgData name="Tore Andestad" userId="9c8c8b9117e0c98e" providerId="LiveId" clId="{1923B122-10FA-48CA-B9DE-CF27007B9DC9}" dt="2023-11-27T17:54:33.434" v="1177" actId="26606"/>
          <ac:spMkLst>
            <pc:docMk/>
            <pc:sldMk cId="1388208140" sldId="259"/>
            <ac:spMk id="3085" creationId="{7A5F0580-5EE9-419F-96EE-B6529EF6E7D0}"/>
          </ac:spMkLst>
        </pc:spChg>
        <pc:picChg chg="add mod ord">
          <ac:chgData name="Tore Andestad" userId="9c8c8b9117e0c98e" providerId="LiveId" clId="{1923B122-10FA-48CA-B9DE-CF27007B9DC9}" dt="2023-11-27T17:54:33.434" v="1177" actId="26606"/>
          <ac:picMkLst>
            <pc:docMk/>
            <pc:sldMk cId="1388208140" sldId="259"/>
            <ac:picMk id="3074" creationId="{3B57C60C-C8A8-2A03-C18F-AD37ADA31A2A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7:56:54.939" v="1195" actId="1076"/>
        <pc:sldMkLst>
          <pc:docMk/>
          <pc:sldMk cId="450265476" sldId="260"/>
        </pc:sldMkLst>
        <pc:spChg chg="mod">
          <ac:chgData name="Tore Andestad" userId="9c8c8b9117e0c98e" providerId="LiveId" clId="{1923B122-10FA-48CA-B9DE-CF27007B9DC9}" dt="2023-11-27T17:56:12.817" v="1188" actId="14100"/>
          <ac:spMkLst>
            <pc:docMk/>
            <pc:sldMk cId="450265476" sldId="260"/>
            <ac:spMk id="2" creationId="{FD8FB74D-0D98-E2B8-D70B-572BA190FB6F}"/>
          </ac:spMkLst>
        </pc:spChg>
        <pc:spChg chg="del">
          <ac:chgData name="Tore Andestad" userId="9c8c8b9117e0c98e" providerId="LiveId" clId="{1923B122-10FA-48CA-B9DE-CF27007B9DC9}" dt="2023-11-27T12:17:15.570" v="129"/>
          <ac:spMkLst>
            <pc:docMk/>
            <pc:sldMk cId="450265476" sldId="260"/>
            <ac:spMk id="3" creationId="{71C71875-6459-124D-3096-9683E09BC12C}"/>
          </ac:spMkLst>
        </pc:spChg>
        <pc:spChg chg="mod">
          <ac:chgData name="Tore Andestad" userId="9c8c8b9117e0c98e" providerId="LiveId" clId="{1923B122-10FA-48CA-B9DE-CF27007B9DC9}" dt="2023-11-27T17:56:53.249" v="1194" actId="27636"/>
          <ac:spMkLst>
            <pc:docMk/>
            <pc:sldMk cId="450265476" sldId="260"/>
            <ac:spMk id="4" creationId="{7F5B822A-6F93-5280-72AC-FEB27ABCAAB2}"/>
          </ac:spMkLst>
        </pc:spChg>
        <pc:spChg chg="add">
          <ac:chgData name="Tore Andestad" userId="9c8c8b9117e0c98e" providerId="LiveId" clId="{1923B122-10FA-48CA-B9DE-CF27007B9DC9}" dt="2023-11-27T17:55:41.102" v="1182" actId="26606"/>
          <ac:spMkLst>
            <pc:docMk/>
            <pc:sldMk cId="450265476" sldId="260"/>
            <ac:spMk id="4103" creationId="{21A75659-5A6F-4F77-9679-678A00B9D8DC}"/>
          </ac:spMkLst>
        </pc:spChg>
        <pc:spChg chg="add">
          <ac:chgData name="Tore Andestad" userId="9c8c8b9117e0c98e" providerId="LiveId" clId="{1923B122-10FA-48CA-B9DE-CF27007B9DC9}" dt="2023-11-27T17:55:41.102" v="1182" actId="26606"/>
          <ac:spMkLst>
            <pc:docMk/>
            <pc:sldMk cId="450265476" sldId="260"/>
            <ac:spMk id="4105" creationId="{E30A3A45-140E-431E-AED0-07EF836310B3}"/>
          </ac:spMkLst>
        </pc:spChg>
        <pc:spChg chg="add">
          <ac:chgData name="Tore Andestad" userId="9c8c8b9117e0c98e" providerId="LiveId" clId="{1923B122-10FA-48CA-B9DE-CF27007B9DC9}" dt="2023-11-27T17:55:41.102" v="1182" actId="26606"/>
          <ac:spMkLst>
            <pc:docMk/>
            <pc:sldMk cId="450265476" sldId="260"/>
            <ac:spMk id="4107" creationId="{55D4142C-5077-457F-A6AD-3FECFDB39685}"/>
          </ac:spMkLst>
        </pc:spChg>
        <pc:spChg chg="add">
          <ac:chgData name="Tore Andestad" userId="9c8c8b9117e0c98e" providerId="LiveId" clId="{1923B122-10FA-48CA-B9DE-CF27007B9DC9}" dt="2023-11-27T17:55:41.102" v="1182" actId="26606"/>
          <ac:spMkLst>
            <pc:docMk/>
            <pc:sldMk cId="450265476" sldId="260"/>
            <ac:spMk id="4109" creationId="{7A5F0580-5EE9-419F-96EE-B6529EF6E7D0}"/>
          </ac:spMkLst>
        </pc:spChg>
        <pc:picChg chg="add mod ord">
          <ac:chgData name="Tore Andestad" userId="9c8c8b9117e0c98e" providerId="LiveId" clId="{1923B122-10FA-48CA-B9DE-CF27007B9DC9}" dt="2023-11-27T17:56:54.939" v="1195" actId="1076"/>
          <ac:picMkLst>
            <pc:docMk/>
            <pc:sldMk cId="450265476" sldId="260"/>
            <ac:picMk id="4098" creationId="{6E52C1A0-F56F-4564-EF5D-93495185B214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7:58:26.760" v="1209" actId="14100"/>
        <pc:sldMkLst>
          <pc:docMk/>
          <pc:sldMk cId="641529497" sldId="261"/>
        </pc:sldMkLst>
        <pc:spChg chg="mod">
          <ac:chgData name="Tore Andestad" userId="9c8c8b9117e0c98e" providerId="LiveId" clId="{1923B122-10FA-48CA-B9DE-CF27007B9DC9}" dt="2023-11-27T17:57:31.082" v="1198" actId="255"/>
          <ac:spMkLst>
            <pc:docMk/>
            <pc:sldMk cId="641529497" sldId="261"/>
            <ac:spMk id="2" creationId="{CB37C2EE-31B3-BC50-DFE5-E4D95553F8EC}"/>
          </ac:spMkLst>
        </pc:spChg>
        <pc:spChg chg="del">
          <ac:chgData name="Tore Andestad" userId="9c8c8b9117e0c98e" providerId="LiveId" clId="{1923B122-10FA-48CA-B9DE-CF27007B9DC9}" dt="2023-11-27T12:20:04.382" v="163"/>
          <ac:spMkLst>
            <pc:docMk/>
            <pc:sldMk cId="641529497" sldId="261"/>
            <ac:spMk id="3" creationId="{825E8402-5C5B-0F94-CBA9-0C662ED91CF8}"/>
          </ac:spMkLst>
        </pc:spChg>
        <pc:spChg chg="mod">
          <ac:chgData name="Tore Andestad" userId="9c8c8b9117e0c98e" providerId="LiveId" clId="{1923B122-10FA-48CA-B9DE-CF27007B9DC9}" dt="2023-11-27T17:58:26.760" v="1209" actId="14100"/>
          <ac:spMkLst>
            <pc:docMk/>
            <pc:sldMk cId="641529497" sldId="261"/>
            <ac:spMk id="4" creationId="{08E92CA0-2288-B2E2-C7B4-20E0EA77AE0D}"/>
          </ac:spMkLst>
        </pc:spChg>
        <pc:spChg chg="add">
          <ac:chgData name="Tore Andestad" userId="9c8c8b9117e0c98e" providerId="LiveId" clId="{1923B122-10FA-48CA-B9DE-CF27007B9DC9}" dt="2023-11-27T17:57:12.965" v="1196" actId="26606"/>
          <ac:spMkLst>
            <pc:docMk/>
            <pc:sldMk cId="641529497" sldId="261"/>
            <ac:spMk id="5127" creationId="{21A75659-5A6F-4F77-9679-678A00B9D8DC}"/>
          </ac:spMkLst>
        </pc:spChg>
        <pc:spChg chg="add">
          <ac:chgData name="Tore Andestad" userId="9c8c8b9117e0c98e" providerId="LiveId" clId="{1923B122-10FA-48CA-B9DE-CF27007B9DC9}" dt="2023-11-27T17:57:12.965" v="1196" actId="26606"/>
          <ac:spMkLst>
            <pc:docMk/>
            <pc:sldMk cId="641529497" sldId="261"/>
            <ac:spMk id="5129" creationId="{E30A3A45-140E-431E-AED0-07EF836310B3}"/>
          </ac:spMkLst>
        </pc:spChg>
        <pc:spChg chg="add">
          <ac:chgData name="Tore Andestad" userId="9c8c8b9117e0c98e" providerId="LiveId" clId="{1923B122-10FA-48CA-B9DE-CF27007B9DC9}" dt="2023-11-27T17:57:12.965" v="1196" actId="26606"/>
          <ac:spMkLst>
            <pc:docMk/>
            <pc:sldMk cId="641529497" sldId="261"/>
            <ac:spMk id="5131" creationId="{55D4142C-5077-457F-A6AD-3FECFDB39685}"/>
          </ac:spMkLst>
        </pc:spChg>
        <pc:spChg chg="add">
          <ac:chgData name="Tore Andestad" userId="9c8c8b9117e0c98e" providerId="LiveId" clId="{1923B122-10FA-48CA-B9DE-CF27007B9DC9}" dt="2023-11-27T17:57:12.965" v="1196" actId="26606"/>
          <ac:spMkLst>
            <pc:docMk/>
            <pc:sldMk cId="641529497" sldId="261"/>
            <ac:spMk id="5133" creationId="{7A5F0580-5EE9-419F-96EE-B6529EF6E7D0}"/>
          </ac:spMkLst>
        </pc:spChg>
        <pc:picChg chg="add mod ord">
          <ac:chgData name="Tore Andestad" userId="9c8c8b9117e0c98e" providerId="LiveId" clId="{1923B122-10FA-48CA-B9DE-CF27007B9DC9}" dt="2023-11-27T17:58:15.119" v="1206" actId="1076"/>
          <ac:picMkLst>
            <pc:docMk/>
            <pc:sldMk cId="641529497" sldId="261"/>
            <ac:picMk id="5122" creationId="{519A50F5-28F7-2FEB-98E7-CDC8D912BF13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7:59:17.436" v="1216" actId="5793"/>
        <pc:sldMkLst>
          <pc:docMk/>
          <pc:sldMk cId="3683611985" sldId="262"/>
        </pc:sldMkLst>
        <pc:spChg chg="mod">
          <ac:chgData name="Tore Andestad" userId="9c8c8b9117e0c98e" providerId="LiveId" clId="{1923B122-10FA-48CA-B9DE-CF27007B9DC9}" dt="2023-11-27T17:58:58.496" v="1212" actId="27636"/>
          <ac:spMkLst>
            <pc:docMk/>
            <pc:sldMk cId="3683611985" sldId="262"/>
            <ac:spMk id="2" creationId="{CD4E82EA-3B33-40A3-A2B5-D49FE355F2AE}"/>
          </ac:spMkLst>
        </pc:spChg>
        <pc:spChg chg="del">
          <ac:chgData name="Tore Andestad" userId="9c8c8b9117e0c98e" providerId="LiveId" clId="{1923B122-10FA-48CA-B9DE-CF27007B9DC9}" dt="2023-11-27T12:22:45.287" v="241"/>
          <ac:spMkLst>
            <pc:docMk/>
            <pc:sldMk cId="3683611985" sldId="262"/>
            <ac:spMk id="3" creationId="{BA77E19E-DCB3-6966-48E7-7A8AE8D3B9B6}"/>
          </ac:spMkLst>
        </pc:spChg>
        <pc:spChg chg="mod ord">
          <ac:chgData name="Tore Andestad" userId="9c8c8b9117e0c98e" providerId="LiveId" clId="{1923B122-10FA-48CA-B9DE-CF27007B9DC9}" dt="2023-11-27T17:59:17.436" v="1216" actId="5793"/>
          <ac:spMkLst>
            <pc:docMk/>
            <pc:sldMk cId="3683611985" sldId="262"/>
            <ac:spMk id="4" creationId="{592184FB-B27A-853F-2789-7CA51EDAD92A}"/>
          </ac:spMkLst>
        </pc:spChg>
        <pc:spChg chg="add">
          <ac:chgData name="Tore Andestad" userId="9c8c8b9117e0c98e" providerId="LiveId" clId="{1923B122-10FA-48CA-B9DE-CF27007B9DC9}" dt="2023-11-27T17:58:42.228" v="1210" actId="26606"/>
          <ac:spMkLst>
            <pc:docMk/>
            <pc:sldMk cId="3683611985" sldId="262"/>
            <ac:spMk id="6151" creationId="{5A0118C5-4F8D-4CF4-BADD-53FEACC6C42A}"/>
          </ac:spMkLst>
        </pc:spChg>
        <pc:grpChg chg="add">
          <ac:chgData name="Tore Andestad" userId="9c8c8b9117e0c98e" providerId="LiveId" clId="{1923B122-10FA-48CA-B9DE-CF27007B9DC9}" dt="2023-11-27T17:58:42.228" v="1210" actId="26606"/>
          <ac:grpSpMkLst>
            <pc:docMk/>
            <pc:sldMk cId="3683611985" sldId="262"/>
            <ac:grpSpMk id="6153" creationId="{B894EFA8-F425-4D19-A94B-445388B31E20}"/>
          </ac:grpSpMkLst>
        </pc:grpChg>
        <pc:grpChg chg="add">
          <ac:chgData name="Tore Andestad" userId="9c8c8b9117e0c98e" providerId="LiveId" clId="{1923B122-10FA-48CA-B9DE-CF27007B9DC9}" dt="2023-11-27T17:58:42.228" v="1210" actId="26606"/>
          <ac:grpSpMkLst>
            <pc:docMk/>
            <pc:sldMk cId="3683611985" sldId="262"/>
            <ac:grpSpMk id="6157" creationId="{582A903B-6B78-4F0A-B7C9-3D80499020B8}"/>
          </ac:grpSpMkLst>
        </pc:grpChg>
        <pc:picChg chg="add mod">
          <ac:chgData name="Tore Andestad" userId="9c8c8b9117e0c98e" providerId="LiveId" clId="{1923B122-10FA-48CA-B9DE-CF27007B9DC9}" dt="2023-11-27T17:58:42.228" v="1210" actId="26606"/>
          <ac:picMkLst>
            <pc:docMk/>
            <pc:sldMk cId="3683611985" sldId="262"/>
            <ac:picMk id="6146" creationId="{A5CB5A79-06A9-B305-058F-794B347E3EB5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0:08.784" v="1223" actId="20577"/>
        <pc:sldMkLst>
          <pc:docMk/>
          <pc:sldMk cId="2531548306" sldId="263"/>
        </pc:sldMkLst>
        <pc:spChg chg="mod">
          <ac:chgData name="Tore Andestad" userId="9c8c8b9117e0c98e" providerId="LiveId" clId="{1923B122-10FA-48CA-B9DE-CF27007B9DC9}" dt="2023-11-27T17:59:36.788" v="1217" actId="26606"/>
          <ac:spMkLst>
            <pc:docMk/>
            <pc:sldMk cId="2531548306" sldId="263"/>
            <ac:spMk id="2" creationId="{D4AE263D-30E6-5225-DBE0-D01058B607E9}"/>
          </ac:spMkLst>
        </pc:spChg>
        <pc:spChg chg="del">
          <ac:chgData name="Tore Andestad" userId="9c8c8b9117e0c98e" providerId="LiveId" clId="{1923B122-10FA-48CA-B9DE-CF27007B9DC9}" dt="2023-11-27T12:28:03.206" v="273"/>
          <ac:spMkLst>
            <pc:docMk/>
            <pc:sldMk cId="2531548306" sldId="263"/>
            <ac:spMk id="3" creationId="{0D7C4AAF-8F2A-615F-9570-208FEF5ECD49}"/>
          </ac:spMkLst>
        </pc:spChg>
        <pc:spChg chg="mod ord">
          <ac:chgData name="Tore Andestad" userId="9c8c8b9117e0c98e" providerId="LiveId" clId="{1923B122-10FA-48CA-B9DE-CF27007B9DC9}" dt="2023-11-27T18:00:08.784" v="1223" actId="20577"/>
          <ac:spMkLst>
            <pc:docMk/>
            <pc:sldMk cId="2531548306" sldId="263"/>
            <ac:spMk id="4" creationId="{2ECEA50B-951C-7E7D-78AC-0F0CFF274216}"/>
          </ac:spMkLst>
        </pc:spChg>
        <pc:spChg chg="add">
          <ac:chgData name="Tore Andestad" userId="9c8c8b9117e0c98e" providerId="LiveId" clId="{1923B122-10FA-48CA-B9DE-CF27007B9DC9}" dt="2023-11-27T17:59:36.788" v="1217" actId="26606"/>
          <ac:spMkLst>
            <pc:docMk/>
            <pc:sldMk cId="2531548306" sldId="263"/>
            <ac:spMk id="7175" creationId="{5A0118C5-4F8D-4CF4-BADD-53FEACC6C42A}"/>
          </ac:spMkLst>
        </pc:spChg>
        <pc:grpChg chg="add">
          <ac:chgData name="Tore Andestad" userId="9c8c8b9117e0c98e" providerId="LiveId" clId="{1923B122-10FA-48CA-B9DE-CF27007B9DC9}" dt="2023-11-27T17:59:36.788" v="1217" actId="26606"/>
          <ac:grpSpMkLst>
            <pc:docMk/>
            <pc:sldMk cId="2531548306" sldId="263"/>
            <ac:grpSpMk id="7177" creationId="{B894EFA8-F425-4D19-A94B-445388B31E20}"/>
          </ac:grpSpMkLst>
        </pc:grpChg>
        <pc:grpChg chg="add">
          <ac:chgData name="Tore Andestad" userId="9c8c8b9117e0c98e" providerId="LiveId" clId="{1923B122-10FA-48CA-B9DE-CF27007B9DC9}" dt="2023-11-27T17:59:36.788" v="1217" actId="26606"/>
          <ac:grpSpMkLst>
            <pc:docMk/>
            <pc:sldMk cId="2531548306" sldId="263"/>
            <ac:grpSpMk id="7181" creationId="{582A903B-6B78-4F0A-B7C9-3D80499020B8}"/>
          </ac:grpSpMkLst>
        </pc:grpChg>
        <pc:picChg chg="add mod">
          <ac:chgData name="Tore Andestad" userId="9c8c8b9117e0c98e" providerId="LiveId" clId="{1923B122-10FA-48CA-B9DE-CF27007B9DC9}" dt="2023-11-27T17:59:36.788" v="1217" actId="26606"/>
          <ac:picMkLst>
            <pc:docMk/>
            <pc:sldMk cId="2531548306" sldId="263"/>
            <ac:picMk id="7170" creationId="{A7740006-F441-0AD3-7681-E0C45FB4B0B4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0:29.957" v="1226" actId="5793"/>
        <pc:sldMkLst>
          <pc:docMk/>
          <pc:sldMk cId="4065494090" sldId="264"/>
        </pc:sldMkLst>
        <pc:spChg chg="mod">
          <ac:chgData name="Tore Andestad" userId="9c8c8b9117e0c98e" providerId="LiveId" clId="{1923B122-10FA-48CA-B9DE-CF27007B9DC9}" dt="2023-11-27T18:00:19.519" v="1224" actId="26606"/>
          <ac:spMkLst>
            <pc:docMk/>
            <pc:sldMk cId="4065494090" sldId="264"/>
            <ac:spMk id="2" creationId="{6479F4D0-B706-BBF6-7D11-BF47859B2BE7}"/>
          </ac:spMkLst>
        </pc:spChg>
        <pc:spChg chg="del">
          <ac:chgData name="Tore Andestad" userId="9c8c8b9117e0c98e" providerId="LiveId" clId="{1923B122-10FA-48CA-B9DE-CF27007B9DC9}" dt="2023-11-27T12:33:12.428" v="370"/>
          <ac:spMkLst>
            <pc:docMk/>
            <pc:sldMk cId="4065494090" sldId="264"/>
            <ac:spMk id="3" creationId="{A4C92217-64A9-D9FB-2FAD-12CD37114539}"/>
          </ac:spMkLst>
        </pc:spChg>
        <pc:spChg chg="mod ord">
          <ac:chgData name="Tore Andestad" userId="9c8c8b9117e0c98e" providerId="LiveId" clId="{1923B122-10FA-48CA-B9DE-CF27007B9DC9}" dt="2023-11-27T18:00:29.957" v="1226" actId="5793"/>
          <ac:spMkLst>
            <pc:docMk/>
            <pc:sldMk cId="4065494090" sldId="264"/>
            <ac:spMk id="4" creationId="{CD6C7028-66AB-DB29-D82C-EE3E8D6D4F57}"/>
          </ac:spMkLst>
        </pc:spChg>
        <pc:spChg chg="add">
          <ac:chgData name="Tore Andestad" userId="9c8c8b9117e0c98e" providerId="LiveId" clId="{1923B122-10FA-48CA-B9DE-CF27007B9DC9}" dt="2023-11-27T18:00:19.519" v="1224" actId="26606"/>
          <ac:spMkLst>
            <pc:docMk/>
            <pc:sldMk cId="4065494090" sldId="264"/>
            <ac:spMk id="8199" creationId="{5A0118C5-4F8D-4CF4-BADD-53FEACC6C42A}"/>
          </ac:spMkLst>
        </pc:spChg>
        <pc:grpChg chg="add">
          <ac:chgData name="Tore Andestad" userId="9c8c8b9117e0c98e" providerId="LiveId" clId="{1923B122-10FA-48CA-B9DE-CF27007B9DC9}" dt="2023-11-27T18:00:19.519" v="1224" actId="26606"/>
          <ac:grpSpMkLst>
            <pc:docMk/>
            <pc:sldMk cId="4065494090" sldId="264"/>
            <ac:grpSpMk id="8201" creationId="{B894EFA8-F425-4D19-A94B-445388B31E20}"/>
          </ac:grpSpMkLst>
        </pc:grpChg>
        <pc:grpChg chg="add">
          <ac:chgData name="Tore Andestad" userId="9c8c8b9117e0c98e" providerId="LiveId" clId="{1923B122-10FA-48CA-B9DE-CF27007B9DC9}" dt="2023-11-27T18:00:19.519" v="1224" actId="26606"/>
          <ac:grpSpMkLst>
            <pc:docMk/>
            <pc:sldMk cId="4065494090" sldId="264"/>
            <ac:grpSpMk id="8205" creationId="{582A903B-6B78-4F0A-B7C9-3D80499020B8}"/>
          </ac:grpSpMkLst>
        </pc:grpChg>
        <pc:picChg chg="add mod">
          <ac:chgData name="Tore Andestad" userId="9c8c8b9117e0c98e" providerId="LiveId" clId="{1923B122-10FA-48CA-B9DE-CF27007B9DC9}" dt="2023-11-27T18:00:19.519" v="1224" actId="26606"/>
          <ac:picMkLst>
            <pc:docMk/>
            <pc:sldMk cId="4065494090" sldId="264"/>
            <ac:picMk id="8194" creationId="{3A7B3F17-7149-71C2-0C58-231212D1F10C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1:07.956" v="1235" actId="27636"/>
        <pc:sldMkLst>
          <pc:docMk/>
          <pc:sldMk cId="116335011" sldId="265"/>
        </pc:sldMkLst>
        <pc:spChg chg="mod">
          <ac:chgData name="Tore Andestad" userId="9c8c8b9117e0c98e" providerId="LiveId" clId="{1923B122-10FA-48CA-B9DE-CF27007B9DC9}" dt="2023-11-27T18:00:38.819" v="1227" actId="26606"/>
          <ac:spMkLst>
            <pc:docMk/>
            <pc:sldMk cId="116335011" sldId="265"/>
            <ac:spMk id="2" creationId="{A5FFFB19-3732-82DB-D83C-BF953208A9FF}"/>
          </ac:spMkLst>
        </pc:spChg>
        <pc:spChg chg="del">
          <ac:chgData name="Tore Andestad" userId="9c8c8b9117e0c98e" providerId="LiveId" clId="{1923B122-10FA-48CA-B9DE-CF27007B9DC9}" dt="2023-11-27T12:36:46.410" v="405"/>
          <ac:spMkLst>
            <pc:docMk/>
            <pc:sldMk cId="116335011" sldId="265"/>
            <ac:spMk id="3" creationId="{542E34E6-C8C0-310B-59BE-B5311D7A2D15}"/>
          </ac:spMkLst>
        </pc:spChg>
        <pc:spChg chg="mod">
          <ac:chgData name="Tore Andestad" userId="9c8c8b9117e0c98e" providerId="LiveId" clId="{1923B122-10FA-48CA-B9DE-CF27007B9DC9}" dt="2023-11-27T18:01:07.956" v="1235" actId="27636"/>
          <ac:spMkLst>
            <pc:docMk/>
            <pc:sldMk cId="116335011" sldId="265"/>
            <ac:spMk id="4" creationId="{31C10015-F65A-B8F0-52C6-68A2990A0942}"/>
          </ac:spMkLst>
        </pc:spChg>
        <pc:spChg chg="add">
          <ac:chgData name="Tore Andestad" userId="9c8c8b9117e0c98e" providerId="LiveId" clId="{1923B122-10FA-48CA-B9DE-CF27007B9DC9}" dt="2023-11-27T18:00:38.819" v="1227" actId="26606"/>
          <ac:spMkLst>
            <pc:docMk/>
            <pc:sldMk cId="116335011" sldId="265"/>
            <ac:spMk id="9223" creationId="{D7A453D2-15D8-4403-815F-291FA16340D9}"/>
          </ac:spMkLst>
        </pc:spChg>
        <pc:spChg chg="add">
          <ac:chgData name="Tore Andestad" userId="9c8c8b9117e0c98e" providerId="LiveId" clId="{1923B122-10FA-48CA-B9DE-CF27007B9DC9}" dt="2023-11-27T18:00:38.819" v="1227" actId="26606"/>
          <ac:spMkLst>
            <pc:docMk/>
            <pc:sldMk cId="116335011" sldId="265"/>
            <ac:spMk id="9225" creationId="{8161EA6B-09CA-445B-AB0D-8DF76FA92DEF}"/>
          </ac:spMkLst>
        </pc:spChg>
        <pc:spChg chg="add">
          <ac:chgData name="Tore Andestad" userId="9c8c8b9117e0c98e" providerId="LiveId" clId="{1923B122-10FA-48CA-B9DE-CF27007B9DC9}" dt="2023-11-27T18:00:38.819" v="1227" actId="26606"/>
          <ac:spMkLst>
            <pc:docMk/>
            <pc:sldMk cId="116335011" sldId="265"/>
            <ac:spMk id="9235" creationId="{B8114C98-A349-4111-A123-E8EAB86ABE30}"/>
          </ac:spMkLst>
        </pc:spChg>
        <pc:spChg chg="add">
          <ac:chgData name="Tore Andestad" userId="9c8c8b9117e0c98e" providerId="LiveId" clId="{1923B122-10FA-48CA-B9DE-CF27007B9DC9}" dt="2023-11-27T18:00:38.819" v="1227" actId="26606"/>
          <ac:spMkLst>
            <pc:docMk/>
            <pc:sldMk cId="116335011" sldId="265"/>
            <ac:spMk id="9249" creationId="{E2D3D3F2-ABBB-4453-B1C5-1BEBF7E4DD56}"/>
          </ac:spMkLst>
        </pc:spChg>
        <pc:grpChg chg="add">
          <ac:chgData name="Tore Andestad" userId="9c8c8b9117e0c98e" providerId="LiveId" clId="{1923B122-10FA-48CA-B9DE-CF27007B9DC9}" dt="2023-11-27T18:00:38.819" v="1227" actId="26606"/>
          <ac:grpSpMkLst>
            <pc:docMk/>
            <pc:sldMk cId="116335011" sldId="265"/>
            <ac:grpSpMk id="9227" creationId="{1EA1DAFF-CECA-492F-BFA1-22C64956B8D9}"/>
          </ac:grpSpMkLst>
        </pc:grpChg>
        <pc:grpChg chg="add">
          <ac:chgData name="Tore Andestad" userId="9c8c8b9117e0c98e" providerId="LiveId" clId="{1923B122-10FA-48CA-B9DE-CF27007B9DC9}" dt="2023-11-27T18:00:38.819" v="1227" actId="26606"/>
          <ac:grpSpMkLst>
            <pc:docMk/>
            <pc:sldMk cId="116335011" sldId="265"/>
            <ac:grpSpMk id="9237" creationId="{670FB431-AE18-414D-92F4-1D12D1991152}"/>
          </ac:grpSpMkLst>
        </pc:grpChg>
        <pc:grpChg chg="add">
          <ac:chgData name="Tore Andestad" userId="9c8c8b9117e0c98e" providerId="LiveId" clId="{1923B122-10FA-48CA-B9DE-CF27007B9DC9}" dt="2023-11-27T18:00:38.819" v="1227" actId="26606"/>
          <ac:grpSpMkLst>
            <pc:docMk/>
            <pc:sldMk cId="116335011" sldId="265"/>
            <ac:grpSpMk id="9243" creationId="{AF19A774-30A5-488B-9BAF-629C6440294E}"/>
          </ac:grpSpMkLst>
        </pc:grpChg>
        <pc:grpChg chg="add">
          <ac:chgData name="Tore Andestad" userId="9c8c8b9117e0c98e" providerId="LiveId" clId="{1923B122-10FA-48CA-B9DE-CF27007B9DC9}" dt="2023-11-27T18:00:38.819" v="1227" actId="26606"/>
          <ac:grpSpMkLst>
            <pc:docMk/>
            <pc:sldMk cId="116335011" sldId="265"/>
            <ac:grpSpMk id="9251" creationId="{8214E4A5-A0D2-42C4-8D14-D2A7E495F041}"/>
          </ac:grpSpMkLst>
        </pc:grpChg>
        <pc:picChg chg="add mod ord">
          <ac:chgData name="Tore Andestad" userId="9c8c8b9117e0c98e" providerId="LiveId" clId="{1923B122-10FA-48CA-B9DE-CF27007B9DC9}" dt="2023-11-27T18:00:38.819" v="1227" actId="26606"/>
          <ac:picMkLst>
            <pc:docMk/>
            <pc:sldMk cId="116335011" sldId="265"/>
            <ac:picMk id="9218" creationId="{CA909A3A-3BA5-E36D-21F2-A0A83D0D4521}"/>
          </ac:picMkLst>
        </pc:picChg>
      </pc:sldChg>
      <pc:sldChg chg="modSp new del setBg">
        <pc:chgData name="Tore Andestad" userId="9c8c8b9117e0c98e" providerId="LiveId" clId="{1923B122-10FA-48CA-B9DE-CF27007B9DC9}" dt="2023-11-27T12:35:25.482" v="391" actId="47"/>
        <pc:sldMkLst>
          <pc:docMk/>
          <pc:sldMk cId="2717137609" sldId="265"/>
        </pc:sldMkLst>
        <pc:spChg chg="mod">
          <ac:chgData name="Tore Andestad" userId="9c8c8b9117e0c98e" providerId="LiveId" clId="{1923B122-10FA-48CA-B9DE-CF27007B9DC9}" dt="2023-11-27T12:35:21.315" v="390"/>
          <ac:spMkLst>
            <pc:docMk/>
            <pc:sldMk cId="2717137609" sldId="265"/>
            <ac:spMk id="2" creationId="{1B1CEF2D-A7C0-D460-C3C8-6F7C3A5B66EC}"/>
          </ac:spMkLst>
        </pc:spChg>
        <pc:spChg chg="mod">
          <ac:chgData name="Tore Andestad" userId="9c8c8b9117e0c98e" providerId="LiveId" clId="{1923B122-10FA-48CA-B9DE-CF27007B9DC9}" dt="2023-11-27T12:35:21.315" v="390"/>
          <ac:spMkLst>
            <pc:docMk/>
            <pc:sldMk cId="2717137609" sldId="265"/>
            <ac:spMk id="3" creationId="{DAFE5D3B-97A3-048C-8D03-D583A73BAC07}"/>
          </ac:spMkLst>
        </pc:spChg>
        <pc:spChg chg="mod">
          <ac:chgData name="Tore Andestad" userId="9c8c8b9117e0c98e" providerId="LiveId" clId="{1923B122-10FA-48CA-B9DE-CF27007B9DC9}" dt="2023-11-27T12:35:21.315" v="390"/>
          <ac:spMkLst>
            <pc:docMk/>
            <pc:sldMk cId="2717137609" sldId="265"/>
            <ac:spMk id="4" creationId="{D74F6289-D678-7451-2D58-93B912D4498E}"/>
          </ac:spMkLst>
        </pc:spChg>
      </pc:sldChg>
      <pc:sldChg chg="addSp modSp new mod setBg modAnim">
        <pc:chgData name="Tore Andestad" userId="9c8c8b9117e0c98e" providerId="LiveId" clId="{1923B122-10FA-48CA-B9DE-CF27007B9DC9}" dt="2023-11-27T18:01:57.582" v="1241" actId="27636"/>
        <pc:sldMkLst>
          <pc:docMk/>
          <pc:sldMk cId="2008222875" sldId="266"/>
        </pc:sldMkLst>
        <pc:spChg chg="mo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2" creationId="{03D87E44-26BB-FC89-34A5-688664E1D28D}"/>
          </ac:spMkLst>
        </pc:spChg>
        <pc:spChg chg="mod">
          <ac:chgData name="Tore Andestad" userId="9c8c8b9117e0c98e" providerId="LiveId" clId="{1923B122-10FA-48CA-B9DE-CF27007B9DC9}" dt="2023-11-27T18:01:36.931" v="1237" actId="27636"/>
          <ac:spMkLst>
            <pc:docMk/>
            <pc:sldMk cId="2008222875" sldId="266"/>
            <ac:spMk id="3" creationId="{72A3BDFA-093F-A941-360F-52D070ECC740}"/>
          </ac:spMkLst>
        </pc:spChg>
        <pc:spChg chg="mod">
          <ac:chgData name="Tore Andestad" userId="9c8c8b9117e0c98e" providerId="LiveId" clId="{1923B122-10FA-48CA-B9DE-CF27007B9DC9}" dt="2023-11-27T18:01:57.582" v="1241" actId="27636"/>
          <ac:spMkLst>
            <pc:docMk/>
            <pc:sldMk cId="2008222875" sldId="266"/>
            <ac:spMk id="4" creationId="{DA6196F9-4AE4-536C-B401-EC63F54A8D93}"/>
          </ac:spMkLst>
        </pc:spChg>
        <pc:spChg chg="ad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10247" creationId="{E5F17139-31EE-46AC-B04F-DBBD852DD6CB}"/>
          </ac:spMkLst>
        </pc:spChg>
        <pc:spChg chg="ad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10249" creationId="{AAD42DD4-86F6-4FD2-869F-32D35E310CF6}"/>
          </ac:spMkLst>
        </pc:spChg>
        <pc:spChg chg="ad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10251" creationId="{4C36B8C5-0DEB-41B5-911D-572E2E835E3C}"/>
          </ac:spMkLst>
        </pc:spChg>
        <pc:spChg chg="ad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10253" creationId="{B5DC987A-A8C7-4C23-9BF5-33E9F6F21DCB}"/>
          </ac:spMkLst>
        </pc:spChg>
        <pc:spChg chg="ad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10255" creationId="{F213F2CF-C6DF-4CE1-A6F0-E3B1BFBB0B23}"/>
          </ac:spMkLst>
        </pc:spChg>
        <pc:spChg chg="add">
          <ac:chgData name="Tore Andestad" userId="9c8c8b9117e0c98e" providerId="LiveId" clId="{1923B122-10FA-48CA-B9DE-CF27007B9DC9}" dt="2023-11-27T18:01:36.908" v="1236" actId="26606"/>
          <ac:spMkLst>
            <pc:docMk/>
            <pc:sldMk cId="2008222875" sldId="266"/>
            <ac:spMk id="10257" creationId="{84325C15-4820-4911-B66E-A5F917CFAE58}"/>
          </ac:spMkLst>
        </pc:spChg>
        <pc:picChg chg="add mod">
          <ac:chgData name="Tore Andestad" userId="9c8c8b9117e0c98e" providerId="LiveId" clId="{1923B122-10FA-48CA-B9DE-CF27007B9DC9}" dt="2023-11-27T18:01:52.531" v="1239" actId="1076"/>
          <ac:picMkLst>
            <pc:docMk/>
            <pc:sldMk cId="2008222875" sldId="266"/>
            <ac:picMk id="10242" creationId="{5FA3987D-93C6-C3B6-CAC2-344FEAF2B7D1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2:49.898" v="1249" actId="27636"/>
        <pc:sldMkLst>
          <pc:docMk/>
          <pc:sldMk cId="4158796449" sldId="267"/>
        </pc:sldMkLst>
        <pc:spChg chg="mod">
          <ac:chgData name="Tore Andestad" userId="9c8c8b9117e0c98e" providerId="LiveId" clId="{1923B122-10FA-48CA-B9DE-CF27007B9DC9}" dt="2023-11-27T18:02:18.668" v="1243" actId="14100"/>
          <ac:spMkLst>
            <pc:docMk/>
            <pc:sldMk cId="4158796449" sldId="267"/>
            <ac:spMk id="2" creationId="{3B18C472-8208-AF9B-7A2E-F4A92A841FB3}"/>
          </ac:spMkLst>
        </pc:spChg>
        <pc:spChg chg="del">
          <ac:chgData name="Tore Andestad" userId="9c8c8b9117e0c98e" providerId="LiveId" clId="{1923B122-10FA-48CA-B9DE-CF27007B9DC9}" dt="2023-11-27T12:43:25.385" v="475"/>
          <ac:spMkLst>
            <pc:docMk/>
            <pc:sldMk cId="4158796449" sldId="267"/>
            <ac:spMk id="3" creationId="{C7D0806E-E4A1-995D-E94C-92C24BDB41AB}"/>
          </ac:spMkLst>
        </pc:spChg>
        <pc:spChg chg="mod">
          <ac:chgData name="Tore Andestad" userId="9c8c8b9117e0c98e" providerId="LiveId" clId="{1923B122-10FA-48CA-B9DE-CF27007B9DC9}" dt="2023-11-27T18:02:49.898" v="1249" actId="27636"/>
          <ac:spMkLst>
            <pc:docMk/>
            <pc:sldMk cId="4158796449" sldId="267"/>
            <ac:spMk id="4" creationId="{AAE7CE40-AD13-FF11-3D0D-765157D095B0}"/>
          </ac:spMkLst>
        </pc:spChg>
        <pc:spChg chg="add">
          <ac:chgData name="Tore Andestad" userId="9c8c8b9117e0c98e" providerId="LiveId" clId="{1923B122-10FA-48CA-B9DE-CF27007B9DC9}" dt="2023-11-27T18:02:11.580" v="1242" actId="26606"/>
          <ac:spMkLst>
            <pc:docMk/>
            <pc:sldMk cId="4158796449" sldId="267"/>
            <ac:spMk id="11275" creationId="{21A75659-5A6F-4F77-9679-678A00B9D8DC}"/>
          </ac:spMkLst>
        </pc:spChg>
        <pc:spChg chg="add">
          <ac:chgData name="Tore Andestad" userId="9c8c8b9117e0c98e" providerId="LiveId" clId="{1923B122-10FA-48CA-B9DE-CF27007B9DC9}" dt="2023-11-27T18:02:11.580" v="1242" actId="26606"/>
          <ac:spMkLst>
            <pc:docMk/>
            <pc:sldMk cId="4158796449" sldId="267"/>
            <ac:spMk id="11277" creationId="{E30A3A45-140E-431E-AED0-07EF836310B3}"/>
          </ac:spMkLst>
        </pc:spChg>
        <pc:spChg chg="add">
          <ac:chgData name="Tore Andestad" userId="9c8c8b9117e0c98e" providerId="LiveId" clId="{1923B122-10FA-48CA-B9DE-CF27007B9DC9}" dt="2023-11-27T18:02:11.580" v="1242" actId="26606"/>
          <ac:spMkLst>
            <pc:docMk/>
            <pc:sldMk cId="4158796449" sldId="267"/>
            <ac:spMk id="11279" creationId="{55D4142C-5077-457F-A6AD-3FECFDB39685}"/>
          </ac:spMkLst>
        </pc:spChg>
        <pc:spChg chg="add">
          <ac:chgData name="Tore Andestad" userId="9c8c8b9117e0c98e" providerId="LiveId" clId="{1923B122-10FA-48CA-B9DE-CF27007B9DC9}" dt="2023-11-27T18:02:11.580" v="1242" actId="26606"/>
          <ac:spMkLst>
            <pc:docMk/>
            <pc:sldMk cId="4158796449" sldId="267"/>
            <ac:spMk id="11281" creationId="{7A5F0580-5EE9-419F-96EE-B6529EF6E7D0}"/>
          </ac:spMkLst>
        </pc:spChg>
        <pc:picChg chg="add del">
          <ac:chgData name="Tore Andestad" userId="9c8c8b9117e0c98e" providerId="LiveId" clId="{1923B122-10FA-48CA-B9DE-CF27007B9DC9}" dt="2023-11-27T12:43:23.091" v="474"/>
          <ac:picMkLst>
            <pc:docMk/>
            <pc:sldMk cId="4158796449" sldId="267"/>
            <ac:picMk id="11266" creationId="{5B3871FD-F63D-5E91-2427-B665BE5846CA}"/>
          </ac:picMkLst>
        </pc:picChg>
        <pc:picChg chg="add del mod">
          <ac:chgData name="Tore Andestad" userId="9c8c8b9117e0c98e" providerId="LiveId" clId="{1923B122-10FA-48CA-B9DE-CF27007B9DC9}" dt="2023-11-27T12:43:22.448" v="473"/>
          <ac:picMkLst>
            <pc:docMk/>
            <pc:sldMk cId="4158796449" sldId="267"/>
            <ac:picMk id="11268" creationId="{B00F6145-CAE8-0246-BC76-F77A2F1CB29E}"/>
          </ac:picMkLst>
        </pc:picChg>
        <pc:picChg chg="add mod ord">
          <ac:chgData name="Tore Andestad" userId="9c8c8b9117e0c98e" providerId="LiveId" clId="{1923B122-10FA-48CA-B9DE-CF27007B9DC9}" dt="2023-11-27T18:02:11.580" v="1242" actId="26606"/>
          <ac:picMkLst>
            <pc:docMk/>
            <pc:sldMk cId="4158796449" sldId="267"/>
            <ac:picMk id="11270" creationId="{9C4C5FF4-99CD-2AC3-8885-8EF34727C33D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24:09.710" v="1405" actId="255"/>
        <pc:sldMkLst>
          <pc:docMk/>
          <pc:sldMk cId="697632726" sldId="268"/>
        </pc:sldMkLst>
        <pc:spChg chg="mod">
          <ac:chgData name="Tore Andestad" userId="9c8c8b9117e0c98e" providerId="LiveId" clId="{1923B122-10FA-48CA-B9DE-CF27007B9DC9}" dt="2023-11-27T18:03:14.728" v="1251" actId="14100"/>
          <ac:spMkLst>
            <pc:docMk/>
            <pc:sldMk cId="697632726" sldId="268"/>
            <ac:spMk id="2" creationId="{A4A43A91-BB7B-BAF6-A380-C3CE2A908595}"/>
          </ac:spMkLst>
        </pc:spChg>
        <pc:spChg chg="del">
          <ac:chgData name="Tore Andestad" userId="9c8c8b9117e0c98e" providerId="LiveId" clId="{1923B122-10FA-48CA-B9DE-CF27007B9DC9}" dt="2023-11-27T13:05:44.451" v="507"/>
          <ac:spMkLst>
            <pc:docMk/>
            <pc:sldMk cId="697632726" sldId="268"/>
            <ac:spMk id="3" creationId="{EE28E77C-DD10-18A6-544F-59D0C40053ED}"/>
          </ac:spMkLst>
        </pc:spChg>
        <pc:spChg chg="mod">
          <ac:chgData name="Tore Andestad" userId="9c8c8b9117e0c98e" providerId="LiveId" clId="{1923B122-10FA-48CA-B9DE-CF27007B9DC9}" dt="2023-11-27T18:24:09.710" v="1405" actId="255"/>
          <ac:spMkLst>
            <pc:docMk/>
            <pc:sldMk cId="697632726" sldId="268"/>
            <ac:spMk id="4" creationId="{BE2B79FC-F5DF-0E00-B4E8-DA1F665AF3D7}"/>
          </ac:spMkLst>
        </pc:spChg>
        <pc:spChg chg="add">
          <ac:chgData name="Tore Andestad" userId="9c8c8b9117e0c98e" providerId="LiveId" clId="{1923B122-10FA-48CA-B9DE-CF27007B9DC9}" dt="2023-11-27T18:03:08.979" v="1250" actId="26606"/>
          <ac:spMkLst>
            <pc:docMk/>
            <pc:sldMk cId="697632726" sldId="268"/>
            <ac:spMk id="12295" creationId="{21A75659-5A6F-4F77-9679-678A00B9D8DC}"/>
          </ac:spMkLst>
        </pc:spChg>
        <pc:spChg chg="add">
          <ac:chgData name="Tore Andestad" userId="9c8c8b9117e0c98e" providerId="LiveId" clId="{1923B122-10FA-48CA-B9DE-CF27007B9DC9}" dt="2023-11-27T18:03:08.979" v="1250" actId="26606"/>
          <ac:spMkLst>
            <pc:docMk/>
            <pc:sldMk cId="697632726" sldId="268"/>
            <ac:spMk id="12297" creationId="{E30A3A45-140E-431E-AED0-07EF836310B3}"/>
          </ac:spMkLst>
        </pc:spChg>
        <pc:spChg chg="add">
          <ac:chgData name="Tore Andestad" userId="9c8c8b9117e0c98e" providerId="LiveId" clId="{1923B122-10FA-48CA-B9DE-CF27007B9DC9}" dt="2023-11-27T18:03:08.979" v="1250" actId="26606"/>
          <ac:spMkLst>
            <pc:docMk/>
            <pc:sldMk cId="697632726" sldId="268"/>
            <ac:spMk id="12299" creationId="{55D4142C-5077-457F-A6AD-3FECFDB39685}"/>
          </ac:spMkLst>
        </pc:spChg>
        <pc:spChg chg="add">
          <ac:chgData name="Tore Andestad" userId="9c8c8b9117e0c98e" providerId="LiveId" clId="{1923B122-10FA-48CA-B9DE-CF27007B9DC9}" dt="2023-11-27T18:03:08.979" v="1250" actId="26606"/>
          <ac:spMkLst>
            <pc:docMk/>
            <pc:sldMk cId="697632726" sldId="268"/>
            <ac:spMk id="12301" creationId="{7A5F0580-5EE9-419F-96EE-B6529EF6E7D0}"/>
          </ac:spMkLst>
        </pc:spChg>
        <pc:picChg chg="add mod ord">
          <ac:chgData name="Tore Andestad" userId="9c8c8b9117e0c98e" providerId="LiveId" clId="{1923B122-10FA-48CA-B9DE-CF27007B9DC9}" dt="2023-11-27T18:03:08.979" v="1250" actId="26606"/>
          <ac:picMkLst>
            <pc:docMk/>
            <pc:sldMk cId="697632726" sldId="268"/>
            <ac:picMk id="12290" creationId="{88173BB0-F5E6-0B7C-D67C-392421C4E22D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4:45.625" v="1265" actId="27636"/>
        <pc:sldMkLst>
          <pc:docMk/>
          <pc:sldMk cId="2455003308" sldId="269"/>
        </pc:sldMkLst>
        <pc:spChg chg="mod">
          <ac:chgData name="Tore Andestad" userId="9c8c8b9117e0c98e" providerId="LiveId" clId="{1923B122-10FA-48CA-B9DE-CF27007B9DC9}" dt="2023-11-27T18:04:12.805" v="1257" actId="14100"/>
          <ac:spMkLst>
            <pc:docMk/>
            <pc:sldMk cId="2455003308" sldId="269"/>
            <ac:spMk id="2" creationId="{C1CCAF88-730F-70F5-757F-77886DF04F53}"/>
          </ac:spMkLst>
        </pc:spChg>
        <pc:spChg chg="del">
          <ac:chgData name="Tore Andestad" userId="9c8c8b9117e0c98e" providerId="LiveId" clId="{1923B122-10FA-48CA-B9DE-CF27007B9DC9}" dt="2023-11-27T13:07:53.615" v="529"/>
          <ac:spMkLst>
            <pc:docMk/>
            <pc:sldMk cId="2455003308" sldId="269"/>
            <ac:spMk id="3" creationId="{CDD13A3D-05FB-14BE-E30C-C9AD7B1894E6}"/>
          </ac:spMkLst>
        </pc:spChg>
        <pc:spChg chg="mod">
          <ac:chgData name="Tore Andestad" userId="9c8c8b9117e0c98e" providerId="LiveId" clId="{1923B122-10FA-48CA-B9DE-CF27007B9DC9}" dt="2023-11-27T18:04:45.625" v="1265" actId="27636"/>
          <ac:spMkLst>
            <pc:docMk/>
            <pc:sldMk cId="2455003308" sldId="269"/>
            <ac:spMk id="4" creationId="{D7EA1FE6-AAC5-5AE3-A6CF-B530D24A8BF9}"/>
          </ac:spMkLst>
        </pc:spChg>
        <pc:spChg chg="add">
          <ac:chgData name="Tore Andestad" userId="9c8c8b9117e0c98e" providerId="LiveId" clId="{1923B122-10FA-48CA-B9DE-CF27007B9DC9}" dt="2023-11-27T18:04:04.724" v="1256" actId="26606"/>
          <ac:spMkLst>
            <pc:docMk/>
            <pc:sldMk cId="2455003308" sldId="269"/>
            <ac:spMk id="13319" creationId="{04812C46-200A-4DEB-A05E-3ED6C68C2387}"/>
          </ac:spMkLst>
        </pc:spChg>
        <pc:spChg chg="add">
          <ac:chgData name="Tore Andestad" userId="9c8c8b9117e0c98e" providerId="LiveId" clId="{1923B122-10FA-48CA-B9DE-CF27007B9DC9}" dt="2023-11-27T18:04:04.724" v="1256" actId="26606"/>
          <ac:spMkLst>
            <pc:docMk/>
            <pc:sldMk cId="2455003308" sldId="269"/>
            <ac:spMk id="13321" creationId="{D1EA859B-E555-4109-94F3-6700E046E008}"/>
          </ac:spMkLst>
        </pc:spChg>
        <pc:picChg chg="add mod ord">
          <ac:chgData name="Tore Andestad" userId="9c8c8b9117e0c98e" providerId="LiveId" clId="{1923B122-10FA-48CA-B9DE-CF27007B9DC9}" dt="2023-11-27T18:04:04.724" v="1256" actId="26606"/>
          <ac:picMkLst>
            <pc:docMk/>
            <pc:sldMk cId="2455003308" sldId="269"/>
            <ac:picMk id="13314" creationId="{E697D5DE-2144-2057-44E4-65BB949DE312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5:25.339" v="1270" actId="14100"/>
        <pc:sldMkLst>
          <pc:docMk/>
          <pc:sldMk cId="1654174234" sldId="270"/>
        </pc:sldMkLst>
        <pc:spChg chg="mod">
          <ac:chgData name="Tore Andestad" userId="9c8c8b9117e0c98e" providerId="LiveId" clId="{1923B122-10FA-48CA-B9DE-CF27007B9DC9}" dt="2023-11-27T18:05:07.867" v="1266" actId="26606"/>
          <ac:spMkLst>
            <pc:docMk/>
            <pc:sldMk cId="1654174234" sldId="270"/>
            <ac:spMk id="2" creationId="{CF1FB0BB-18F3-32AB-97CA-CF5AF6EF50BA}"/>
          </ac:spMkLst>
        </pc:spChg>
        <pc:spChg chg="del">
          <ac:chgData name="Tore Andestad" userId="9c8c8b9117e0c98e" providerId="LiveId" clId="{1923B122-10FA-48CA-B9DE-CF27007B9DC9}" dt="2023-11-27T13:10:56.385" v="554" actId="22"/>
          <ac:spMkLst>
            <pc:docMk/>
            <pc:sldMk cId="1654174234" sldId="270"/>
            <ac:spMk id="3" creationId="{7E8EC25E-8D40-8F1D-39A4-D100B7830EAC}"/>
          </ac:spMkLst>
        </pc:spChg>
        <pc:spChg chg="mod">
          <ac:chgData name="Tore Andestad" userId="9c8c8b9117e0c98e" providerId="LiveId" clId="{1923B122-10FA-48CA-B9DE-CF27007B9DC9}" dt="2023-11-27T18:05:25.339" v="1270" actId="14100"/>
          <ac:spMkLst>
            <pc:docMk/>
            <pc:sldMk cId="1654174234" sldId="270"/>
            <ac:spMk id="4" creationId="{BB6656E0-8CD3-4583-127B-CC761247ABA8}"/>
          </ac:spMkLst>
        </pc:spChg>
        <pc:spChg chg="add">
          <ac:chgData name="Tore Andestad" userId="9c8c8b9117e0c98e" providerId="LiveId" clId="{1923B122-10FA-48CA-B9DE-CF27007B9DC9}" dt="2023-11-27T18:05:07.867" v="1266" actId="26606"/>
          <ac:spMkLst>
            <pc:docMk/>
            <pc:sldMk cId="1654174234" sldId="270"/>
            <ac:spMk id="11" creationId="{23E547B5-89CF-4EC0-96DE-25771AED0799}"/>
          </ac:spMkLst>
        </pc:spChg>
        <pc:spChg chg="add">
          <ac:chgData name="Tore Andestad" userId="9c8c8b9117e0c98e" providerId="LiveId" clId="{1923B122-10FA-48CA-B9DE-CF27007B9DC9}" dt="2023-11-27T18:05:07.867" v="1266" actId="26606"/>
          <ac:spMkLst>
            <pc:docMk/>
            <pc:sldMk cId="1654174234" sldId="270"/>
            <ac:spMk id="13" creationId="{3F0B8CEB-8279-4E5E-A0CE-1FC9F71736F2}"/>
          </ac:spMkLst>
        </pc:spChg>
        <pc:picChg chg="add mod ord">
          <ac:chgData name="Tore Andestad" userId="9c8c8b9117e0c98e" providerId="LiveId" clId="{1923B122-10FA-48CA-B9DE-CF27007B9DC9}" dt="2023-11-27T18:05:07.867" v="1266" actId="26606"/>
          <ac:picMkLst>
            <pc:docMk/>
            <pc:sldMk cId="1654174234" sldId="270"/>
            <ac:picMk id="6" creationId="{32FF9756-CAC8-6D42-65CB-93F43F05D8A4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6:27.853" v="1281" actId="27636"/>
        <pc:sldMkLst>
          <pc:docMk/>
          <pc:sldMk cId="2322033424" sldId="271"/>
        </pc:sldMkLst>
        <pc:spChg chg="mod">
          <ac:chgData name="Tore Andestad" userId="9c8c8b9117e0c98e" providerId="LiveId" clId="{1923B122-10FA-48CA-B9DE-CF27007B9DC9}" dt="2023-11-27T18:06:17.255" v="1279" actId="1076"/>
          <ac:spMkLst>
            <pc:docMk/>
            <pc:sldMk cId="2322033424" sldId="271"/>
            <ac:spMk id="2" creationId="{6B9F2F8C-29FC-77AB-B9BD-ED857E486DAA}"/>
          </ac:spMkLst>
        </pc:spChg>
        <pc:spChg chg="del">
          <ac:chgData name="Tore Andestad" userId="9c8c8b9117e0c98e" providerId="LiveId" clId="{1923B122-10FA-48CA-B9DE-CF27007B9DC9}" dt="2023-11-27T13:23:50.674" v="582"/>
          <ac:spMkLst>
            <pc:docMk/>
            <pc:sldMk cId="2322033424" sldId="271"/>
            <ac:spMk id="3" creationId="{19D5250A-E358-B347-6279-3042FEEB9E26}"/>
          </ac:spMkLst>
        </pc:spChg>
        <pc:spChg chg="mod">
          <ac:chgData name="Tore Andestad" userId="9c8c8b9117e0c98e" providerId="LiveId" clId="{1923B122-10FA-48CA-B9DE-CF27007B9DC9}" dt="2023-11-27T18:06:27.853" v="1281" actId="27636"/>
          <ac:spMkLst>
            <pc:docMk/>
            <pc:sldMk cId="2322033424" sldId="271"/>
            <ac:spMk id="4" creationId="{384C7DD3-EFD1-4021-59D4-070C52D3899D}"/>
          </ac:spMkLst>
        </pc:spChg>
        <pc:spChg chg="add">
          <ac:chgData name="Tore Andestad" userId="9c8c8b9117e0c98e" providerId="LiveId" clId="{1923B122-10FA-48CA-B9DE-CF27007B9DC9}" dt="2023-11-27T18:05:42.307" v="1271" actId="26606"/>
          <ac:spMkLst>
            <pc:docMk/>
            <pc:sldMk cId="2322033424" sldId="271"/>
            <ac:spMk id="1031" creationId="{F13C74B1-5B17-4795-BED0-7140497B445A}"/>
          </ac:spMkLst>
        </pc:spChg>
        <pc:spChg chg="add">
          <ac:chgData name="Tore Andestad" userId="9c8c8b9117e0c98e" providerId="LiveId" clId="{1923B122-10FA-48CA-B9DE-CF27007B9DC9}" dt="2023-11-27T18:05:42.307" v="1271" actId="26606"/>
          <ac:spMkLst>
            <pc:docMk/>
            <pc:sldMk cId="2322033424" sldId="271"/>
            <ac:spMk id="1033" creationId="{D4974D33-8DC5-464E-8C6D-BE58F0669C17}"/>
          </ac:spMkLst>
        </pc:spChg>
        <pc:picChg chg="add mod">
          <ac:chgData name="Tore Andestad" userId="9c8c8b9117e0c98e" providerId="LiveId" clId="{1923B122-10FA-48CA-B9DE-CF27007B9DC9}" dt="2023-11-27T18:05:42.307" v="1271" actId="26606"/>
          <ac:picMkLst>
            <pc:docMk/>
            <pc:sldMk cId="2322033424" sldId="271"/>
            <ac:picMk id="1026" creationId="{ABA73719-ACD7-637A-A689-925A4B8AD69F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7:24.515" v="1290" actId="27636"/>
        <pc:sldMkLst>
          <pc:docMk/>
          <pc:sldMk cId="2351471571" sldId="272"/>
        </pc:sldMkLst>
        <pc:spChg chg="mod">
          <ac:chgData name="Tore Andestad" userId="9c8c8b9117e0c98e" providerId="LiveId" clId="{1923B122-10FA-48CA-B9DE-CF27007B9DC9}" dt="2023-11-27T18:06:59" v="1282" actId="26606"/>
          <ac:spMkLst>
            <pc:docMk/>
            <pc:sldMk cId="2351471571" sldId="272"/>
            <ac:spMk id="2" creationId="{CFC66D37-A7D5-AC65-A322-7E4DE71B0D66}"/>
          </ac:spMkLst>
        </pc:spChg>
        <pc:spChg chg="del">
          <ac:chgData name="Tore Andestad" userId="9c8c8b9117e0c98e" providerId="LiveId" clId="{1923B122-10FA-48CA-B9DE-CF27007B9DC9}" dt="2023-11-27T13:26:47.213" v="612"/>
          <ac:spMkLst>
            <pc:docMk/>
            <pc:sldMk cId="2351471571" sldId="272"/>
            <ac:spMk id="3" creationId="{9B4F9F66-C1E8-DA65-4BC5-789C0948F53C}"/>
          </ac:spMkLst>
        </pc:spChg>
        <pc:spChg chg="mod">
          <ac:chgData name="Tore Andestad" userId="9c8c8b9117e0c98e" providerId="LiveId" clId="{1923B122-10FA-48CA-B9DE-CF27007B9DC9}" dt="2023-11-27T18:07:24.515" v="1290" actId="27636"/>
          <ac:spMkLst>
            <pc:docMk/>
            <pc:sldMk cId="2351471571" sldId="272"/>
            <ac:spMk id="4" creationId="{F9BFB0FA-97CE-3516-F901-0118B8F75F04}"/>
          </ac:spMkLst>
        </pc:spChg>
        <pc:spChg chg="add">
          <ac:chgData name="Tore Andestad" userId="9c8c8b9117e0c98e" providerId="LiveId" clId="{1923B122-10FA-48CA-B9DE-CF27007B9DC9}" dt="2023-11-27T18:06:59" v="1282" actId="26606"/>
          <ac:spMkLst>
            <pc:docMk/>
            <pc:sldMk cId="2351471571" sldId="272"/>
            <ac:spMk id="2055" creationId="{04812C46-200A-4DEB-A05E-3ED6C68C2387}"/>
          </ac:spMkLst>
        </pc:spChg>
        <pc:spChg chg="add">
          <ac:chgData name="Tore Andestad" userId="9c8c8b9117e0c98e" providerId="LiveId" clId="{1923B122-10FA-48CA-B9DE-CF27007B9DC9}" dt="2023-11-27T18:06:59" v="1282" actId="26606"/>
          <ac:spMkLst>
            <pc:docMk/>
            <pc:sldMk cId="2351471571" sldId="272"/>
            <ac:spMk id="2057" creationId="{D1EA859B-E555-4109-94F3-6700E046E008}"/>
          </ac:spMkLst>
        </pc:spChg>
        <pc:picChg chg="add mod ord">
          <ac:chgData name="Tore Andestad" userId="9c8c8b9117e0c98e" providerId="LiveId" clId="{1923B122-10FA-48CA-B9DE-CF27007B9DC9}" dt="2023-11-27T18:06:59" v="1282" actId="26606"/>
          <ac:picMkLst>
            <pc:docMk/>
            <pc:sldMk cId="2351471571" sldId="272"/>
            <ac:picMk id="2050" creationId="{09191E51-4839-F49A-616A-98805D93DC69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8:29.254" v="1301" actId="27636"/>
        <pc:sldMkLst>
          <pc:docMk/>
          <pc:sldMk cId="2271393753" sldId="273"/>
        </pc:sldMkLst>
        <pc:spChg chg="mod">
          <ac:chgData name="Tore Andestad" userId="9c8c8b9117e0c98e" providerId="LiveId" clId="{1923B122-10FA-48CA-B9DE-CF27007B9DC9}" dt="2023-11-27T18:07:49.496" v="1293" actId="26606"/>
          <ac:spMkLst>
            <pc:docMk/>
            <pc:sldMk cId="2271393753" sldId="273"/>
            <ac:spMk id="2" creationId="{F8AB6491-8969-C3FF-9C1A-C3083736A605}"/>
          </ac:spMkLst>
        </pc:spChg>
        <pc:spChg chg="del">
          <ac:chgData name="Tore Andestad" userId="9c8c8b9117e0c98e" providerId="LiveId" clId="{1923B122-10FA-48CA-B9DE-CF27007B9DC9}" dt="2023-11-27T13:29:23.414" v="639"/>
          <ac:spMkLst>
            <pc:docMk/>
            <pc:sldMk cId="2271393753" sldId="273"/>
            <ac:spMk id="3" creationId="{898FD49A-7E34-59AD-33D6-EEF0E97B42BB}"/>
          </ac:spMkLst>
        </pc:spChg>
        <pc:spChg chg="mod ord">
          <ac:chgData name="Tore Andestad" userId="9c8c8b9117e0c98e" providerId="LiveId" clId="{1923B122-10FA-48CA-B9DE-CF27007B9DC9}" dt="2023-11-27T18:08:29.254" v="1301" actId="27636"/>
          <ac:spMkLst>
            <pc:docMk/>
            <pc:sldMk cId="2271393753" sldId="273"/>
            <ac:spMk id="4" creationId="{A8B4258C-2F6E-76E2-5451-251F5502E1CF}"/>
          </ac:spMkLst>
        </pc:spChg>
        <pc:spChg chg="add del">
          <ac:chgData name="Tore Andestad" userId="9c8c8b9117e0c98e" providerId="LiveId" clId="{1923B122-10FA-48CA-B9DE-CF27007B9DC9}" dt="2023-11-27T18:07:49.493" v="1292" actId="26606"/>
          <ac:spMkLst>
            <pc:docMk/>
            <pc:sldMk cId="2271393753" sldId="273"/>
            <ac:spMk id="3079" creationId="{23E547B5-89CF-4EC0-96DE-25771AED0799}"/>
          </ac:spMkLst>
        </pc:spChg>
        <pc:spChg chg="add del">
          <ac:chgData name="Tore Andestad" userId="9c8c8b9117e0c98e" providerId="LiveId" clId="{1923B122-10FA-48CA-B9DE-CF27007B9DC9}" dt="2023-11-27T18:07:49.493" v="1292" actId="26606"/>
          <ac:spMkLst>
            <pc:docMk/>
            <pc:sldMk cId="2271393753" sldId="273"/>
            <ac:spMk id="3081" creationId="{3F0B8CEB-8279-4E5E-A0CE-1FC9F71736F2}"/>
          </ac:spMkLst>
        </pc:spChg>
        <pc:spChg chg="add">
          <ac:chgData name="Tore Andestad" userId="9c8c8b9117e0c98e" providerId="LiveId" clId="{1923B122-10FA-48CA-B9DE-CF27007B9DC9}" dt="2023-11-27T18:07:49.496" v="1293" actId="26606"/>
          <ac:spMkLst>
            <pc:docMk/>
            <pc:sldMk cId="2271393753" sldId="273"/>
            <ac:spMk id="3083" creationId="{D009D6D5-DAC2-4A8B-A17A-E206B9012D09}"/>
          </ac:spMkLst>
        </pc:spChg>
        <pc:picChg chg="add mod">
          <ac:chgData name="Tore Andestad" userId="9c8c8b9117e0c98e" providerId="LiveId" clId="{1923B122-10FA-48CA-B9DE-CF27007B9DC9}" dt="2023-11-27T18:07:49.496" v="1293" actId="26606"/>
          <ac:picMkLst>
            <pc:docMk/>
            <pc:sldMk cId="2271393753" sldId="273"/>
            <ac:picMk id="3074" creationId="{456E6906-6CD8-5AFE-7456-4AA851CE9DC6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9:11.737" v="1308" actId="255"/>
        <pc:sldMkLst>
          <pc:docMk/>
          <pc:sldMk cId="3005804604" sldId="274"/>
        </pc:sldMkLst>
        <pc:spChg chg="mod">
          <ac:chgData name="Tore Andestad" userId="9c8c8b9117e0c98e" providerId="LiveId" clId="{1923B122-10FA-48CA-B9DE-CF27007B9DC9}" dt="2023-11-27T18:08:38.948" v="1302" actId="26606"/>
          <ac:spMkLst>
            <pc:docMk/>
            <pc:sldMk cId="3005804604" sldId="274"/>
            <ac:spMk id="2" creationId="{ADC744FE-DF78-F178-EDD5-2DD92AA81CC0}"/>
          </ac:spMkLst>
        </pc:spChg>
        <pc:spChg chg="del">
          <ac:chgData name="Tore Andestad" userId="9c8c8b9117e0c98e" providerId="LiveId" clId="{1923B122-10FA-48CA-B9DE-CF27007B9DC9}" dt="2023-11-27T13:33:47.401" v="690"/>
          <ac:spMkLst>
            <pc:docMk/>
            <pc:sldMk cId="3005804604" sldId="274"/>
            <ac:spMk id="3" creationId="{2A0107E7-4299-BE6D-D342-7CA6575DA388}"/>
          </ac:spMkLst>
        </pc:spChg>
        <pc:spChg chg="mod ord">
          <ac:chgData name="Tore Andestad" userId="9c8c8b9117e0c98e" providerId="LiveId" clId="{1923B122-10FA-48CA-B9DE-CF27007B9DC9}" dt="2023-11-27T18:09:11.737" v="1308" actId="255"/>
          <ac:spMkLst>
            <pc:docMk/>
            <pc:sldMk cId="3005804604" sldId="274"/>
            <ac:spMk id="4" creationId="{49D4E669-0540-A6A9-3110-2B470E1C8BC2}"/>
          </ac:spMkLst>
        </pc:spChg>
        <pc:picChg chg="add mod">
          <ac:chgData name="Tore Andestad" userId="9c8c8b9117e0c98e" providerId="LiveId" clId="{1923B122-10FA-48CA-B9DE-CF27007B9DC9}" dt="2023-11-27T18:08:38.948" v="1302" actId="26606"/>
          <ac:picMkLst>
            <pc:docMk/>
            <pc:sldMk cId="3005804604" sldId="274"/>
            <ac:picMk id="4098" creationId="{F8B54347-C0CC-0E18-5B5A-F894DB7E6064}"/>
          </ac:picMkLst>
        </pc:picChg>
      </pc:sldChg>
      <pc:sldChg chg="addSp delSp modSp new mod modAnim">
        <pc:chgData name="Tore Andestad" userId="9c8c8b9117e0c98e" providerId="LiveId" clId="{1923B122-10FA-48CA-B9DE-CF27007B9DC9}" dt="2023-11-27T13:38:26.719" v="741"/>
        <pc:sldMkLst>
          <pc:docMk/>
          <pc:sldMk cId="293614563" sldId="275"/>
        </pc:sldMkLst>
        <pc:spChg chg="mod">
          <ac:chgData name="Tore Andestad" userId="9c8c8b9117e0c98e" providerId="LiveId" clId="{1923B122-10FA-48CA-B9DE-CF27007B9DC9}" dt="2023-11-27T13:36:13.201" v="717" actId="255"/>
          <ac:spMkLst>
            <pc:docMk/>
            <pc:sldMk cId="293614563" sldId="275"/>
            <ac:spMk id="2" creationId="{5DD2FE45-660B-A565-9894-650C22490398}"/>
          </ac:spMkLst>
        </pc:spChg>
        <pc:spChg chg="del">
          <ac:chgData name="Tore Andestad" userId="9c8c8b9117e0c98e" providerId="LiveId" clId="{1923B122-10FA-48CA-B9DE-CF27007B9DC9}" dt="2023-11-27T13:36:41.391" v="724"/>
          <ac:spMkLst>
            <pc:docMk/>
            <pc:sldMk cId="293614563" sldId="275"/>
            <ac:spMk id="3" creationId="{995467AA-683F-D2D2-8603-9CDA4ACBA9D0}"/>
          </ac:spMkLst>
        </pc:spChg>
        <pc:spChg chg="mod">
          <ac:chgData name="Tore Andestad" userId="9c8c8b9117e0c98e" providerId="LiveId" clId="{1923B122-10FA-48CA-B9DE-CF27007B9DC9}" dt="2023-11-27T13:37:56.347" v="740" actId="27636"/>
          <ac:spMkLst>
            <pc:docMk/>
            <pc:sldMk cId="293614563" sldId="275"/>
            <ac:spMk id="4" creationId="{3D23EA27-C0CE-5F5B-84FF-FC71E175976C}"/>
          </ac:spMkLst>
        </pc:spChg>
        <pc:picChg chg="add mod">
          <ac:chgData name="Tore Andestad" userId="9c8c8b9117e0c98e" providerId="LiveId" clId="{1923B122-10FA-48CA-B9DE-CF27007B9DC9}" dt="2023-11-27T13:36:41.391" v="724"/>
          <ac:picMkLst>
            <pc:docMk/>
            <pc:sldMk cId="293614563" sldId="275"/>
            <ac:picMk id="5122" creationId="{96DDDC52-BB9A-42C5-98A6-6DE6C5A798B5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09:57.364" v="1315" actId="255"/>
        <pc:sldMkLst>
          <pc:docMk/>
          <pc:sldMk cId="2051349725" sldId="276"/>
        </pc:sldMkLst>
        <pc:spChg chg="mod">
          <ac:chgData name="Tore Andestad" userId="9c8c8b9117e0c98e" providerId="LiveId" clId="{1923B122-10FA-48CA-B9DE-CF27007B9DC9}" dt="2023-11-27T18:09:30.068" v="1309" actId="26606"/>
          <ac:spMkLst>
            <pc:docMk/>
            <pc:sldMk cId="2051349725" sldId="276"/>
            <ac:spMk id="2" creationId="{F6847EE7-D52A-869D-FF5F-DA99044DB2B8}"/>
          </ac:spMkLst>
        </pc:spChg>
        <pc:spChg chg="del">
          <ac:chgData name="Tore Andestad" userId="9c8c8b9117e0c98e" providerId="LiveId" clId="{1923B122-10FA-48CA-B9DE-CF27007B9DC9}" dt="2023-11-27T13:39:40.401" v="753"/>
          <ac:spMkLst>
            <pc:docMk/>
            <pc:sldMk cId="2051349725" sldId="276"/>
            <ac:spMk id="3" creationId="{05AA7B7F-2789-24FE-D899-729E103A44CD}"/>
          </ac:spMkLst>
        </pc:spChg>
        <pc:spChg chg="mod ord">
          <ac:chgData name="Tore Andestad" userId="9c8c8b9117e0c98e" providerId="LiveId" clId="{1923B122-10FA-48CA-B9DE-CF27007B9DC9}" dt="2023-11-27T18:09:57.364" v="1315" actId="255"/>
          <ac:spMkLst>
            <pc:docMk/>
            <pc:sldMk cId="2051349725" sldId="276"/>
            <ac:spMk id="4" creationId="{186026F4-C852-4F6E-E30F-B25236D72DBD}"/>
          </ac:spMkLst>
        </pc:spChg>
        <pc:spChg chg="add">
          <ac:chgData name="Tore Andestad" userId="9c8c8b9117e0c98e" providerId="LiveId" clId="{1923B122-10FA-48CA-B9DE-CF27007B9DC9}" dt="2023-11-27T18:09:30.068" v="1309" actId="26606"/>
          <ac:spMkLst>
            <pc:docMk/>
            <pc:sldMk cId="2051349725" sldId="276"/>
            <ac:spMk id="6151" creationId="{79BB35BC-D5C2-4C8B-A22A-A71E6191913B}"/>
          </ac:spMkLst>
        </pc:spChg>
        <pc:picChg chg="add mod">
          <ac:chgData name="Tore Andestad" userId="9c8c8b9117e0c98e" providerId="LiveId" clId="{1923B122-10FA-48CA-B9DE-CF27007B9DC9}" dt="2023-11-27T18:09:30.068" v="1309" actId="26606"/>
          <ac:picMkLst>
            <pc:docMk/>
            <pc:sldMk cId="2051349725" sldId="276"/>
            <ac:picMk id="6146" creationId="{3533FB78-415C-C761-FEB6-3285890CA702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0:43.456" v="1323" actId="255"/>
        <pc:sldMkLst>
          <pc:docMk/>
          <pc:sldMk cId="2241174371" sldId="277"/>
        </pc:sldMkLst>
        <pc:spChg chg="mod">
          <ac:chgData name="Tore Andestad" userId="9c8c8b9117e0c98e" providerId="LiveId" clId="{1923B122-10FA-48CA-B9DE-CF27007B9DC9}" dt="2023-11-27T18:10:06.426" v="1316" actId="26606"/>
          <ac:spMkLst>
            <pc:docMk/>
            <pc:sldMk cId="2241174371" sldId="277"/>
            <ac:spMk id="2" creationId="{66DA538F-409C-F248-1935-A5917C59115A}"/>
          </ac:spMkLst>
        </pc:spChg>
        <pc:spChg chg="del">
          <ac:chgData name="Tore Andestad" userId="9c8c8b9117e0c98e" providerId="LiveId" clId="{1923B122-10FA-48CA-B9DE-CF27007B9DC9}" dt="2023-11-27T13:42:08.502" v="780"/>
          <ac:spMkLst>
            <pc:docMk/>
            <pc:sldMk cId="2241174371" sldId="277"/>
            <ac:spMk id="3" creationId="{74CAC946-C362-1E0E-893B-1AC1F4A58AAB}"/>
          </ac:spMkLst>
        </pc:spChg>
        <pc:spChg chg="mod">
          <ac:chgData name="Tore Andestad" userId="9c8c8b9117e0c98e" providerId="LiveId" clId="{1923B122-10FA-48CA-B9DE-CF27007B9DC9}" dt="2023-11-27T18:10:43.456" v="1323" actId="255"/>
          <ac:spMkLst>
            <pc:docMk/>
            <pc:sldMk cId="2241174371" sldId="277"/>
            <ac:spMk id="4" creationId="{9AF09E6C-5A4A-A6BA-2730-C57D19D4979B}"/>
          </ac:spMkLst>
        </pc:spChg>
        <pc:spChg chg="add">
          <ac:chgData name="Tore Andestad" userId="9c8c8b9117e0c98e" providerId="LiveId" clId="{1923B122-10FA-48CA-B9DE-CF27007B9DC9}" dt="2023-11-27T18:10:06.426" v="1316" actId="26606"/>
          <ac:spMkLst>
            <pc:docMk/>
            <pc:sldMk cId="2241174371" sldId="277"/>
            <ac:spMk id="7175" creationId="{04812C46-200A-4DEB-A05E-3ED6C68C2387}"/>
          </ac:spMkLst>
        </pc:spChg>
        <pc:spChg chg="add">
          <ac:chgData name="Tore Andestad" userId="9c8c8b9117e0c98e" providerId="LiveId" clId="{1923B122-10FA-48CA-B9DE-CF27007B9DC9}" dt="2023-11-27T18:10:06.426" v="1316" actId="26606"/>
          <ac:spMkLst>
            <pc:docMk/>
            <pc:sldMk cId="2241174371" sldId="277"/>
            <ac:spMk id="7177" creationId="{D1EA859B-E555-4109-94F3-6700E046E008}"/>
          </ac:spMkLst>
        </pc:spChg>
        <pc:picChg chg="add mod ord">
          <ac:chgData name="Tore Andestad" userId="9c8c8b9117e0c98e" providerId="LiveId" clId="{1923B122-10FA-48CA-B9DE-CF27007B9DC9}" dt="2023-11-27T18:10:06.426" v="1316" actId="26606"/>
          <ac:picMkLst>
            <pc:docMk/>
            <pc:sldMk cId="2241174371" sldId="277"/>
            <ac:picMk id="7170" creationId="{76A9D6C7-FB4E-91BC-9D67-20DDF962D66B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1:25.673" v="1328" actId="14100"/>
        <pc:sldMkLst>
          <pc:docMk/>
          <pc:sldMk cId="3425253480" sldId="278"/>
        </pc:sldMkLst>
        <pc:spChg chg="mod">
          <ac:chgData name="Tore Andestad" userId="9c8c8b9117e0c98e" providerId="LiveId" clId="{1923B122-10FA-48CA-B9DE-CF27007B9DC9}" dt="2023-11-27T18:11:06.979" v="1324" actId="26606"/>
          <ac:spMkLst>
            <pc:docMk/>
            <pc:sldMk cId="3425253480" sldId="278"/>
            <ac:spMk id="2" creationId="{207AC2A5-50AE-864C-9A1E-9555415A08EA}"/>
          </ac:spMkLst>
        </pc:spChg>
        <pc:spChg chg="del">
          <ac:chgData name="Tore Andestad" userId="9c8c8b9117e0c98e" providerId="LiveId" clId="{1923B122-10FA-48CA-B9DE-CF27007B9DC9}" dt="2023-11-27T13:44:30.655" v="804"/>
          <ac:spMkLst>
            <pc:docMk/>
            <pc:sldMk cId="3425253480" sldId="278"/>
            <ac:spMk id="3" creationId="{C90E2EFC-FE6C-7F67-A84C-D4E2905B95DF}"/>
          </ac:spMkLst>
        </pc:spChg>
        <pc:spChg chg="mod ord">
          <ac:chgData name="Tore Andestad" userId="9c8c8b9117e0c98e" providerId="LiveId" clId="{1923B122-10FA-48CA-B9DE-CF27007B9DC9}" dt="2023-11-27T18:11:25.673" v="1328" actId="14100"/>
          <ac:spMkLst>
            <pc:docMk/>
            <pc:sldMk cId="3425253480" sldId="278"/>
            <ac:spMk id="4" creationId="{A8655BC5-BF9F-DF4F-3602-394EC09D4073}"/>
          </ac:spMkLst>
        </pc:spChg>
        <pc:spChg chg="add">
          <ac:chgData name="Tore Andestad" userId="9c8c8b9117e0c98e" providerId="LiveId" clId="{1923B122-10FA-48CA-B9DE-CF27007B9DC9}" dt="2023-11-27T18:11:06.979" v="1324" actId="26606"/>
          <ac:spMkLst>
            <pc:docMk/>
            <pc:sldMk cId="3425253480" sldId="278"/>
            <ac:spMk id="8199" creationId="{79BB35BC-D5C2-4C8B-A22A-A71E6191913B}"/>
          </ac:spMkLst>
        </pc:spChg>
        <pc:picChg chg="add mod">
          <ac:chgData name="Tore Andestad" userId="9c8c8b9117e0c98e" providerId="LiveId" clId="{1923B122-10FA-48CA-B9DE-CF27007B9DC9}" dt="2023-11-27T18:11:06.979" v="1324" actId="26606"/>
          <ac:picMkLst>
            <pc:docMk/>
            <pc:sldMk cId="3425253480" sldId="278"/>
            <ac:picMk id="8194" creationId="{6F7B1767-43EF-B8EF-9B97-5ECA11B45FE8}"/>
          </ac:picMkLst>
        </pc:picChg>
      </pc:sldChg>
      <pc:sldChg chg="addSp delSp modSp new mod setBg modAnim">
        <pc:chgData name="Tore Andestad" userId="9c8c8b9117e0c98e" providerId="LiveId" clId="{1923B122-10FA-48CA-B9DE-CF27007B9DC9}" dt="2023-12-09T09:54:52.872" v="1408"/>
        <pc:sldMkLst>
          <pc:docMk/>
          <pc:sldMk cId="3785679391" sldId="279"/>
        </pc:sldMkLst>
        <pc:spChg chg="mod ord">
          <ac:chgData name="Tore Andestad" userId="9c8c8b9117e0c98e" providerId="LiveId" clId="{1923B122-10FA-48CA-B9DE-CF27007B9DC9}" dt="2023-11-27T18:12:30.723" v="1332" actId="26606"/>
          <ac:spMkLst>
            <pc:docMk/>
            <pc:sldMk cId="3785679391" sldId="279"/>
            <ac:spMk id="2" creationId="{3686A534-2C7B-2C3F-8AA3-0F51AE4D7998}"/>
          </ac:spMkLst>
        </pc:spChg>
        <pc:spChg chg="del">
          <ac:chgData name="Tore Andestad" userId="9c8c8b9117e0c98e" providerId="LiveId" clId="{1923B122-10FA-48CA-B9DE-CF27007B9DC9}" dt="2023-11-27T17:23:32.484" v="832"/>
          <ac:spMkLst>
            <pc:docMk/>
            <pc:sldMk cId="3785679391" sldId="279"/>
            <ac:spMk id="3" creationId="{EDC23479-F5E8-AB2D-DA99-AD77F171B620}"/>
          </ac:spMkLst>
        </pc:spChg>
        <pc:spChg chg="mod">
          <ac:chgData name="Tore Andestad" userId="9c8c8b9117e0c98e" providerId="LiveId" clId="{1923B122-10FA-48CA-B9DE-CF27007B9DC9}" dt="2023-11-27T18:13:02.141" v="1337" actId="14100"/>
          <ac:spMkLst>
            <pc:docMk/>
            <pc:sldMk cId="3785679391" sldId="279"/>
            <ac:spMk id="4" creationId="{B119DD02-692B-B636-6B87-A3C9EEBCF281}"/>
          </ac:spMkLst>
        </pc:spChg>
        <pc:spChg chg="add del">
          <ac:chgData name="Tore Andestad" userId="9c8c8b9117e0c98e" providerId="LiveId" clId="{1923B122-10FA-48CA-B9DE-CF27007B9DC9}" dt="2023-11-27T18:12:30.723" v="1332" actId="26606"/>
          <ac:spMkLst>
            <pc:docMk/>
            <pc:sldMk cId="3785679391" sldId="279"/>
            <ac:spMk id="10" creationId="{F541DB91-0B10-46D9-B34B-7BFF9602606D}"/>
          </ac:spMkLst>
        </pc:spChg>
        <pc:spChg chg="add del">
          <ac:chgData name="Tore Andestad" userId="9c8c8b9117e0c98e" providerId="LiveId" clId="{1923B122-10FA-48CA-B9DE-CF27007B9DC9}" dt="2023-11-27T18:12:30.723" v="1332" actId="26606"/>
          <ac:spMkLst>
            <pc:docMk/>
            <pc:sldMk cId="3785679391" sldId="279"/>
            <ac:spMk id="12" creationId="{9CF7FE1C-8BC5-4B0C-A2BC-93AB72C90FDD}"/>
          </ac:spMkLst>
        </pc:spChg>
        <pc:spChg chg="add del">
          <ac:chgData name="Tore Andestad" userId="9c8c8b9117e0c98e" providerId="LiveId" clId="{1923B122-10FA-48CA-B9DE-CF27007B9DC9}" dt="2023-11-27T18:12:30.718" v="1331" actId="26606"/>
          <ac:spMkLst>
            <pc:docMk/>
            <pc:sldMk cId="3785679391" sldId="279"/>
            <ac:spMk id="17" creationId="{5A0118C5-4F8D-4CF4-BADD-53FEACC6C42A}"/>
          </ac:spMkLst>
        </pc:spChg>
        <pc:spChg chg="add del">
          <ac:chgData name="Tore Andestad" userId="9c8c8b9117e0c98e" providerId="LiveId" clId="{1923B122-10FA-48CA-B9DE-CF27007B9DC9}" dt="2023-11-27T18:12:30.718" v="1331" actId="26606"/>
          <ac:spMkLst>
            <pc:docMk/>
            <pc:sldMk cId="3785679391" sldId="279"/>
            <ac:spMk id="19" creationId="{EAED1919-54A1-41C9-B30B-A3FF3F58E38B}"/>
          </ac:spMkLst>
        </pc:spChg>
        <pc:spChg chg="add del">
          <ac:chgData name="Tore Andestad" userId="9c8c8b9117e0c98e" providerId="LiveId" clId="{1923B122-10FA-48CA-B9DE-CF27007B9DC9}" dt="2023-11-27T18:12:30.718" v="1331" actId="26606"/>
          <ac:spMkLst>
            <pc:docMk/>
            <pc:sldMk cId="3785679391" sldId="279"/>
            <ac:spMk id="25" creationId="{FFFEB18F-F81F-4CED-BE64-EB888A77C3B8}"/>
          </ac:spMkLst>
        </pc:spChg>
        <pc:spChg chg="add">
          <ac:chgData name="Tore Andestad" userId="9c8c8b9117e0c98e" providerId="LiveId" clId="{1923B122-10FA-48CA-B9DE-CF27007B9DC9}" dt="2023-11-27T18:12:30.723" v="1332" actId="26606"/>
          <ac:spMkLst>
            <pc:docMk/>
            <pc:sldMk cId="3785679391" sldId="279"/>
            <ac:spMk id="202" creationId="{F34100BD-773A-4822-A05B-AEB7D41E9A3F}"/>
          </ac:spMkLst>
        </pc:spChg>
        <pc:spChg chg="add">
          <ac:chgData name="Tore Andestad" userId="9c8c8b9117e0c98e" providerId="LiveId" clId="{1923B122-10FA-48CA-B9DE-CF27007B9DC9}" dt="2023-11-27T18:12:30.723" v="1332" actId="26606"/>
          <ac:spMkLst>
            <pc:docMk/>
            <pc:sldMk cId="3785679391" sldId="279"/>
            <ac:spMk id="203" creationId="{EA2AEA56-4902-4CC1-A43B-1AC27C88CB90}"/>
          </ac:spMkLst>
        </pc:spChg>
        <pc:grpChg chg="add del">
          <ac:chgData name="Tore Andestad" userId="9c8c8b9117e0c98e" providerId="LiveId" clId="{1923B122-10FA-48CA-B9DE-CF27007B9DC9}" dt="2023-11-27T18:12:30.718" v="1331" actId="26606"/>
          <ac:grpSpMkLst>
            <pc:docMk/>
            <pc:sldMk cId="3785679391" sldId="279"/>
            <ac:grpSpMk id="21" creationId="{C4751043-2EE3-4222-9979-8E61D93DA8DC}"/>
          </ac:grpSpMkLst>
        </pc:grpChg>
        <pc:grpChg chg="add del">
          <ac:chgData name="Tore Andestad" userId="9c8c8b9117e0c98e" providerId="LiveId" clId="{1923B122-10FA-48CA-B9DE-CF27007B9DC9}" dt="2023-11-27T18:12:30.718" v="1331" actId="26606"/>
          <ac:grpSpMkLst>
            <pc:docMk/>
            <pc:sldMk cId="3785679391" sldId="279"/>
            <ac:grpSpMk id="27" creationId="{00E015F5-1A99-4E40-BC3D-7707802996B5}"/>
          </ac:grpSpMkLst>
        </pc:grpChg>
        <pc:grpChg chg="add del">
          <ac:chgData name="Tore Andestad" userId="9c8c8b9117e0c98e" providerId="LiveId" clId="{1923B122-10FA-48CA-B9DE-CF27007B9DC9}" dt="2023-11-27T18:12:30.718" v="1331" actId="26606"/>
          <ac:grpSpMkLst>
            <pc:docMk/>
            <pc:sldMk cId="3785679391" sldId="279"/>
            <ac:grpSpMk id="31" creationId="{5468B3A9-705E-43C3-A742-0619B0D8F2EE}"/>
          </ac:grpSpMkLst>
        </pc:grpChg>
        <pc:picChg chg="add mod ord">
          <ac:chgData name="Tore Andestad" userId="9c8c8b9117e0c98e" providerId="LiveId" clId="{1923B122-10FA-48CA-B9DE-CF27007B9DC9}" dt="2023-11-27T18:12:43.921" v="1334" actId="14100"/>
          <ac:picMkLst>
            <pc:docMk/>
            <pc:sldMk cId="3785679391" sldId="279"/>
            <ac:picMk id="5" creationId="{2446576C-57AE-9869-5128-93DBA166F444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3:46.725" v="1347" actId="27636"/>
        <pc:sldMkLst>
          <pc:docMk/>
          <pc:sldMk cId="210766745" sldId="280"/>
        </pc:sldMkLst>
        <pc:spChg chg="mod">
          <ac:chgData name="Tore Andestad" userId="9c8c8b9117e0c98e" providerId="LiveId" clId="{1923B122-10FA-48CA-B9DE-CF27007B9DC9}" dt="2023-11-27T18:13:18.063" v="1338" actId="26606"/>
          <ac:spMkLst>
            <pc:docMk/>
            <pc:sldMk cId="210766745" sldId="280"/>
            <ac:spMk id="2" creationId="{94C41DBE-66BF-D419-FA9C-96A9E8D47D21}"/>
          </ac:spMkLst>
        </pc:spChg>
        <pc:spChg chg="del">
          <ac:chgData name="Tore Andestad" userId="9c8c8b9117e0c98e" providerId="LiveId" clId="{1923B122-10FA-48CA-B9DE-CF27007B9DC9}" dt="2023-11-27T17:25:52.367" v="857"/>
          <ac:spMkLst>
            <pc:docMk/>
            <pc:sldMk cId="210766745" sldId="280"/>
            <ac:spMk id="3" creationId="{3372DA53-EDED-ACAC-E1ED-90028DD38174}"/>
          </ac:spMkLst>
        </pc:spChg>
        <pc:spChg chg="mod ord">
          <ac:chgData name="Tore Andestad" userId="9c8c8b9117e0c98e" providerId="LiveId" clId="{1923B122-10FA-48CA-B9DE-CF27007B9DC9}" dt="2023-11-27T18:13:46.725" v="1347" actId="27636"/>
          <ac:spMkLst>
            <pc:docMk/>
            <pc:sldMk cId="210766745" sldId="280"/>
            <ac:spMk id="4" creationId="{9ACE1EEF-BAF1-17F8-7A6A-B9146755834C}"/>
          </ac:spMkLst>
        </pc:spChg>
        <pc:picChg chg="add mod">
          <ac:chgData name="Tore Andestad" userId="9c8c8b9117e0c98e" providerId="LiveId" clId="{1923B122-10FA-48CA-B9DE-CF27007B9DC9}" dt="2023-11-27T18:13:18.063" v="1338" actId="26606"/>
          <ac:picMkLst>
            <pc:docMk/>
            <pc:sldMk cId="210766745" sldId="280"/>
            <ac:picMk id="1026" creationId="{43A5055B-2E6A-BC1B-5913-A3B781B2D947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4:28.648" v="1352" actId="5793"/>
        <pc:sldMkLst>
          <pc:docMk/>
          <pc:sldMk cId="1841656388" sldId="281"/>
        </pc:sldMkLst>
        <pc:spChg chg="mod">
          <ac:chgData name="Tore Andestad" userId="9c8c8b9117e0c98e" providerId="LiveId" clId="{1923B122-10FA-48CA-B9DE-CF27007B9DC9}" dt="2023-11-27T18:14:16.967" v="1350" actId="26606"/>
          <ac:spMkLst>
            <pc:docMk/>
            <pc:sldMk cId="1841656388" sldId="281"/>
            <ac:spMk id="2" creationId="{1CFF5BDE-9E7C-908A-FA6F-79859259C4DC}"/>
          </ac:spMkLst>
        </pc:spChg>
        <pc:spChg chg="del">
          <ac:chgData name="Tore Andestad" userId="9c8c8b9117e0c98e" providerId="LiveId" clId="{1923B122-10FA-48CA-B9DE-CF27007B9DC9}" dt="2023-11-27T17:29:14.430" v="932"/>
          <ac:spMkLst>
            <pc:docMk/>
            <pc:sldMk cId="1841656388" sldId="281"/>
            <ac:spMk id="3" creationId="{B37A57C8-2709-5663-57F7-760D1587648E}"/>
          </ac:spMkLst>
        </pc:spChg>
        <pc:spChg chg="mod ord">
          <ac:chgData name="Tore Andestad" userId="9c8c8b9117e0c98e" providerId="LiveId" clId="{1923B122-10FA-48CA-B9DE-CF27007B9DC9}" dt="2023-11-27T18:14:28.648" v="1352" actId="5793"/>
          <ac:spMkLst>
            <pc:docMk/>
            <pc:sldMk cId="1841656388" sldId="281"/>
            <ac:spMk id="4" creationId="{FC7D5740-32AC-00E4-7543-C309EC03C690}"/>
          </ac:spMkLst>
        </pc:spChg>
        <pc:spChg chg="add del">
          <ac:chgData name="Tore Andestad" userId="9c8c8b9117e0c98e" providerId="LiveId" clId="{1923B122-10FA-48CA-B9DE-CF27007B9DC9}" dt="2023-11-27T18:14:16.963" v="1349" actId="26606"/>
          <ac:spMkLst>
            <pc:docMk/>
            <pc:sldMk cId="1841656388" sldId="281"/>
            <ac:spMk id="2055" creationId="{04812C46-200A-4DEB-A05E-3ED6C68C2387}"/>
          </ac:spMkLst>
        </pc:spChg>
        <pc:spChg chg="add del">
          <ac:chgData name="Tore Andestad" userId="9c8c8b9117e0c98e" providerId="LiveId" clId="{1923B122-10FA-48CA-B9DE-CF27007B9DC9}" dt="2023-11-27T18:14:16.963" v="1349" actId="26606"/>
          <ac:spMkLst>
            <pc:docMk/>
            <pc:sldMk cId="1841656388" sldId="281"/>
            <ac:spMk id="2057" creationId="{D1EA859B-E555-4109-94F3-6700E046E008}"/>
          </ac:spMkLst>
        </pc:spChg>
        <pc:spChg chg="add">
          <ac:chgData name="Tore Andestad" userId="9c8c8b9117e0c98e" providerId="LiveId" clId="{1923B122-10FA-48CA-B9DE-CF27007B9DC9}" dt="2023-11-27T18:14:16.967" v="1350" actId="26606"/>
          <ac:spMkLst>
            <pc:docMk/>
            <pc:sldMk cId="1841656388" sldId="281"/>
            <ac:spMk id="2059" creationId="{2C61293E-6EBE-43EF-A52C-9BEBFD7679D4}"/>
          </ac:spMkLst>
        </pc:spChg>
        <pc:spChg chg="add">
          <ac:chgData name="Tore Andestad" userId="9c8c8b9117e0c98e" providerId="LiveId" clId="{1923B122-10FA-48CA-B9DE-CF27007B9DC9}" dt="2023-11-27T18:14:16.967" v="1350" actId="26606"/>
          <ac:spMkLst>
            <pc:docMk/>
            <pc:sldMk cId="1841656388" sldId="281"/>
            <ac:spMk id="2060" creationId="{21540236-BFD5-4A9D-8840-4703E7F76825}"/>
          </ac:spMkLst>
        </pc:spChg>
        <pc:picChg chg="add mod ord">
          <ac:chgData name="Tore Andestad" userId="9c8c8b9117e0c98e" providerId="LiveId" clId="{1923B122-10FA-48CA-B9DE-CF27007B9DC9}" dt="2023-11-27T18:14:16.967" v="1350" actId="26606"/>
          <ac:picMkLst>
            <pc:docMk/>
            <pc:sldMk cId="1841656388" sldId="281"/>
            <ac:picMk id="2050" creationId="{83525C8E-E0DA-5FDC-0F46-3659AB0B6F71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5:09.964" v="1361" actId="27636"/>
        <pc:sldMkLst>
          <pc:docMk/>
          <pc:sldMk cId="1842612634" sldId="282"/>
        </pc:sldMkLst>
        <pc:spChg chg="mod">
          <ac:chgData name="Tore Andestad" userId="9c8c8b9117e0c98e" providerId="LiveId" clId="{1923B122-10FA-48CA-B9DE-CF27007B9DC9}" dt="2023-11-27T18:14:40.390" v="1353" actId="26606"/>
          <ac:spMkLst>
            <pc:docMk/>
            <pc:sldMk cId="1842612634" sldId="282"/>
            <ac:spMk id="2" creationId="{9DDF5B8B-137B-C266-298F-4A90B0861A97}"/>
          </ac:spMkLst>
        </pc:spChg>
        <pc:spChg chg="del">
          <ac:chgData name="Tore Andestad" userId="9c8c8b9117e0c98e" providerId="LiveId" clId="{1923B122-10FA-48CA-B9DE-CF27007B9DC9}" dt="2023-11-27T17:32:07.666" v="959"/>
          <ac:spMkLst>
            <pc:docMk/>
            <pc:sldMk cId="1842612634" sldId="282"/>
            <ac:spMk id="3" creationId="{159EBFC9-B38C-F06B-E049-7BB52C0EB97B}"/>
          </ac:spMkLst>
        </pc:spChg>
        <pc:spChg chg="mod">
          <ac:chgData name="Tore Andestad" userId="9c8c8b9117e0c98e" providerId="LiveId" clId="{1923B122-10FA-48CA-B9DE-CF27007B9DC9}" dt="2023-11-27T18:15:09.964" v="1361" actId="27636"/>
          <ac:spMkLst>
            <pc:docMk/>
            <pc:sldMk cId="1842612634" sldId="282"/>
            <ac:spMk id="4" creationId="{D72465DB-F417-962B-46C9-2E958840E9FE}"/>
          </ac:spMkLst>
        </pc:spChg>
        <pc:spChg chg="add">
          <ac:chgData name="Tore Andestad" userId="9c8c8b9117e0c98e" providerId="LiveId" clId="{1923B122-10FA-48CA-B9DE-CF27007B9DC9}" dt="2023-11-27T18:14:40.390" v="1353" actId="26606"/>
          <ac:spMkLst>
            <pc:docMk/>
            <pc:sldMk cId="1842612634" sldId="282"/>
            <ac:spMk id="3079" creationId="{D009D6D5-DAC2-4A8B-A17A-E206B9012D09}"/>
          </ac:spMkLst>
        </pc:spChg>
        <pc:picChg chg="add mod">
          <ac:chgData name="Tore Andestad" userId="9c8c8b9117e0c98e" providerId="LiveId" clId="{1923B122-10FA-48CA-B9DE-CF27007B9DC9}" dt="2023-11-27T18:14:40.390" v="1353" actId="26606"/>
          <ac:picMkLst>
            <pc:docMk/>
            <pc:sldMk cId="1842612634" sldId="282"/>
            <ac:picMk id="3074" creationId="{C7D4E9A9-AB28-A116-0641-797EB6DDBC2F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5:50.591" v="1366" actId="14100"/>
        <pc:sldMkLst>
          <pc:docMk/>
          <pc:sldMk cId="826579792" sldId="283"/>
        </pc:sldMkLst>
        <pc:spChg chg="mod">
          <ac:chgData name="Tore Andestad" userId="9c8c8b9117e0c98e" providerId="LiveId" clId="{1923B122-10FA-48CA-B9DE-CF27007B9DC9}" dt="2023-11-27T18:15:30.372" v="1362" actId="26606"/>
          <ac:spMkLst>
            <pc:docMk/>
            <pc:sldMk cId="826579792" sldId="283"/>
            <ac:spMk id="2" creationId="{3D8B46E1-84C5-8DB7-C2C8-FAA34FA2608B}"/>
          </ac:spMkLst>
        </pc:spChg>
        <pc:spChg chg="del">
          <ac:chgData name="Tore Andestad" userId="9c8c8b9117e0c98e" providerId="LiveId" clId="{1923B122-10FA-48CA-B9DE-CF27007B9DC9}" dt="2023-11-27T17:35:13.937" v="988"/>
          <ac:spMkLst>
            <pc:docMk/>
            <pc:sldMk cId="826579792" sldId="283"/>
            <ac:spMk id="3" creationId="{E7F8AE54-72E7-E1EC-AFFF-A255BBD34864}"/>
          </ac:spMkLst>
        </pc:spChg>
        <pc:spChg chg="mod">
          <ac:chgData name="Tore Andestad" userId="9c8c8b9117e0c98e" providerId="LiveId" clId="{1923B122-10FA-48CA-B9DE-CF27007B9DC9}" dt="2023-11-27T18:15:50.591" v="1366" actId="14100"/>
          <ac:spMkLst>
            <pc:docMk/>
            <pc:sldMk cId="826579792" sldId="283"/>
            <ac:spMk id="4" creationId="{DE468F2A-D5A7-A42F-D1F0-EC089291A060}"/>
          </ac:spMkLst>
        </pc:spChg>
        <pc:spChg chg="add">
          <ac:chgData name="Tore Andestad" userId="9c8c8b9117e0c98e" providerId="LiveId" clId="{1923B122-10FA-48CA-B9DE-CF27007B9DC9}" dt="2023-11-27T18:15:30.372" v="1362" actId="26606"/>
          <ac:spMkLst>
            <pc:docMk/>
            <pc:sldMk cId="826579792" sldId="283"/>
            <ac:spMk id="4105" creationId="{D009D6D5-DAC2-4A8B-A17A-E206B9012D09}"/>
          </ac:spMkLst>
        </pc:spChg>
        <pc:picChg chg="add del">
          <ac:chgData name="Tore Andestad" userId="9c8c8b9117e0c98e" providerId="LiveId" clId="{1923B122-10FA-48CA-B9DE-CF27007B9DC9}" dt="2023-11-27T17:35:11.855" v="987"/>
          <ac:picMkLst>
            <pc:docMk/>
            <pc:sldMk cId="826579792" sldId="283"/>
            <ac:picMk id="4098" creationId="{7D9BCFBD-2868-3F97-BC97-44C4ACDD995C}"/>
          </ac:picMkLst>
        </pc:picChg>
        <pc:picChg chg="add mod">
          <ac:chgData name="Tore Andestad" userId="9c8c8b9117e0c98e" providerId="LiveId" clId="{1923B122-10FA-48CA-B9DE-CF27007B9DC9}" dt="2023-11-27T18:15:30.372" v="1362" actId="26606"/>
          <ac:picMkLst>
            <pc:docMk/>
            <pc:sldMk cId="826579792" sldId="283"/>
            <ac:picMk id="4100" creationId="{FB1C8A66-2F06-AB38-45E2-DDDE94A4E71B}"/>
          </ac:picMkLst>
        </pc:picChg>
      </pc:sldChg>
      <pc:sldChg chg="addSp delSp modSp new mod setBg modAnim">
        <pc:chgData name="Tore Andestad" userId="9c8c8b9117e0c98e" providerId="LiveId" clId="{1923B122-10FA-48CA-B9DE-CF27007B9DC9}" dt="2023-12-09T09:56:08.964" v="1409"/>
        <pc:sldMkLst>
          <pc:docMk/>
          <pc:sldMk cId="3833568731" sldId="284"/>
        </pc:sldMkLst>
        <pc:spChg chg="mod">
          <ac:chgData name="Tore Andestad" userId="9c8c8b9117e0c98e" providerId="LiveId" clId="{1923B122-10FA-48CA-B9DE-CF27007B9DC9}" dt="2023-11-27T18:16:10.083" v="1367" actId="26606"/>
          <ac:spMkLst>
            <pc:docMk/>
            <pc:sldMk cId="3833568731" sldId="284"/>
            <ac:spMk id="2" creationId="{A363BB21-ED92-E96A-D1B3-DF0BAA6FDC19}"/>
          </ac:spMkLst>
        </pc:spChg>
        <pc:spChg chg="del">
          <ac:chgData name="Tore Andestad" userId="9c8c8b9117e0c98e" providerId="LiveId" clId="{1923B122-10FA-48CA-B9DE-CF27007B9DC9}" dt="2023-11-27T17:38:18.799" v="1018"/>
          <ac:spMkLst>
            <pc:docMk/>
            <pc:sldMk cId="3833568731" sldId="284"/>
            <ac:spMk id="3" creationId="{91833728-71B3-19FC-84B8-E84027E06DD1}"/>
          </ac:spMkLst>
        </pc:spChg>
        <pc:spChg chg="mod ord">
          <ac:chgData name="Tore Andestad" userId="9c8c8b9117e0c98e" providerId="LiveId" clId="{1923B122-10FA-48CA-B9DE-CF27007B9DC9}" dt="2023-11-27T18:16:19.799" v="1369" actId="5793"/>
          <ac:spMkLst>
            <pc:docMk/>
            <pc:sldMk cId="3833568731" sldId="284"/>
            <ac:spMk id="4" creationId="{1D8838F3-6380-43CC-94DD-1C8605CD389C}"/>
          </ac:spMkLst>
        </pc:spChg>
        <pc:spChg chg="add">
          <ac:chgData name="Tore Andestad" userId="9c8c8b9117e0c98e" providerId="LiveId" clId="{1923B122-10FA-48CA-B9DE-CF27007B9DC9}" dt="2023-11-27T18:16:10.083" v="1367" actId="26606"/>
          <ac:spMkLst>
            <pc:docMk/>
            <pc:sldMk cId="3833568731" sldId="284"/>
            <ac:spMk id="5127" creationId="{79BB35BC-D5C2-4C8B-A22A-A71E6191913B}"/>
          </ac:spMkLst>
        </pc:spChg>
        <pc:picChg chg="add mod">
          <ac:chgData name="Tore Andestad" userId="9c8c8b9117e0c98e" providerId="LiveId" clId="{1923B122-10FA-48CA-B9DE-CF27007B9DC9}" dt="2023-11-27T18:16:10.083" v="1367" actId="26606"/>
          <ac:picMkLst>
            <pc:docMk/>
            <pc:sldMk cId="3833568731" sldId="284"/>
            <ac:picMk id="5122" creationId="{8A30C24A-0D60-1C0F-9B7E-04E3416A8AD3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7:02.005" v="1372" actId="5793"/>
        <pc:sldMkLst>
          <pc:docMk/>
          <pc:sldMk cId="324450791" sldId="285"/>
        </pc:sldMkLst>
        <pc:spChg chg="mod">
          <ac:chgData name="Tore Andestad" userId="9c8c8b9117e0c98e" providerId="LiveId" clId="{1923B122-10FA-48CA-B9DE-CF27007B9DC9}" dt="2023-11-27T18:16:51.412" v="1370" actId="26606"/>
          <ac:spMkLst>
            <pc:docMk/>
            <pc:sldMk cId="324450791" sldId="285"/>
            <ac:spMk id="2" creationId="{21F85A46-EE8A-16F9-625E-5DEE31756664}"/>
          </ac:spMkLst>
        </pc:spChg>
        <pc:spChg chg="del mod">
          <ac:chgData name="Tore Andestad" userId="9c8c8b9117e0c98e" providerId="LiveId" clId="{1923B122-10FA-48CA-B9DE-CF27007B9DC9}" dt="2023-11-27T17:42:04.864" v="1050"/>
          <ac:spMkLst>
            <pc:docMk/>
            <pc:sldMk cId="324450791" sldId="285"/>
            <ac:spMk id="3" creationId="{D4174019-48D0-2F0F-0DCE-B1123358879C}"/>
          </ac:spMkLst>
        </pc:spChg>
        <pc:spChg chg="mod">
          <ac:chgData name="Tore Andestad" userId="9c8c8b9117e0c98e" providerId="LiveId" clId="{1923B122-10FA-48CA-B9DE-CF27007B9DC9}" dt="2023-11-27T18:17:02.005" v="1372" actId="5793"/>
          <ac:spMkLst>
            <pc:docMk/>
            <pc:sldMk cId="324450791" sldId="285"/>
            <ac:spMk id="4" creationId="{4DF838BA-C3AA-56A3-B517-5946F8E8E5E8}"/>
          </ac:spMkLst>
        </pc:spChg>
        <pc:spChg chg="add">
          <ac:chgData name="Tore Andestad" userId="9c8c8b9117e0c98e" providerId="LiveId" clId="{1923B122-10FA-48CA-B9DE-CF27007B9DC9}" dt="2023-11-27T18:16:51.412" v="1370" actId="26606"/>
          <ac:spMkLst>
            <pc:docMk/>
            <pc:sldMk cId="324450791" sldId="285"/>
            <ac:spMk id="6153" creationId="{04812C46-200A-4DEB-A05E-3ED6C68C2387}"/>
          </ac:spMkLst>
        </pc:spChg>
        <pc:spChg chg="add">
          <ac:chgData name="Tore Andestad" userId="9c8c8b9117e0c98e" providerId="LiveId" clId="{1923B122-10FA-48CA-B9DE-CF27007B9DC9}" dt="2023-11-27T18:16:51.412" v="1370" actId="26606"/>
          <ac:spMkLst>
            <pc:docMk/>
            <pc:sldMk cId="324450791" sldId="285"/>
            <ac:spMk id="6155" creationId="{D1EA859B-E555-4109-94F3-6700E046E008}"/>
          </ac:spMkLst>
        </pc:spChg>
        <pc:picChg chg="add del">
          <ac:chgData name="Tore Andestad" userId="9c8c8b9117e0c98e" providerId="LiveId" clId="{1923B122-10FA-48CA-B9DE-CF27007B9DC9}" dt="2023-11-27T17:41:59.521" v="1048"/>
          <ac:picMkLst>
            <pc:docMk/>
            <pc:sldMk cId="324450791" sldId="285"/>
            <ac:picMk id="6146" creationId="{0828B822-CC76-8F68-CBA1-0CAE5D3AAE2F}"/>
          </ac:picMkLst>
        </pc:picChg>
        <pc:picChg chg="add mod ord">
          <ac:chgData name="Tore Andestad" userId="9c8c8b9117e0c98e" providerId="LiveId" clId="{1923B122-10FA-48CA-B9DE-CF27007B9DC9}" dt="2023-11-27T18:16:51.412" v="1370" actId="26606"/>
          <ac:picMkLst>
            <pc:docMk/>
            <pc:sldMk cId="324450791" sldId="285"/>
            <ac:picMk id="6148" creationId="{45938254-E82F-FBCA-5B12-CF09A86B1A4C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27:46.900" v="1407"/>
        <pc:sldMkLst>
          <pc:docMk/>
          <pc:sldMk cId="4038471108" sldId="286"/>
        </pc:sldMkLst>
        <pc:spChg chg="mod">
          <ac:chgData name="Tore Andestad" userId="9c8c8b9117e0c98e" providerId="LiveId" clId="{1923B122-10FA-48CA-B9DE-CF27007B9DC9}" dt="2023-11-27T18:17:16.392" v="1373" actId="26606"/>
          <ac:spMkLst>
            <pc:docMk/>
            <pc:sldMk cId="4038471108" sldId="286"/>
            <ac:spMk id="2" creationId="{11654BC1-ED67-D98D-1163-6DFC47EC4907}"/>
          </ac:spMkLst>
        </pc:spChg>
        <pc:spChg chg="del">
          <ac:chgData name="Tore Andestad" userId="9c8c8b9117e0c98e" providerId="LiveId" clId="{1923B122-10FA-48CA-B9DE-CF27007B9DC9}" dt="2023-11-27T17:45:01.726" v="1083"/>
          <ac:spMkLst>
            <pc:docMk/>
            <pc:sldMk cId="4038471108" sldId="286"/>
            <ac:spMk id="3" creationId="{64AC915D-2042-503F-66FD-BC533A88B5D0}"/>
          </ac:spMkLst>
        </pc:spChg>
        <pc:spChg chg="mod">
          <ac:chgData name="Tore Andestad" userId="9c8c8b9117e0c98e" providerId="LiveId" clId="{1923B122-10FA-48CA-B9DE-CF27007B9DC9}" dt="2023-11-27T18:17:50.744" v="1383" actId="27636"/>
          <ac:spMkLst>
            <pc:docMk/>
            <pc:sldMk cId="4038471108" sldId="286"/>
            <ac:spMk id="4" creationId="{B1D98282-AF64-1B13-C210-AF99686873F3}"/>
          </ac:spMkLst>
        </pc:spChg>
        <pc:spChg chg="add">
          <ac:chgData name="Tore Andestad" userId="9c8c8b9117e0c98e" providerId="LiveId" clId="{1923B122-10FA-48CA-B9DE-CF27007B9DC9}" dt="2023-11-27T18:17:16.392" v="1373" actId="26606"/>
          <ac:spMkLst>
            <pc:docMk/>
            <pc:sldMk cId="4038471108" sldId="286"/>
            <ac:spMk id="7175" creationId="{04812C46-200A-4DEB-A05E-3ED6C68C2387}"/>
          </ac:spMkLst>
        </pc:spChg>
        <pc:spChg chg="add">
          <ac:chgData name="Tore Andestad" userId="9c8c8b9117e0c98e" providerId="LiveId" clId="{1923B122-10FA-48CA-B9DE-CF27007B9DC9}" dt="2023-11-27T18:17:16.392" v="1373" actId="26606"/>
          <ac:spMkLst>
            <pc:docMk/>
            <pc:sldMk cId="4038471108" sldId="286"/>
            <ac:spMk id="7177" creationId="{D1EA859B-E555-4109-94F3-6700E046E008}"/>
          </ac:spMkLst>
        </pc:spChg>
        <pc:picChg chg="add mod ord">
          <ac:chgData name="Tore Andestad" userId="9c8c8b9117e0c98e" providerId="LiveId" clId="{1923B122-10FA-48CA-B9DE-CF27007B9DC9}" dt="2023-11-27T18:17:16.392" v="1373" actId="26606"/>
          <ac:picMkLst>
            <pc:docMk/>
            <pc:sldMk cId="4038471108" sldId="286"/>
            <ac:picMk id="7170" creationId="{5059FD3D-732E-FCE6-ABA7-40D0F4890DCB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8:28.611" v="1387" actId="5793"/>
        <pc:sldMkLst>
          <pc:docMk/>
          <pc:sldMk cId="3191809801" sldId="287"/>
        </pc:sldMkLst>
        <pc:spChg chg="mod">
          <ac:chgData name="Tore Andestad" userId="9c8c8b9117e0c98e" providerId="LiveId" clId="{1923B122-10FA-48CA-B9DE-CF27007B9DC9}" dt="2023-11-27T18:18:18.813" v="1384" actId="26606"/>
          <ac:spMkLst>
            <pc:docMk/>
            <pc:sldMk cId="3191809801" sldId="287"/>
            <ac:spMk id="2" creationId="{92B5AC84-5D74-4681-2C1A-17657B5B7B77}"/>
          </ac:spMkLst>
        </pc:spChg>
        <pc:spChg chg="del">
          <ac:chgData name="Tore Andestad" userId="9c8c8b9117e0c98e" providerId="LiveId" clId="{1923B122-10FA-48CA-B9DE-CF27007B9DC9}" dt="2023-11-27T17:47:26.092" v="1112"/>
          <ac:spMkLst>
            <pc:docMk/>
            <pc:sldMk cId="3191809801" sldId="287"/>
            <ac:spMk id="3" creationId="{73FFE4F3-5A32-65F0-5E1F-DB4F3DEC3BB7}"/>
          </ac:spMkLst>
        </pc:spChg>
        <pc:spChg chg="mod">
          <ac:chgData name="Tore Andestad" userId="9c8c8b9117e0c98e" providerId="LiveId" clId="{1923B122-10FA-48CA-B9DE-CF27007B9DC9}" dt="2023-11-27T18:18:28.611" v="1387" actId="5793"/>
          <ac:spMkLst>
            <pc:docMk/>
            <pc:sldMk cId="3191809801" sldId="287"/>
            <ac:spMk id="4" creationId="{B0B9612C-9164-EA2A-ACEA-067B0BC2CD81}"/>
          </ac:spMkLst>
        </pc:spChg>
        <pc:spChg chg="add">
          <ac:chgData name="Tore Andestad" userId="9c8c8b9117e0c98e" providerId="LiveId" clId="{1923B122-10FA-48CA-B9DE-CF27007B9DC9}" dt="2023-11-27T18:18:18.813" v="1384" actId="26606"/>
          <ac:spMkLst>
            <pc:docMk/>
            <pc:sldMk cId="3191809801" sldId="287"/>
            <ac:spMk id="8199" creationId="{D009D6D5-DAC2-4A8B-A17A-E206B9012D09}"/>
          </ac:spMkLst>
        </pc:spChg>
        <pc:picChg chg="add mod">
          <ac:chgData name="Tore Andestad" userId="9c8c8b9117e0c98e" providerId="LiveId" clId="{1923B122-10FA-48CA-B9DE-CF27007B9DC9}" dt="2023-11-27T18:18:18.813" v="1384" actId="26606"/>
          <ac:picMkLst>
            <pc:docMk/>
            <pc:sldMk cId="3191809801" sldId="287"/>
            <ac:picMk id="8194" creationId="{3202CF4D-EA02-CB78-C838-A0203F7A62FA}"/>
          </ac:picMkLst>
        </pc:picChg>
      </pc:sldChg>
      <pc:sldChg chg="addSp delSp modSp new mod setBg modAnim">
        <pc:chgData name="Tore Andestad" userId="9c8c8b9117e0c98e" providerId="LiveId" clId="{1923B122-10FA-48CA-B9DE-CF27007B9DC9}" dt="2023-11-27T18:19:50.480" v="1399" actId="27636"/>
        <pc:sldMkLst>
          <pc:docMk/>
          <pc:sldMk cId="1452137525" sldId="288"/>
        </pc:sldMkLst>
        <pc:spChg chg="mod">
          <ac:chgData name="Tore Andestad" userId="9c8c8b9117e0c98e" providerId="LiveId" clId="{1923B122-10FA-48CA-B9DE-CF27007B9DC9}" dt="2023-11-27T18:19:33.141" v="1396" actId="1076"/>
          <ac:spMkLst>
            <pc:docMk/>
            <pc:sldMk cId="1452137525" sldId="288"/>
            <ac:spMk id="2" creationId="{0C41BE7B-FE43-3740-1597-FE59516B2D3D}"/>
          </ac:spMkLst>
        </pc:spChg>
        <pc:spChg chg="del">
          <ac:chgData name="Tore Andestad" userId="9c8c8b9117e0c98e" providerId="LiveId" clId="{1923B122-10FA-48CA-B9DE-CF27007B9DC9}" dt="2023-11-27T17:50:07.637" v="1138"/>
          <ac:spMkLst>
            <pc:docMk/>
            <pc:sldMk cId="1452137525" sldId="288"/>
            <ac:spMk id="3" creationId="{D8DF5DAF-C812-FAC4-8AD0-861835ADF4D8}"/>
          </ac:spMkLst>
        </pc:spChg>
        <pc:spChg chg="mod">
          <ac:chgData name="Tore Andestad" userId="9c8c8b9117e0c98e" providerId="LiveId" clId="{1923B122-10FA-48CA-B9DE-CF27007B9DC9}" dt="2023-11-27T18:19:50.480" v="1399" actId="27636"/>
          <ac:spMkLst>
            <pc:docMk/>
            <pc:sldMk cId="1452137525" sldId="288"/>
            <ac:spMk id="4" creationId="{C0B4503D-5660-4EDC-4682-ABE364ADE65D}"/>
          </ac:spMkLst>
        </pc:spChg>
        <pc:spChg chg="add">
          <ac:chgData name="Tore Andestad" userId="9c8c8b9117e0c98e" providerId="LiveId" clId="{1923B122-10FA-48CA-B9DE-CF27007B9DC9}" dt="2023-11-27T18:18:54.289" v="1388" actId="26606"/>
          <ac:spMkLst>
            <pc:docMk/>
            <pc:sldMk cId="1452137525" sldId="288"/>
            <ac:spMk id="9223" creationId="{3BA513B0-82FF-4F41-8178-885375D1CFB5}"/>
          </ac:spMkLst>
        </pc:spChg>
        <pc:grpChg chg="add">
          <ac:chgData name="Tore Andestad" userId="9c8c8b9117e0c98e" providerId="LiveId" clId="{1923B122-10FA-48CA-B9DE-CF27007B9DC9}" dt="2023-11-27T18:18:54.289" v="1388" actId="26606"/>
          <ac:grpSpMkLst>
            <pc:docMk/>
            <pc:sldMk cId="1452137525" sldId="288"/>
            <ac:grpSpMk id="9225" creationId="{93DB8501-F9F2-4ACD-B56A-9019CD5006D6}"/>
          </ac:grpSpMkLst>
        </pc:grpChg>
        <pc:picChg chg="add mod ord">
          <ac:chgData name="Tore Andestad" userId="9c8c8b9117e0c98e" providerId="LiveId" clId="{1923B122-10FA-48CA-B9DE-CF27007B9DC9}" dt="2023-11-27T18:19:23.739" v="1393" actId="14100"/>
          <ac:picMkLst>
            <pc:docMk/>
            <pc:sldMk cId="1452137525" sldId="288"/>
            <ac:picMk id="9218" creationId="{B5599800-1219-A91E-2A0B-D07ABFA9EF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7921-F8C0-41EB-9551-DEC027BB1CC8}" type="datetimeFigureOut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9F7CE-AB7A-4A2A-ADDB-1D4478CCD8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63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C5ADBC-BD19-353B-5EAD-DF3FE4471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50AFC8B-4783-CEFC-3A4F-B880E6382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BE410E-B535-AE4D-DA19-A33E46D6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3297-238E-40E4-920E-B2F9375A1BC8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47EE3F-3851-C0B7-968A-7198135F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94356E-9682-01F6-A310-6B7667E5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274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245FAA-BB29-22F0-BF0D-3F609E78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68B8361-0826-2B2F-B538-4D499732A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CC9355-66A9-22CA-33F5-CB5B4DDC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23F4-60C1-43B4-A340-5DEB14845FF5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9E75D1-7D88-F5BC-E1C4-1F3ADA11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C1FF7D-9D40-85FA-9E95-3B16CEC5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5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8C9EFC0-D429-0302-B398-E1C51222E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2F3EFE8-E640-620B-A196-7F1915E83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768D7B-83D2-7564-DF18-1AD2C26D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C829-F7F8-4BFF-BF78-3B714C6C1043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EF8BF5-4996-A430-0943-3262D64B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FC5645-1537-280F-B7B6-D2AB01DE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07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6B2A82-165A-06DD-382C-E3B6FA42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3C57BD-5362-2671-EE6F-E31F4E2A6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406143-A132-E56B-B566-EA11E5AD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BE3C-08F0-470D-93E6-5F4F2F393891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6F7E49-946C-B59C-BC2D-C5B2D269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7E3647-A02E-DA97-D97A-0E94E57E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955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7493FE-A466-6928-EAFA-D2A45550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D245BC-78BC-34B8-1349-014AED47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B1DAB3-9CDB-28F1-33DA-CB4D30EF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FD60-1B97-4A7E-903C-6313CA2DD7E6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45CEF5-DEE1-BC69-A0B4-5F2545A2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123C95-50AF-E7C5-563F-8D56F780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262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2FF4C1-BFD0-BF47-C738-21BA447D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9968E0-A65A-CAE7-6C04-47F762572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7E6A8B-F325-CD76-C513-CC099ABFC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414A5B4-BEA6-210E-5044-7FB496E7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9163-FD06-48BB-8480-B7D9E473EA43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7E0BF6B-5A74-D78B-162E-429771A9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8BE087D-F3C8-34F3-A7D1-CFED0A32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42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19ABD0-C52D-AABB-6478-7693EDA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2F5DF9-1371-400C-A0DF-BE297CFC6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BC51F0B-5FAF-24AF-98CC-88CF814F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1F83E25-5A29-E18D-D62F-F0A4D5AD3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1986A5-9FA2-CB42-8CDD-1EBC3ADF3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F25EF82-1956-7F2D-8204-0DBDA9DB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B8AA-B1F3-4D6D-B85C-3755AE64B073}" type="datetime1">
              <a:rPr lang="nb-NO" smtClean="0"/>
              <a:t>09.12.2023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35BEF71-3129-E4DB-E87F-FACDE8CE8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0EE1C19-7597-9E94-78C9-8E1776C4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748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2C7CE0-2905-79E3-39BF-9F435A9E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9EBAE1-E8B0-34AE-A549-4BFABE75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8D76-B3AF-4DDE-8DDB-0397E072FFF0}" type="datetime1">
              <a:rPr lang="nb-NO" smtClean="0"/>
              <a:t>09.12.2023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70BBE75-31D1-AD1E-109E-74FC6D16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2D71309-F9CB-70B2-BBFE-5D60D353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028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E361C31-544D-5E93-E66F-5E7A2D61B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DC157-1FC2-4665-ACD2-B465A2588B15}" type="datetime1">
              <a:rPr lang="nb-NO" smtClean="0"/>
              <a:t>09.12.2023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120D95A-9D6E-B203-9642-E76E4CAC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1789EE9-A364-AD11-60E1-D1B73598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78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984AB-3EC8-0B5F-4342-DF42BBAD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73FC88-F47A-8B67-C514-20475A28B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66778E2-0755-6E04-CF8D-3D863B034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16B17B0-3517-7441-A13D-D27F812D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EFD5-4837-419E-9790-2B474E18AE8B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5C44F0-AA47-DB1B-D3BC-4D95351E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9ACD846-63AA-C819-49A4-6B7CC6A4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9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43A3AE-A1C4-CC77-95F6-5F22873E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218F037-D547-61F6-6F65-CECC62F69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8EF503-9883-0B76-3596-469CF0ADD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D0E13F4-FD02-7C2C-C2CC-7D4D11A10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89B2-958C-4DC4-BE3A-9F641F348F89}" type="datetime1">
              <a:rPr lang="nb-NO" smtClean="0"/>
              <a:t>09.12.2023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3C3FF28-C6AB-DFBF-13C6-433523B3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709DE3-78A3-2BD3-930B-0861E94A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453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E8E5394-5C69-C87B-198B-CD43BC03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6013C9-8586-7033-2D7A-98D82462D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90B796-319D-E318-7506-4EF0053C5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1E3CD-AF73-4C87-AC12-DEAD1205B8E2}" type="datetime1">
              <a:rPr lang="nb-NO" smtClean="0"/>
              <a:t>09.12.2023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F47F25-C06D-977A-69A5-6978532ED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Eksamenstrim til kapittel 3 i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479AAD-9D09-8B6C-C963-A01D6C4DF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1013-EC3C-44B4-A307-23FF5F9529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858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C5iJm29WxU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D13A0E-121F-0DF4-6344-3632D4A55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2" t="9091" r="39466" b="1"/>
          <a:stretch/>
        </p:blipFill>
        <p:spPr>
          <a:xfrm>
            <a:off x="3523485" y="-47881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CD7C42-18D7-E0CA-C7E8-2CEBDE924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431" y="1397670"/>
            <a:ext cx="4023360" cy="1983453"/>
          </a:xfrm>
        </p:spPr>
        <p:txBody>
          <a:bodyPr anchor="b">
            <a:normAutofit fontScale="90000"/>
          </a:bodyPr>
          <a:lstStyle/>
          <a:p>
            <a:pPr algn="l"/>
            <a:r>
              <a:rPr lang="nb-NO" sz="4800" dirty="0">
                <a:solidFill>
                  <a:schemeClr val="bg1"/>
                </a:solidFill>
              </a:rPr>
              <a:t>Eksamenstrim til kapittel 3 til jegerprøven.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96C75CB-B71B-FF7E-76F1-8F3C9A003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879" y="3775642"/>
            <a:ext cx="5374180" cy="2026699"/>
          </a:xfrm>
        </p:spPr>
        <p:txBody>
          <a:bodyPr>
            <a:normAutofit/>
          </a:bodyPr>
          <a:lstStyle/>
          <a:p>
            <a:pPr algn="l"/>
            <a:r>
              <a:rPr lang="nb-NO" sz="2000" dirty="0">
                <a:solidFill>
                  <a:schemeClr val="bg1"/>
                </a:solidFill>
              </a:rPr>
              <a:t>Kapittelet handler i hovedsak om sikker jakt og utstyr på jakt.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sz="1500" dirty="0">
                <a:solidFill>
                  <a:schemeClr val="bg1"/>
                </a:solidFill>
              </a:rPr>
              <a:t>Les spørsmålet.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sz="1500" dirty="0">
                <a:solidFill>
                  <a:schemeClr val="bg1"/>
                </a:solidFill>
              </a:rPr>
              <a:t>Spill av videoen på bildene som har.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sz="1500" dirty="0">
                <a:solidFill>
                  <a:schemeClr val="bg1"/>
                </a:solidFill>
              </a:rPr>
              <a:t>Velg en løsning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sz="1500" dirty="0">
                <a:solidFill>
                  <a:schemeClr val="bg1"/>
                </a:solidFill>
              </a:rPr>
              <a:t>Klikk på lysbildet så får du opp min vurdering av spørsmålet.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3034BB-1BF8-8973-67A1-06A4B384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57760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9228" name="Oval 922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9" name="Oval 922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0" name="Oval 922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1" name="Oval 923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32" name="Oval 923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3" name="Oval 923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35" name="Rectangle 923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37" name="Group 923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9238" name="Straight Connector 923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9" name="Straight Connector 923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0" name="Straight Connector 923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1" name="Straight Connector 924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CA909A3A-3BA5-E36D-21F2-A0A83D0D45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" r="1" b="8577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43" name="Group 924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9244" name="Straight Connector 924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5" name="Straight Connector 924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6" name="Straight Connector 924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7" name="Straight Connector 924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49" name="Rectangle 924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51" name="Group 925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9252" name="Straight Connector 925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3" name="Straight Connector 925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4" name="Straight Connector 925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5" name="Straight Connector 925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A5FFFB19-3732-82DB-D83C-BF953208A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9. Kan ei jaktkule gå gjennom en villrein og skade folk og dyr bak?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1C10015-F65A-B8F0-52C6-68A2990A0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080" y="4018143"/>
            <a:ext cx="5674105" cy="2369110"/>
          </a:xfr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 Ei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jaktkule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går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gjennom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rådyr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, men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ingen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villrein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2000" i="0" dirty="0">
                <a:solidFill>
                  <a:schemeClr val="bg1"/>
                </a:solidFill>
                <a:effectLst/>
              </a:rPr>
              <a:t>Ja,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ei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jaktkule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går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ofte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gjennom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voksen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elg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/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Ja, og det </a:t>
            </a:r>
            <a:r>
              <a:rPr lang="en-US" sz="2000" dirty="0" err="1">
                <a:solidFill>
                  <a:schemeClr val="bg1"/>
                </a:solidFill>
              </a:rPr>
              <a:t>skjer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hver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år</a:t>
            </a:r>
            <a:r>
              <a:rPr lang="en-US" sz="2000" dirty="0">
                <a:solidFill>
                  <a:schemeClr val="bg1"/>
                </a:solidFill>
              </a:rPr>
              <a:t> at det </a:t>
            </a:r>
            <a:r>
              <a:rPr lang="en-US" sz="2000" dirty="0" err="1">
                <a:solidFill>
                  <a:schemeClr val="bg1"/>
                </a:solidFill>
              </a:rPr>
              <a:t>samme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skuddet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skader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flere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dyr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Ofte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går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jaktkule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gjennom</a:t>
            </a:r>
            <a:r>
              <a:rPr lang="en-US" sz="2000" dirty="0">
                <a:solidFill>
                  <a:schemeClr val="bg1"/>
                </a:solidFill>
              </a:rPr>
              <a:t> et </a:t>
            </a:r>
            <a:r>
              <a:rPr lang="en-US" sz="2000" dirty="0" err="1">
                <a:solidFill>
                  <a:schemeClr val="bg1"/>
                </a:solidFill>
              </a:rPr>
              <a:t>så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dyr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som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voksen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elg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Sikker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bakgrunn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betyr</a:t>
            </a:r>
            <a:r>
              <a:rPr lang="en-US" sz="2000" dirty="0">
                <a:solidFill>
                  <a:schemeClr val="bg1"/>
                </a:solidFill>
              </a:rPr>
              <a:t> at du </a:t>
            </a:r>
            <a:r>
              <a:rPr lang="en-US" sz="2000" dirty="0" err="1">
                <a:solidFill>
                  <a:schemeClr val="bg1"/>
                </a:solidFill>
              </a:rPr>
              <a:t>skal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være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sikker</a:t>
            </a:r>
            <a:r>
              <a:rPr lang="en-US" sz="2000" dirty="0">
                <a:solidFill>
                  <a:schemeClr val="bg1"/>
                </a:solidFill>
              </a:rPr>
              <a:t> på at det er </a:t>
            </a:r>
            <a:r>
              <a:rPr lang="en-US" sz="2000" dirty="0" err="1">
                <a:solidFill>
                  <a:schemeClr val="bg1"/>
                </a:solidFill>
              </a:rPr>
              <a:t>hverken</a:t>
            </a:r>
            <a:r>
              <a:rPr lang="en-US" sz="2000" dirty="0">
                <a:solidFill>
                  <a:schemeClr val="bg1"/>
                </a:solidFill>
              </a:rPr>
              <a:t> folk, </a:t>
            </a:r>
            <a:r>
              <a:rPr lang="en-US" sz="2000" dirty="0" err="1">
                <a:solidFill>
                  <a:schemeClr val="bg1"/>
                </a:solidFill>
              </a:rPr>
              <a:t>dyr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eller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andre</a:t>
            </a:r>
            <a:r>
              <a:rPr lang="en-US" sz="2000" dirty="0">
                <a:solidFill>
                  <a:schemeClr val="bg1"/>
                </a:solidFill>
              </a:rPr>
              <a:t> ting </a:t>
            </a:r>
            <a:r>
              <a:rPr lang="en-US" sz="2000" dirty="0" err="1">
                <a:solidFill>
                  <a:schemeClr val="bg1"/>
                </a:solidFill>
              </a:rPr>
              <a:t>som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kan</a:t>
            </a:r>
            <a:r>
              <a:rPr lang="en-US" sz="2000" dirty="0">
                <a:solidFill>
                  <a:schemeClr val="bg1"/>
                </a:solidFill>
              </a:rPr>
              <a:t> ta </a:t>
            </a:r>
            <a:r>
              <a:rPr lang="en-US" sz="2000" dirty="0" err="1">
                <a:solidFill>
                  <a:schemeClr val="bg1"/>
                </a:solidFill>
              </a:rPr>
              <a:t>skade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D7EE896-F21C-31E5-A5EE-C22B76FB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1633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3D87E44-26BB-FC89-34A5-688664E1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10. Er det greit at både poster og drivere bruker våpen under drivjakt?  </a:t>
            </a:r>
          </a:p>
        </p:txBody>
      </p:sp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251" name="Freeform: Shape 10250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A3BDFA-093F-A941-360F-52D070ECC740}"/>
              </a:ext>
            </a:extLst>
          </p:cNvPr>
          <p:cNvSpPr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6196F9-4AE4-536C-B401-EC63F54A8D93}"/>
              </a:ext>
            </a:extLst>
          </p:cNvPr>
          <p:cNvSpPr>
            <a:spLocks/>
          </p:cNvSpPr>
          <p:nvPr/>
        </p:nvSpPr>
        <p:spPr>
          <a:xfrm>
            <a:off x="5682827" y="2425605"/>
            <a:ext cx="4738432" cy="337157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52044" indent="-352044" defTabSz="704088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700" kern="1200" dirty="0">
                <a:solidFill>
                  <a:srgbClr val="3C434A"/>
                </a:solidFill>
                <a:latin typeface="-apple-system"/>
                <a:ea typeface="+mn-ea"/>
                <a:cs typeface="+mn-cs"/>
              </a:rPr>
              <a:t>Nei det øker sjansene for at jegere kan bli truffet av en kule.</a:t>
            </a:r>
          </a:p>
          <a:p>
            <a:pPr marL="352044" indent="-352044" defTabSz="704088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700" kern="1200" dirty="0">
                <a:solidFill>
                  <a:srgbClr val="3C434A"/>
                </a:solidFill>
                <a:latin typeface="-apple-system"/>
                <a:ea typeface="+mn-ea"/>
                <a:cs typeface="+mn-cs"/>
              </a:rPr>
              <a:t>Ja det kan gå greit men krever jegere med stor selvdisiplin.</a:t>
            </a:r>
          </a:p>
          <a:p>
            <a:pPr marL="352044" indent="-352044" defTabSz="704088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b-NO" sz="1700" kern="1200" dirty="0">
                <a:solidFill>
                  <a:srgbClr val="3C434A"/>
                </a:solidFill>
                <a:latin typeface="-apple-system"/>
                <a:ea typeface="+mn-ea"/>
                <a:cs typeface="+mn-cs"/>
              </a:rPr>
              <a:t>Da må i tilfelle det være svært klare sikkerhetsregler på laget som alle respekterer.</a:t>
            </a:r>
          </a:p>
          <a:p>
            <a:pPr defTabSz="704088">
              <a:lnSpc>
                <a:spcPct val="90000"/>
              </a:lnSpc>
              <a:spcAft>
                <a:spcPts val="600"/>
              </a:spcAft>
            </a:pPr>
            <a:endParaRPr lang="nb-NO" sz="1700" kern="1200" dirty="0">
              <a:solidFill>
                <a:srgbClr val="3C434A"/>
              </a:solidFill>
              <a:latin typeface="-apple-system"/>
              <a:ea typeface="+mn-ea"/>
              <a:cs typeface="+mn-cs"/>
            </a:endParaRPr>
          </a:p>
          <a:p>
            <a:pPr defTabSz="704088">
              <a:lnSpc>
                <a:spcPct val="90000"/>
              </a:lnSpc>
              <a:spcAft>
                <a:spcPts val="600"/>
              </a:spcAft>
            </a:pPr>
            <a:r>
              <a:rPr lang="nb-NO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mange områder er dette vanlig. Drivere vet ofte ikke hvor andre drivere er, eller hvor postene er. Det er sikrere der alle poster sitter i tårn og det er ryddet rundt posten. Drivere med skudd i geværet må ha stor selvdisiplin og bare løfte våpenet når det er helt sikker bakgrunn. De siste årene har mange jaktlag begynt å bruke jaktapper der alle som deltar på jakta kan se hvor de andre er. </a:t>
            </a:r>
            <a:endParaRPr lang="nb-NO" sz="17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FA3987D-93C6-C3B6-CAC2-344FEAF2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88" y="2515867"/>
            <a:ext cx="3961139" cy="29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A2613E-BEC7-BE50-BC0D-55B3EF4D1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0082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5" name="Rectangle 11274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C4C5FF4-99CD-2AC3-8885-8EF34727C3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909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18C472-8208-AF9B-7A2E-F4A92A84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307" y="1161288"/>
            <a:ext cx="4850705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11. Fem </a:t>
            </a:r>
            <a:r>
              <a:rPr lang="en-US" sz="2200" dirty="0" err="1">
                <a:solidFill>
                  <a:schemeClr val="bg1"/>
                </a:solidFill>
              </a:rPr>
              <a:t>jeger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går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sammen</a:t>
            </a:r>
            <a:r>
              <a:rPr lang="en-US" sz="2200" dirty="0">
                <a:solidFill>
                  <a:schemeClr val="bg1"/>
                </a:solidFill>
              </a:rPr>
              <a:t> for å </a:t>
            </a:r>
            <a:r>
              <a:rPr lang="en-US" sz="2200" dirty="0" err="1">
                <a:solidFill>
                  <a:schemeClr val="bg1"/>
                </a:solidFill>
              </a:rPr>
              <a:t>finne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postene</a:t>
            </a:r>
            <a:r>
              <a:rPr lang="en-US" sz="2200" dirty="0">
                <a:solidFill>
                  <a:schemeClr val="bg1"/>
                </a:solidFill>
              </a:rPr>
              <a:t> sine. </a:t>
            </a:r>
            <a:r>
              <a:rPr lang="en-US" sz="2200" dirty="0" err="1">
                <a:solidFill>
                  <a:schemeClr val="bg1"/>
                </a:solidFill>
              </a:rPr>
              <a:t>Når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bør</a:t>
            </a:r>
            <a:r>
              <a:rPr lang="en-US" sz="2200" dirty="0">
                <a:solidFill>
                  <a:schemeClr val="bg1"/>
                </a:solidFill>
              </a:rPr>
              <a:t> de ha </a:t>
            </a:r>
            <a:r>
              <a:rPr lang="en-US" sz="2200" dirty="0" err="1">
                <a:solidFill>
                  <a:schemeClr val="bg1"/>
                </a:solidFill>
              </a:rPr>
              <a:t>skudd</a:t>
            </a:r>
            <a:r>
              <a:rPr lang="en-US" sz="2200" dirty="0">
                <a:solidFill>
                  <a:schemeClr val="bg1"/>
                </a:solidFill>
              </a:rPr>
              <a:t> i </a:t>
            </a:r>
            <a:r>
              <a:rPr lang="en-US" sz="2200" dirty="0" err="1">
                <a:solidFill>
                  <a:schemeClr val="bg1"/>
                </a:solidFill>
              </a:rPr>
              <a:t>geværet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E7CE40-AD13-FF11-3D0D-765157D09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467" y="2718054"/>
            <a:ext cx="5095307" cy="320725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Ingen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har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geværet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før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forlater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gruppa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Alle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går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med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sikret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gevær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Skudd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skal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geværet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før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ved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posten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/>
            <a:endParaRPr lang="en-US" sz="1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Det </a:t>
            </a:r>
            <a:r>
              <a:rPr lang="en-US" sz="2000" dirty="0" err="1">
                <a:solidFill>
                  <a:schemeClr val="bg1"/>
                </a:solidFill>
              </a:rPr>
              <a:t>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være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mulig</a:t>
            </a:r>
            <a:r>
              <a:rPr lang="en-US" sz="2000" dirty="0">
                <a:solidFill>
                  <a:schemeClr val="bg1"/>
                </a:solidFill>
              </a:rPr>
              <a:t> å </a:t>
            </a:r>
            <a:r>
              <a:rPr lang="en-US" sz="2000" dirty="0" err="1">
                <a:solidFill>
                  <a:schemeClr val="bg1"/>
                </a:solidFill>
              </a:rPr>
              <a:t>gå</a:t>
            </a:r>
            <a:r>
              <a:rPr lang="en-US" sz="2000" dirty="0">
                <a:solidFill>
                  <a:schemeClr val="bg1"/>
                </a:solidFill>
              </a:rPr>
              <a:t> seg på </a:t>
            </a:r>
            <a:r>
              <a:rPr lang="en-US" sz="2000" dirty="0" err="1">
                <a:solidFill>
                  <a:schemeClr val="bg1"/>
                </a:solidFill>
              </a:rPr>
              <a:t>dyr</a:t>
            </a:r>
            <a:r>
              <a:rPr lang="en-US" sz="2000" dirty="0">
                <a:solidFill>
                  <a:schemeClr val="bg1"/>
                </a:solidFill>
              </a:rPr>
              <a:t> på veg mot post. </a:t>
            </a:r>
            <a:r>
              <a:rPr lang="en-US" sz="2000" dirty="0" err="1">
                <a:solidFill>
                  <a:schemeClr val="bg1"/>
                </a:solidFill>
              </a:rPr>
              <a:t>Noen</a:t>
            </a:r>
            <a:r>
              <a:rPr lang="en-US" sz="2000" dirty="0">
                <a:solidFill>
                  <a:schemeClr val="bg1"/>
                </a:solidFill>
              </a:rPr>
              <a:t> ganger </a:t>
            </a:r>
            <a:r>
              <a:rPr lang="en-US" sz="2000" dirty="0" err="1">
                <a:solidFill>
                  <a:schemeClr val="bg1"/>
                </a:solidFill>
              </a:rPr>
              <a:t>avtaler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at den </a:t>
            </a:r>
            <a:r>
              <a:rPr lang="en-US" sz="2000" dirty="0" err="1">
                <a:solidFill>
                  <a:schemeClr val="bg1"/>
                </a:solidFill>
              </a:rPr>
              <a:t>som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går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først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skudd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  <a:r>
              <a:rPr lang="en-US" sz="2000" dirty="0" err="1">
                <a:solidFill>
                  <a:schemeClr val="bg1"/>
                </a:solidFill>
              </a:rPr>
              <a:t>geværet</a:t>
            </a:r>
            <a:r>
              <a:rPr lang="en-US" sz="2000" dirty="0">
                <a:solidFill>
                  <a:schemeClr val="bg1"/>
                </a:solidFill>
              </a:rPr>
              <a:t>. En </a:t>
            </a:r>
            <a:r>
              <a:rPr lang="en-US" sz="2000" dirty="0" err="1">
                <a:solidFill>
                  <a:schemeClr val="bg1"/>
                </a:solidFill>
              </a:rPr>
              <a:t>kan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bestemme</a:t>
            </a:r>
            <a:r>
              <a:rPr lang="en-US" sz="2000" dirty="0">
                <a:solidFill>
                  <a:schemeClr val="bg1"/>
                </a:solidFill>
              </a:rPr>
              <a:t> at </a:t>
            </a:r>
            <a:r>
              <a:rPr lang="en-US" sz="2000" dirty="0" err="1">
                <a:solidFill>
                  <a:schemeClr val="bg1"/>
                </a:solidFill>
              </a:rPr>
              <a:t>ingen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skudd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  <a:r>
              <a:rPr lang="en-US" sz="2000" dirty="0" err="1">
                <a:solidFill>
                  <a:schemeClr val="bg1"/>
                </a:solidFill>
              </a:rPr>
              <a:t>geværet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før</a:t>
            </a:r>
            <a:r>
              <a:rPr lang="en-US" sz="2000" dirty="0">
                <a:solidFill>
                  <a:schemeClr val="bg1"/>
                </a:solidFill>
              </a:rPr>
              <a:t> de tar av </a:t>
            </a:r>
            <a:r>
              <a:rPr lang="en-US" sz="2000" dirty="0" err="1">
                <a:solidFill>
                  <a:schemeClr val="bg1"/>
                </a:solidFill>
              </a:rPr>
              <a:t>fra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gruppa</a:t>
            </a:r>
            <a:r>
              <a:rPr lang="en-US" sz="2000" dirty="0">
                <a:solidFill>
                  <a:schemeClr val="bg1"/>
                </a:solidFill>
              </a:rPr>
              <a:t> for å </a:t>
            </a:r>
            <a:r>
              <a:rPr lang="en-US" sz="2000" dirty="0" err="1">
                <a:solidFill>
                  <a:schemeClr val="bg1"/>
                </a:solidFill>
              </a:rPr>
              <a:t>gå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fram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egen</a:t>
            </a:r>
            <a:r>
              <a:rPr lang="en-US" sz="2000" dirty="0">
                <a:solidFill>
                  <a:schemeClr val="bg1"/>
                </a:solidFill>
              </a:rPr>
              <a:t> post. I </a:t>
            </a:r>
            <a:r>
              <a:rPr lang="en-US" sz="2000" dirty="0" err="1">
                <a:solidFill>
                  <a:schemeClr val="bg1"/>
                </a:solidFill>
              </a:rPr>
              <a:t>noen</a:t>
            </a:r>
            <a:r>
              <a:rPr lang="en-US" sz="2000" dirty="0">
                <a:solidFill>
                  <a:schemeClr val="bg1"/>
                </a:solidFill>
              </a:rPr>
              <a:t> lag </a:t>
            </a:r>
            <a:r>
              <a:rPr lang="en-US" sz="2000" dirty="0" err="1">
                <a:solidFill>
                  <a:schemeClr val="bg1"/>
                </a:solidFill>
              </a:rPr>
              <a:t>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ikke</a:t>
            </a:r>
            <a:r>
              <a:rPr lang="en-US" sz="2000" dirty="0">
                <a:solidFill>
                  <a:schemeClr val="bg1"/>
                </a:solidFill>
              </a:rPr>
              <a:t> ta </a:t>
            </a:r>
            <a:r>
              <a:rPr lang="en-US" sz="2000" dirty="0" err="1">
                <a:solidFill>
                  <a:schemeClr val="bg1"/>
                </a:solidFill>
              </a:rPr>
              <a:t>skudd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  <a:r>
              <a:rPr lang="en-US" sz="2000" dirty="0" err="1">
                <a:solidFill>
                  <a:schemeClr val="bg1"/>
                </a:solidFill>
              </a:rPr>
              <a:t>geværet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før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er </a:t>
            </a:r>
            <a:r>
              <a:rPr lang="en-US" sz="2000" dirty="0" err="1">
                <a:solidFill>
                  <a:schemeClr val="bg1"/>
                </a:solidFill>
              </a:rPr>
              <a:t>ved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egen</a:t>
            </a:r>
            <a:r>
              <a:rPr lang="en-US" sz="2000" dirty="0">
                <a:solidFill>
                  <a:schemeClr val="bg1"/>
                </a:solidFill>
              </a:rPr>
              <a:t> post. Det </a:t>
            </a:r>
            <a:r>
              <a:rPr lang="en-US" sz="2000" dirty="0" err="1">
                <a:solidFill>
                  <a:schemeClr val="bg1"/>
                </a:solidFill>
              </a:rPr>
              <a:t>viktigste</a:t>
            </a:r>
            <a:r>
              <a:rPr lang="en-US" sz="2000" dirty="0">
                <a:solidFill>
                  <a:schemeClr val="bg1"/>
                </a:solidFill>
              </a:rPr>
              <a:t> er at </a:t>
            </a:r>
            <a:r>
              <a:rPr lang="en-US" sz="2000" dirty="0" err="1">
                <a:solidFill>
                  <a:schemeClr val="bg1"/>
                </a:solidFill>
              </a:rPr>
              <a:t>jaktlaget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tydelige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regler</a:t>
            </a:r>
            <a:r>
              <a:rPr lang="en-US" sz="2000" dirty="0">
                <a:solidFill>
                  <a:schemeClr val="bg1"/>
                </a:solidFill>
              </a:rPr>
              <a:t> for </a:t>
            </a:r>
            <a:r>
              <a:rPr lang="en-US" sz="2000" dirty="0" err="1">
                <a:solidFill>
                  <a:schemeClr val="bg1"/>
                </a:solidFill>
              </a:rPr>
              <a:t>dette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E76FE6-4EB5-6EDD-F010-9EB6CFAA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1587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8173BB0-F5E6-0B7C-D67C-392421C4E2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909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A43A91-BB7B-BAF6-A380-C3CE2A908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173" y="1161288"/>
            <a:ext cx="5324839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12. Kan det </a:t>
            </a:r>
            <a:r>
              <a:rPr lang="en-US" sz="2400" dirty="0" err="1">
                <a:solidFill>
                  <a:schemeClr val="bg1"/>
                </a:solidFill>
              </a:rPr>
              <a:t>gå</a:t>
            </a:r>
            <a:r>
              <a:rPr lang="en-US" sz="2400" dirty="0">
                <a:solidFill>
                  <a:schemeClr val="bg1"/>
                </a:solidFill>
              </a:rPr>
              <a:t> av et </a:t>
            </a:r>
            <a:r>
              <a:rPr lang="en-US" sz="2400" dirty="0" err="1">
                <a:solidFill>
                  <a:schemeClr val="bg1"/>
                </a:solidFill>
              </a:rPr>
              <a:t>skudd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fra</a:t>
            </a:r>
            <a:r>
              <a:rPr lang="en-US" sz="2400" dirty="0">
                <a:solidFill>
                  <a:schemeClr val="bg1"/>
                </a:solidFill>
              </a:rPr>
              <a:t> et </a:t>
            </a:r>
            <a:r>
              <a:rPr lang="en-US" sz="2400" dirty="0" err="1">
                <a:solidFill>
                  <a:schemeClr val="bg1"/>
                </a:solidFill>
              </a:rPr>
              <a:t>sikret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gevær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E2B79FC-F5DF-0E00-B4E8-DA1F665AF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5653" y="2718054"/>
            <a:ext cx="5549121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sikringsmekanismene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fungerer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alltid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når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den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slått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på.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Ja, i et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svært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sjeldent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tilfelle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sikring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svikte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om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geværet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får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smell.</a:t>
            </a:r>
          </a:p>
          <a:p>
            <a:pPr marL="457200"/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Når</a:t>
            </a:r>
            <a:r>
              <a:rPr lang="en-US" sz="2000" dirty="0">
                <a:solidFill>
                  <a:schemeClr val="bg1"/>
                </a:solidFill>
              </a:rPr>
              <a:t> du </a:t>
            </a:r>
            <a:r>
              <a:rPr lang="en-US" sz="2000" dirty="0" err="1">
                <a:solidFill>
                  <a:schemeClr val="bg1"/>
                </a:solidFill>
              </a:rPr>
              <a:t>lukker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hagla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eller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bolten</a:t>
            </a:r>
            <a:r>
              <a:rPr lang="en-US" sz="2000" dirty="0">
                <a:solidFill>
                  <a:schemeClr val="bg1"/>
                </a:solidFill>
              </a:rPr>
              <a:t> på </a:t>
            </a:r>
            <a:r>
              <a:rPr lang="en-US" sz="2000" dirty="0" err="1">
                <a:solidFill>
                  <a:schemeClr val="bg1"/>
                </a:solidFill>
              </a:rPr>
              <a:t>rifla</a:t>
            </a:r>
            <a:r>
              <a:rPr lang="en-US" sz="2000" dirty="0">
                <a:solidFill>
                  <a:schemeClr val="bg1"/>
                </a:solidFill>
              </a:rPr>
              <a:t>, er </a:t>
            </a:r>
            <a:r>
              <a:rPr lang="en-US" sz="2000" dirty="0" err="1">
                <a:solidFill>
                  <a:schemeClr val="bg1"/>
                </a:solidFill>
              </a:rPr>
              <a:t>slagfjæren</a:t>
            </a:r>
            <a:r>
              <a:rPr lang="en-US" sz="2000" dirty="0">
                <a:solidFill>
                  <a:schemeClr val="bg1"/>
                </a:solidFill>
              </a:rPr>
              <a:t> spent. Dersom </a:t>
            </a:r>
            <a:r>
              <a:rPr lang="en-US" sz="2000" dirty="0" err="1">
                <a:solidFill>
                  <a:schemeClr val="bg1"/>
                </a:solidFill>
              </a:rPr>
              <a:t>sikringsmekanismen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feil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eller</a:t>
            </a:r>
            <a:r>
              <a:rPr lang="en-US" sz="2000" dirty="0">
                <a:solidFill>
                  <a:schemeClr val="bg1"/>
                </a:solidFill>
              </a:rPr>
              <a:t> er </a:t>
            </a:r>
            <a:r>
              <a:rPr lang="en-US" sz="2000" dirty="0" err="1">
                <a:solidFill>
                  <a:schemeClr val="bg1"/>
                </a:solidFill>
              </a:rPr>
              <a:t>slitt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kan</a:t>
            </a:r>
            <a:r>
              <a:rPr lang="en-US" sz="2000" dirty="0">
                <a:solidFill>
                  <a:schemeClr val="bg1"/>
                </a:solidFill>
              </a:rPr>
              <a:t> det </a:t>
            </a:r>
            <a:r>
              <a:rPr lang="en-US" sz="2000" dirty="0" err="1">
                <a:solidFill>
                  <a:schemeClr val="bg1"/>
                </a:solidFill>
              </a:rPr>
              <a:t>gå</a:t>
            </a:r>
            <a:r>
              <a:rPr lang="en-US" sz="2000" dirty="0">
                <a:solidFill>
                  <a:schemeClr val="bg1"/>
                </a:solidFill>
              </a:rPr>
              <a:t> av et </a:t>
            </a:r>
            <a:r>
              <a:rPr lang="en-US" sz="2000" dirty="0" err="1">
                <a:solidFill>
                  <a:schemeClr val="bg1"/>
                </a:solidFill>
              </a:rPr>
              <a:t>skudd</a:t>
            </a:r>
            <a:r>
              <a:rPr lang="en-US" sz="2000" dirty="0">
                <a:solidFill>
                  <a:schemeClr val="bg1"/>
                </a:solidFill>
              </a:rPr>
              <a:t> om </a:t>
            </a:r>
            <a:r>
              <a:rPr lang="en-US" sz="2000" dirty="0" err="1">
                <a:solidFill>
                  <a:schemeClr val="bg1"/>
                </a:solidFill>
              </a:rPr>
              <a:t>geværet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får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smell. </a:t>
            </a:r>
            <a:r>
              <a:rPr lang="en-US" sz="2000" dirty="0" err="1">
                <a:solidFill>
                  <a:schemeClr val="bg1"/>
                </a:solidFill>
              </a:rPr>
              <a:t>Derfor</a:t>
            </a:r>
            <a:r>
              <a:rPr lang="en-US" sz="2000" dirty="0">
                <a:solidFill>
                  <a:schemeClr val="bg1"/>
                </a:solidFill>
              </a:rPr>
              <a:t> er det </a:t>
            </a:r>
            <a:r>
              <a:rPr lang="en-US" sz="2000" dirty="0" err="1">
                <a:solidFill>
                  <a:schemeClr val="bg1"/>
                </a:solidFill>
              </a:rPr>
              <a:t>svært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viktig</a:t>
            </a:r>
            <a:r>
              <a:rPr lang="en-US" sz="2000" dirty="0">
                <a:solidFill>
                  <a:schemeClr val="bg1"/>
                </a:solidFill>
              </a:rPr>
              <a:t> at </a:t>
            </a:r>
            <a:r>
              <a:rPr lang="en-US" sz="2000" dirty="0" err="1">
                <a:solidFill>
                  <a:schemeClr val="bg1"/>
                </a:solidFill>
              </a:rPr>
              <a:t>geværmunningen</a:t>
            </a:r>
            <a:r>
              <a:rPr lang="en-US" sz="2000" dirty="0">
                <a:solidFill>
                  <a:schemeClr val="bg1"/>
                </a:solidFill>
              </a:rPr>
              <a:t> din </a:t>
            </a:r>
            <a:r>
              <a:rPr lang="en-US" sz="2000" dirty="0" err="1">
                <a:solidFill>
                  <a:schemeClr val="bg1"/>
                </a:solidFill>
              </a:rPr>
              <a:t>aldri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peker</a:t>
            </a:r>
            <a:r>
              <a:rPr lang="en-US" sz="2000" dirty="0">
                <a:solidFill>
                  <a:schemeClr val="bg1"/>
                </a:solidFill>
              </a:rPr>
              <a:t> mot folk.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99FB9BF-A59B-50B4-A6DA-354BD54D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6976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697D5DE-2144-2057-44E4-65BB949DE3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CCAF88-730F-70F5-757F-77886DF0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280" y="365125"/>
            <a:ext cx="517651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13. </a:t>
            </a:r>
            <a:r>
              <a:rPr lang="en-US" sz="3100" dirty="0" err="1"/>
              <a:t>Hvilken</a:t>
            </a:r>
            <a:r>
              <a:rPr lang="en-US" sz="3100" dirty="0"/>
              <a:t> av </a:t>
            </a:r>
            <a:r>
              <a:rPr lang="en-US" sz="3100" dirty="0" err="1"/>
              <a:t>reglene</a:t>
            </a:r>
            <a:r>
              <a:rPr lang="en-US" sz="3100" dirty="0"/>
              <a:t> under er </a:t>
            </a:r>
            <a:r>
              <a:rPr lang="en-US" sz="3100" dirty="0" err="1"/>
              <a:t>viktigst</a:t>
            </a:r>
            <a:r>
              <a:rPr lang="en-US" sz="3100" dirty="0"/>
              <a:t> for </a:t>
            </a:r>
            <a:r>
              <a:rPr lang="en-US" sz="3100" dirty="0" err="1"/>
              <a:t>sikkerhet</a:t>
            </a:r>
            <a:r>
              <a:rPr lang="en-US" sz="3100" dirty="0"/>
              <a:t> på </a:t>
            </a:r>
            <a:r>
              <a:rPr lang="en-US" sz="3100" dirty="0" err="1"/>
              <a:t>jakt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7EA1FE6-AAC5-5AE3-A6CF-B530D24A8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174" y="2434200"/>
            <a:ext cx="4844626" cy="414947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2000" i="0" dirty="0">
                <a:effectLst/>
              </a:rPr>
              <a:t>Pek </a:t>
            </a:r>
            <a:r>
              <a:rPr lang="en-US" sz="2000" i="0" dirty="0" err="1">
                <a:effectLst/>
              </a:rPr>
              <a:t>aldri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noen</a:t>
            </a:r>
            <a:r>
              <a:rPr lang="en-US" sz="2000" i="0" dirty="0">
                <a:effectLst/>
              </a:rPr>
              <a:t> med et </a:t>
            </a:r>
            <a:r>
              <a:rPr lang="en-US" sz="2000" i="0" dirty="0" err="1">
                <a:effectLst/>
              </a:rPr>
              <a:t>våpen</a:t>
            </a:r>
            <a:r>
              <a:rPr lang="en-US" sz="2000" i="0" dirty="0"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2000" i="0" dirty="0" err="1">
                <a:effectLst/>
              </a:rPr>
              <a:t>Sjekk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alltid</a:t>
            </a:r>
            <a:r>
              <a:rPr lang="en-US" sz="2000" i="0" dirty="0">
                <a:effectLst/>
              </a:rPr>
              <a:t> at </a:t>
            </a:r>
            <a:r>
              <a:rPr lang="en-US" sz="2000" i="0" dirty="0" err="1">
                <a:effectLst/>
              </a:rPr>
              <a:t>sikringen</a:t>
            </a:r>
            <a:r>
              <a:rPr lang="en-US" sz="2000" i="0" dirty="0">
                <a:effectLst/>
              </a:rPr>
              <a:t> er på </a:t>
            </a: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treffer</a:t>
            </a:r>
            <a:r>
              <a:rPr lang="en-US" sz="2000" i="0" dirty="0">
                <a:effectLst/>
              </a:rPr>
              <a:t> folk.</a:t>
            </a:r>
            <a:endParaRPr lang="en-US" sz="2000" dirty="0"/>
          </a:p>
          <a:p>
            <a:pPr marL="571500" indent="-342900">
              <a:buFont typeface="+mj-lt"/>
              <a:buAutoNum type="arabicPeriod"/>
            </a:pPr>
            <a:r>
              <a:rPr lang="en-US" sz="2000" i="0" dirty="0">
                <a:effectLst/>
              </a:rPr>
              <a:t>Vent </a:t>
            </a:r>
            <a:r>
              <a:rPr lang="en-US" sz="2000" i="0" dirty="0" err="1">
                <a:effectLst/>
              </a:rPr>
              <a:t>til</a:t>
            </a:r>
            <a:r>
              <a:rPr lang="en-US" sz="2000" i="0" dirty="0">
                <a:effectLst/>
              </a:rPr>
              <a:t> du er på post med å ha i </a:t>
            </a:r>
            <a:r>
              <a:rPr lang="en-US" sz="2000" i="0" dirty="0" err="1">
                <a:effectLst/>
              </a:rPr>
              <a:t>patroner</a:t>
            </a:r>
            <a:r>
              <a:rPr lang="en-US" sz="2000" i="0" dirty="0">
                <a:effectLst/>
              </a:rPr>
              <a:t>.</a:t>
            </a:r>
          </a:p>
          <a:p>
            <a:pPr marL="457200"/>
            <a:endParaRPr lang="en-US" sz="1400" dirty="0"/>
          </a:p>
          <a:p>
            <a:pPr marL="0" indent="0">
              <a:buNone/>
            </a:pPr>
            <a:r>
              <a:rPr lang="en-US" sz="2000" dirty="0"/>
              <a:t>Pek </a:t>
            </a:r>
            <a:r>
              <a:rPr lang="en-US" sz="2000" dirty="0" err="1"/>
              <a:t>aldri</a:t>
            </a:r>
            <a:r>
              <a:rPr lang="en-US" sz="2000" dirty="0"/>
              <a:t> med </a:t>
            </a:r>
            <a:r>
              <a:rPr lang="en-US" sz="2000" dirty="0" err="1"/>
              <a:t>noen</a:t>
            </a:r>
            <a:r>
              <a:rPr lang="en-US" sz="2000" dirty="0"/>
              <a:t> med et </a:t>
            </a:r>
            <a:r>
              <a:rPr lang="en-US" sz="2000" dirty="0" err="1"/>
              <a:t>våpen</a:t>
            </a:r>
            <a:r>
              <a:rPr lang="en-US" sz="2000" dirty="0"/>
              <a:t>. </a:t>
            </a:r>
            <a:r>
              <a:rPr lang="en-US" sz="2000" dirty="0" err="1"/>
              <a:t>Noen</a:t>
            </a:r>
            <a:r>
              <a:rPr lang="en-US" sz="2000" dirty="0"/>
              <a:t> ganger i </a:t>
            </a:r>
            <a:r>
              <a:rPr lang="en-US" sz="2000" dirty="0" err="1"/>
              <a:t>dramatiske</a:t>
            </a:r>
            <a:r>
              <a:rPr lang="en-US" sz="2000" dirty="0"/>
              <a:t> </a:t>
            </a:r>
            <a:r>
              <a:rPr lang="en-US" sz="2000" dirty="0" err="1"/>
              <a:t>situasjoner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vi ha </a:t>
            </a:r>
            <a:r>
              <a:rPr lang="en-US" sz="2000" dirty="0" err="1"/>
              <a:t>glemt</a:t>
            </a:r>
            <a:r>
              <a:rPr lang="en-US" sz="2000" dirty="0"/>
              <a:t> å </a:t>
            </a:r>
            <a:r>
              <a:rPr lang="en-US" sz="2000" dirty="0" err="1"/>
              <a:t>sette</a:t>
            </a:r>
            <a:r>
              <a:rPr lang="en-US" sz="2000" dirty="0"/>
              <a:t> på </a:t>
            </a:r>
            <a:r>
              <a:rPr lang="en-US" sz="2000" dirty="0" err="1"/>
              <a:t>sikringen</a:t>
            </a:r>
            <a:r>
              <a:rPr lang="en-US" sz="2000" dirty="0"/>
              <a:t>. Andre ganger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kvister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klær</a:t>
            </a:r>
            <a:r>
              <a:rPr lang="en-US" sz="2000" dirty="0"/>
              <a:t> ha </a:t>
            </a:r>
            <a:r>
              <a:rPr lang="en-US" sz="2000" dirty="0" err="1"/>
              <a:t>slått</a:t>
            </a:r>
            <a:r>
              <a:rPr lang="en-US" sz="2000" dirty="0"/>
              <a:t> av </a:t>
            </a:r>
            <a:r>
              <a:rPr lang="en-US" sz="2000" dirty="0" err="1"/>
              <a:t>sikringen</a:t>
            </a:r>
            <a:r>
              <a:rPr lang="en-US" sz="2000" dirty="0"/>
              <a:t>. </a:t>
            </a:r>
            <a:r>
              <a:rPr lang="en-US" sz="2000" dirty="0" err="1"/>
              <a:t>Kanskje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du </a:t>
            </a:r>
            <a:r>
              <a:rPr lang="en-US" sz="2000" dirty="0" err="1"/>
              <a:t>tømt</a:t>
            </a:r>
            <a:r>
              <a:rPr lang="en-US" sz="2000" dirty="0"/>
              <a:t> </a:t>
            </a:r>
            <a:r>
              <a:rPr lang="en-US" sz="2000" dirty="0" err="1"/>
              <a:t>geværet</a:t>
            </a:r>
            <a:r>
              <a:rPr lang="en-US" sz="2000" dirty="0"/>
              <a:t> men </a:t>
            </a:r>
            <a:r>
              <a:rPr lang="en-US" sz="2000" dirty="0" err="1"/>
              <a:t>en</a:t>
            </a:r>
            <a:r>
              <a:rPr lang="en-US" sz="2000" dirty="0"/>
              <a:t> patron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lagt</a:t>
            </a:r>
            <a:r>
              <a:rPr lang="en-US" sz="2000" dirty="0"/>
              <a:t> seg </a:t>
            </a:r>
            <a:r>
              <a:rPr lang="en-US" sz="2000" dirty="0" err="1"/>
              <a:t>igjen</a:t>
            </a:r>
            <a:r>
              <a:rPr lang="en-US" sz="2000" dirty="0"/>
              <a:t>. Det er </a:t>
            </a:r>
            <a:r>
              <a:rPr lang="en-US" sz="2000" dirty="0" err="1"/>
              <a:t>viktig</a:t>
            </a:r>
            <a:r>
              <a:rPr lang="en-US" sz="2000" dirty="0"/>
              <a:t> å ha </a:t>
            </a:r>
            <a:r>
              <a:rPr lang="en-US" sz="2000" dirty="0" err="1"/>
              <a:t>flere</a:t>
            </a:r>
            <a:r>
              <a:rPr lang="en-US" sz="2000" dirty="0"/>
              <a:t> lag av </a:t>
            </a:r>
            <a:r>
              <a:rPr lang="en-US" sz="2000" dirty="0" err="1"/>
              <a:t>sikkerhet</a:t>
            </a:r>
            <a:r>
              <a:rPr lang="en-US" sz="2000" dirty="0"/>
              <a:t> i </a:t>
            </a:r>
            <a:r>
              <a:rPr lang="en-US" sz="2000" dirty="0" err="1"/>
              <a:t>tilfelle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sikkerhetsregel</a:t>
            </a:r>
            <a:r>
              <a:rPr lang="en-US" sz="2000" dirty="0"/>
              <a:t> </a:t>
            </a:r>
            <a:r>
              <a:rPr lang="en-US" sz="2000" dirty="0" err="1"/>
              <a:t>svikter</a:t>
            </a:r>
            <a:r>
              <a:rPr lang="en-US" sz="2000" dirty="0"/>
              <a:t>. Om det </a:t>
            </a:r>
            <a:r>
              <a:rPr lang="en-US" sz="2000" dirty="0" err="1"/>
              <a:t>skulle</a:t>
            </a:r>
            <a:r>
              <a:rPr lang="en-US" sz="2000" dirty="0"/>
              <a:t> </a:t>
            </a:r>
            <a:r>
              <a:rPr lang="en-US" sz="2000" dirty="0" err="1"/>
              <a:t>gå</a:t>
            </a:r>
            <a:r>
              <a:rPr lang="en-US" sz="2000" dirty="0"/>
              <a:t> av et </a:t>
            </a:r>
            <a:r>
              <a:rPr lang="en-US" sz="2000" dirty="0" err="1"/>
              <a:t>skudd</a:t>
            </a:r>
            <a:r>
              <a:rPr lang="en-US" sz="2000" dirty="0"/>
              <a:t>, slipper du med </a:t>
            </a:r>
            <a:r>
              <a:rPr lang="en-US" sz="2000" dirty="0" err="1"/>
              <a:t>skrekken</a:t>
            </a:r>
            <a:r>
              <a:rPr lang="en-US" sz="2000" dirty="0"/>
              <a:t> og </a:t>
            </a:r>
            <a:r>
              <a:rPr lang="en-US" sz="2000" dirty="0" err="1"/>
              <a:t>kvalmen</a:t>
            </a:r>
            <a:r>
              <a:rPr lang="en-US" sz="2000" dirty="0"/>
              <a:t> </a:t>
            </a:r>
            <a:r>
              <a:rPr lang="en-US" sz="2000" dirty="0" err="1"/>
              <a:t>dersom</a:t>
            </a:r>
            <a:r>
              <a:rPr lang="en-US" sz="2000" dirty="0"/>
              <a:t> </a:t>
            </a:r>
            <a:r>
              <a:rPr lang="en-US" sz="2000" dirty="0" err="1"/>
              <a:t>geværet</a:t>
            </a:r>
            <a:r>
              <a:rPr lang="en-US" sz="2000" dirty="0"/>
              <a:t> </a:t>
            </a:r>
            <a:r>
              <a:rPr lang="en-US" sz="2000" dirty="0" err="1"/>
              <a:t>pekte</a:t>
            </a:r>
            <a:r>
              <a:rPr lang="en-US" sz="2000" dirty="0"/>
              <a:t> </a:t>
            </a:r>
            <a:r>
              <a:rPr lang="en-US" sz="2000" dirty="0" err="1"/>
              <a:t>opp</a:t>
            </a:r>
            <a:r>
              <a:rPr lang="en-US" sz="2000" dirty="0"/>
              <a:t> i </a:t>
            </a:r>
            <a:r>
              <a:rPr lang="en-US" sz="2000" dirty="0" err="1"/>
              <a:t>lufte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ned</a:t>
            </a:r>
            <a:r>
              <a:rPr lang="en-US" sz="2000" dirty="0"/>
              <a:t> i </a:t>
            </a:r>
            <a:r>
              <a:rPr lang="en-US" sz="2000" dirty="0" err="1"/>
              <a:t>myra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9988428-C503-EF8D-E4F1-DAFC3F95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4550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F1FB0BB-18F3-32AB-97CA-CF5AF6EF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14. Hvilken av disse reglene regner du for viktigst?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2FF9756-CAC8-6D42-65CB-93F43F05D8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226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B6656E0-8CD3-4583-127B-CC761247A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1731" y="2194101"/>
            <a:ext cx="4558747" cy="4260885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Sjekk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flere</a:t>
            </a:r>
            <a:r>
              <a:rPr lang="en-US" sz="2000" i="0" dirty="0">
                <a:effectLst/>
              </a:rPr>
              <a:t> ganger i </a:t>
            </a:r>
            <a:r>
              <a:rPr lang="en-US" sz="2000" i="0" dirty="0" err="1">
                <a:effectLst/>
              </a:rPr>
              <a:t>løpet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jakta</a:t>
            </a:r>
            <a:r>
              <a:rPr lang="en-US" sz="2000" i="0" dirty="0">
                <a:effectLst/>
              </a:rPr>
              <a:t> at </a:t>
            </a:r>
            <a:r>
              <a:rPr lang="en-US" sz="2000" i="0" dirty="0" err="1">
                <a:effectLst/>
              </a:rPr>
              <a:t>løpet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fritt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Håndter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alltid</a:t>
            </a:r>
            <a:r>
              <a:rPr lang="en-US" sz="2000" i="0" dirty="0">
                <a:effectLst/>
              </a:rPr>
              <a:t> et </a:t>
            </a:r>
            <a:r>
              <a:rPr lang="en-US" sz="2000" i="0" dirty="0" err="1">
                <a:effectLst/>
              </a:rPr>
              <a:t>våpen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om det </a:t>
            </a:r>
            <a:r>
              <a:rPr lang="en-US" sz="2000" i="0" dirty="0" err="1">
                <a:effectLst/>
              </a:rPr>
              <a:t>skulle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være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ladd</a:t>
            </a:r>
            <a:r>
              <a:rPr lang="en-US" sz="2000" i="0" dirty="0">
                <a:effectLst/>
              </a:rPr>
              <a:t>.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Tøm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våpenet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heng</a:t>
            </a:r>
            <a:r>
              <a:rPr lang="en-US" sz="2000" i="0" dirty="0">
                <a:effectLst/>
              </a:rPr>
              <a:t> det </a:t>
            </a:r>
            <a:r>
              <a:rPr lang="en-US" sz="2000" i="0" dirty="0" err="1">
                <a:effectLst/>
              </a:rPr>
              <a:t>opp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det er pause.</a:t>
            </a:r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Håndter</a:t>
            </a:r>
            <a:r>
              <a:rPr lang="en-US" sz="2000" dirty="0"/>
              <a:t> </a:t>
            </a:r>
            <a:r>
              <a:rPr lang="en-US" sz="2000" dirty="0" err="1"/>
              <a:t>alltid</a:t>
            </a:r>
            <a:r>
              <a:rPr lang="en-US" sz="2000" dirty="0"/>
              <a:t> et </a:t>
            </a:r>
            <a:r>
              <a:rPr lang="en-US" sz="2000" dirty="0" err="1"/>
              <a:t>våpen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om det </a:t>
            </a:r>
            <a:r>
              <a:rPr lang="en-US" sz="2000" dirty="0" err="1"/>
              <a:t>skulle</a:t>
            </a:r>
            <a:r>
              <a:rPr lang="en-US" sz="2000" dirty="0"/>
              <a:t>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ladd</a:t>
            </a:r>
            <a:r>
              <a:rPr lang="en-US" sz="2000" dirty="0"/>
              <a:t>. Det </a:t>
            </a:r>
            <a:r>
              <a:rPr lang="en-US" sz="2000" dirty="0" err="1"/>
              <a:t>gjelder</a:t>
            </a:r>
            <a:r>
              <a:rPr lang="en-US" sz="2000" dirty="0"/>
              <a:t> i alle </a:t>
            </a:r>
            <a:r>
              <a:rPr lang="en-US" sz="2000" dirty="0" err="1"/>
              <a:t>situasjoner</a:t>
            </a:r>
            <a:r>
              <a:rPr lang="en-US" sz="2000" dirty="0"/>
              <a:t>: under transport, under pauser, under </a:t>
            </a:r>
            <a:r>
              <a:rPr lang="en-US" sz="2000" dirty="0" err="1"/>
              <a:t>jakt</a:t>
            </a:r>
            <a:r>
              <a:rPr lang="en-US" sz="2000" dirty="0"/>
              <a:t> </a:t>
            </a:r>
            <a:r>
              <a:rPr lang="en-US" sz="2000" dirty="0" err="1"/>
              <a:t>osv</a:t>
            </a:r>
            <a:r>
              <a:rPr lang="en-US" sz="2000" dirty="0"/>
              <a:t>. </a:t>
            </a:r>
            <a:r>
              <a:rPr lang="en-US" sz="2000" dirty="0" err="1"/>
              <a:t>Derfor</a:t>
            </a:r>
            <a:r>
              <a:rPr lang="en-US" sz="2000" dirty="0"/>
              <a:t> er </a:t>
            </a:r>
            <a:r>
              <a:rPr lang="en-US" sz="2000" dirty="0" err="1"/>
              <a:t>dette</a:t>
            </a:r>
            <a:r>
              <a:rPr lang="en-US" sz="2000" dirty="0"/>
              <a:t> </a:t>
            </a:r>
            <a:r>
              <a:rPr lang="en-US" sz="2000" dirty="0" err="1"/>
              <a:t>helt</a:t>
            </a:r>
            <a:r>
              <a:rPr lang="en-US" sz="2000" dirty="0"/>
              <a:t> </a:t>
            </a:r>
            <a:r>
              <a:rPr lang="en-US" sz="2000" dirty="0" err="1"/>
              <a:t>grunnleggende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A1336E2-688E-8F60-B4CF-75C17D46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6541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9F2F8C-29FC-77AB-B9BD-ED857E48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43657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15. </a:t>
            </a:r>
            <a:r>
              <a:rPr lang="en-US" sz="3400" dirty="0" err="1"/>
              <a:t>Hva</a:t>
            </a:r>
            <a:r>
              <a:rPr lang="en-US" sz="3400" dirty="0"/>
              <a:t> er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jaktleders</a:t>
            </a:r>
            <a:r>
              <a:rPr lang="en-US" sz="3400" dirty="0"/>
              <a:t> </a:t>
            </a:r>
            <a:r>
              <a:rPr lang="en-US" sz="3400" dirty="0" err="1"/>
              <a:t>oppgaver</a:t>
            </a:r>
            <a:r>
              <a:rPr lang="en-US" sz="3400" dirty="0"/>
              <a:t> </a:t>
            </a:r>
            <a:r>
              <a:rPr lang="en-US" sz="3400" dirty="0" err="1"/>
              <a:t>når</a:t>
            </a:r>
            <a:r>
              <a:rPr lang="en-US" sz="3400" dirty="0"/>
              <a:t> det </a:t>
            </a:r>
            <a:r>
              <a:rPr lang="en-US" sz="3400" dirty="0" err="1"/>
              <a:t>gjelder</a:t>
            </a:r>
            <a:r>
              <a:rPr lang="en-US" sz="3400" dirty="0"/>
              <a:t> </a:t>
            </a:r>
            <a:r>
              <a:rPr lang="en-US" sz="3400" dirty="0" err="1"/>
              <a:t>sikkerhet</a:t>
            </a:r>
            <a:r>
              <a:rPr lang="en-US" sz="3400" dirty="0"/>
              <a:t>?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84C7DD3-EFD1-4021-59D4-070C52D38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308" y="2872899"/>
            <a:ext cx="5080000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700" i="0" dirty="0" err="1">
                <a:effectLst/>
              </a:rPr>
              <a:t>Planlegge</a:t>
            </a:r>
            <a:r>
              <a:rPr lang="en-US" sz="1700" i="0" dirty="0">
                <a:effectLst/>
              </a:rPr>
              <a:t> poster, poster og </a:t>
            </a:r>
            <a:r>
              <a:rPr lang="en-US" sz="1700" i="0" dirty="0" err="1">
                <a:effectLst/>
              </a:rPr>
              <a:t>drev</a:t>
            </a:r>
            <a:r>
              <a:rPr lang="en-US" sz="1700" i="0" dirty="0">
                <a:effectLst/>
              </a:rPr>
              <a:t>, </a:t>
            </a:r>
            <a:r>
              <a:rPr lang="en-US" sz="1700" i="0" dirty="0" err="1">
                <a:effectLst/>
              </a:rPr>
              <a:t>skytevinkler</a:t>
            </a:r>
            <a:r>
              <a:rPr lang="en-US" sz="1700" i="0" dirty="0">
                <a:effectLst/>
              </a:rPr>
              <a:t> og </a:t>
            </a:r>
            <a:r>
              <a:rPr lang="en-US" sz="1700" i="0" dirty="0" err="1">
                <a:effectLst/>
              </a:rPr>
              <a:t>retninger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osv</a:t>
            </a:r>
            <a:r>
              <a:rPr lang="en-US" sz="1700" i="0" dirty="0"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700" i="0" dirty="0">
                <a:effectLst/>
              </a:rPr>
              <a:t>Lese </a:t>
            </a:r>
            <a:r>
              <a:rPr lang="en-US" sz="1700" i="0" dirty="0" err="1">
                <a:effectLst/>
              </a:rPr>
              <a:t>opp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hvilke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dyr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som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skal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skytes</a:t>
            </a:r>
            <a:r>
              <a:rPr lang="en-US" sz="1700" i="0" dirty="0">
                <a:effectLst/>
              </a:rPr>
              <a:t>, </a:t>
            </a:r>
            <a:r>
              <a:rPr lang="en-US" sz="1700" i="0" dirty="0" err="1">
                <a:effectLst/>
              </a:rPr>
              <a:t>starte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jakten</a:t>
            </a:r>
            <a:r>
              <a:rPr lang="en-US" sz="1700" i="0" dirty="0">
                <a:effectLst/>
              </a:rPr>
              <a:t> på </a:t>
            </a:r>
            <a:r>
              <a:rPr lang="en-US" sz="1700" i="0" dirty="0" err="1">
                <a:effectLst/>
              </a:rPr>
              <a:t>Wehunt</a:t>
            </a:r>
            <a:r>
              <a:rPr lang="en-US" sz="1700" i="0" dirty="0">
                <a:effectLst/>
              </a:rPr>
              <a:t>, og </a:t>
            </a:r>
            <a:r>
              <a:rPr lang="en-US" sz="1700" i="0" dirty="0" err="1">
                <a:effectLst/>
              </a:rPr>
              <a:t>varsle</a:t>
            </a:r>
            <a:r>
              <a:rPr lang="en-US" sz="1700" i="0" dirty="0">
                <a:effectLst/>
              </a:rPr>
              <a:t> om </a:t>
            </a:r>
            <a:r>
              <a:rPr lang="en-US" sz="1700" i="0" dirty="0" err="1">
                <a:effectLst/>
              </a:rPr>
              <a:t>når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derevet</a:t>
            </a:r>
            <a:r>
              <a:rPr lang="en-US" sz="1700" i="0" dirty="0">
                <a:effectLst/>
              </a:rPr>
              <a:t> er over.</a:t>
            </a:r>
            <a:endParaRPr lang="en-US" sz="1700" dirty="0"/>
          </a:p>
          <a:p>
            <a:pPr marL="571500" indent="-342900" fontAlgn="ctr">
              <a:buFont typeface="+mj-lt"/>
              <a:buAutoNum type="arabicPeriod"/>
            </a:pPr>
            <a:r>
              <a:rPr lang="en-US" sz="1700" i="0" dirty="0" err="1">
                <a:effectLst/>
              </a:rPr>
              <a:t>Sjekke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hvor</a:t>
            </a:r>
            <a:r>
              <a:rPr lang="en-US" sz="1700" i="0" dirty="0">
                <a:effectLst/>
              </a:rPr>
              <a:t> god den </a:t>
            </a:r>
            <a:r>
              <a:rPr lang="en-US" sz="1700" i="0" dirty="0" err="1">
                <a:effectLst/>
              </a:rPr>
              <a:t>enkelte</a:t>
            </a:r>
            <a:r>
              <a:rPr lang="en-US" sz="1700" i="0" dirty="0">
                <a:effectLst/>
              </a:rPr>
              <a:t> på </a:t>
            </a:r>
            <a:r>
              <a:rPr lang="en-US" sz="1700" i="0" dirty="0" err="1">
                <a:effectLst/>
              </a:rPr>
              <a:t>laget</a:t>
            </a:r>
            <a:r>
              <a:rPr lang="en-US" sz="1700" i="0" dirty="0">
                <a:effectLst/>
              </a:rPr>
              <a:t> er på </a:t>
            </a:r>
            <a:r>
              <a:rPr lang="en-US" sz="1700" i="0" dirty="0" err="1">
                <a:effectLst/>
              </a:rPr>
              <a:t>skytebanen</a:t>
            </a:r>
            <a:r>
              <a:rPr lang="en-US" sz="1700" i="0" dirty="0">
                <a:effectLst/>
              </a:rPr>
              <a:t> og dele </a:t>
            </a:r>
            <a:r>
              <a:rPr lang="en-US" sz="1700" i="0" dirty="0" err="1">
                <a:effectLst/>
              </a:rPr>
              <a:t>ut</a:t>
            </a:r>
            <a:r>
              <a:rPr lang="en-US" sz="1700" i="0" dirty="0">
                <a:effectLst/>
              </a:rPr>
              <a:t> poster </a:t>
            </a:r>
            <a:r>
              <a:rPr lang="en-US" sz="1700" i="0" dirty="0" err="1">
                <a:effectLst/>
              </a:rPr>
              <a:t>som</a:t>
            </a:r>
            <a:r>
              <a:rPr lang="en-US" sz="1700" i="0" dirty="0">
                <a:effectLst/>
              </a:rPr>
              <a:t> passer </a:t>
            </a:r>
            <a:r>
              <a:rPr lang="en-US" sz="1700" i="0" dirty="0" err="1">
                <a:effectLst/>
              </a:rPr>
              <a:t>etter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ferdighet</a:t>
            </a:r>
            <a:r>
              <a:rPr lang="en-US" sz="1700" i="0" dirty="0">
                <a:effectLst/>
              </a:rPr>
              <a:t>.</a:t>
            </a:r>
          </a:p>
          <a:p>
            <a:pPr marL="457200" fontAlgn="ctr"/>
            <a:endParaRPr lang="en-US" sz="1400" dirty="0"/>
          </a:p>
          <a:p>
            <a:pPr marL="0" indent="0" fontAlgn="ctr">
              <a:buNone/>
            </a:pPr>
            <a:r>
              <a:rPr lang="en-US" sz="2000" i="0" dirty="0" err="1">
                <a:effectLst/>
              </a:rPr>
              <a:t>Jaktlag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hjort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elg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skal</a:t>
            </a:r>
            <a:r>
              <a:rPr lang="en-US" sz="2000" i="0" dirty="0">
                <a:effectLst/>
              </a:rPr>
              <a:t> ha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jaktleder</a:t>
            </a:r>
            <a:r>
              <a:rPr lang="en-US" sz="2000" i="0" dirty="0">
                <a:effectLst/>
              </a:rPr>
              <a:t>. </a:t>
            </a:r>
            <a:r>
              <a:rPr lang="en-US" sz="2000" i="0" dirty="0" err="1">
                <a:effectLst/>
              </a:rPr>
              <a:t>Jaktleder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skal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planlegge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gjennomføre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jakta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slik</a:t>
            </a:r>
            <a:r>
              <a:rPr lang="en-US" sz="2000" i="0" dirty="0">
                <a:effectLst/>
              </a:rPr>
              <a:t> at den er </a:t>
            </a:r>
            <a:r>
              <a:rPr lang="en-US" sz="2000" i="0" dirty="0" err="1">
                <a:effectLst/>
              </a:rPr>
              <a:t>sikkerhetsmessig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forsvarlig</a:t>
            </a:r>
            <a:r>
              <a:rPr lang="en-US" sz="2000" i="0" dirty="0">
                <a:effectLst/>
              </a:rPr>
              <a:t>: </a:t>
            </a:r>
            <a:r>
              <a:rPr lang="en-US" sz="2000" i="0" dirty="0" err="1">
                <a:effectLst/>
              </a:rPr>
              <a:t>Planlegge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postene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skyteretninger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skytevinkler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varsle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posster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kan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forlates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avtale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hvor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hundeførere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drivere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skal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osv</a:t>
            </a:r>
            <a:r>
              <a:rPr lang="en-US" sz="2000" i="0" dirty="0">
                <a:effectLst/>
              </a:rPr>
              <a:t>.</a:t>
            </a:r>
          </a:p>
          <a:p>
            <a:pPr marL="0"/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A73719-ACD7-637A-A689-925A4B8AD6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9" r="-1" b="411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D5271E2-17B8-14B6-1A03-47ADFC65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3220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191E51-4839-F49A-616A-98805D93DC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FC66D37-A7D5-AC65-A322-7E4DE71B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16. Hvorfor er det viktig å rydde rundt poster?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9BFB0FA-97CE-3516-F901-0118B8F75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434201"/>
            <a:ext cx="4587239" cy="37427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Da </a:t>
            </a:r>
            <a:r>
              <a:rPr lang="en-US" sz="1800" i="0" dirty="0" err="1">
                <a:effectLst/>
              </a:rPr>
              <a:t>kommer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litt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høyden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dyra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lukter</a:t>
            </a:r>
            <a:r>
              <a:rPr lang="en-US" sz="1800" i="0" dirty="0">
                <a:effectLst/>
              </a:rPr>
              <a:t> deg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Da sitter du </a:t>
            </a:r>
            <a:r>
              <a:rPr lang="en-US" sz="1800" i="0" dirty="0" err="1">
                <a:effectLst/>
              </a:rPr>
              <a:t>bedre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roligere</a:t>
            </a:r>
            <a:r>
              <a:rPr lang="en-US" sz="1800" i="0" dirty="0">
                <a:effectLst/>
              </a:rPr>
              <a:t>. Da </a:t>
            </a:r>
            <a:r>
              <a:rPr lang="en-US" sz="1800" i="0" dirty="0" err="1">
                <a:effectLst/>
              </a:rPr>
              <a:t>skremmer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dyra</a:t>
            </a:r>
            <a:r>
              <a:rPr lang="en-US" sz="1800" i="0" dirty="0">
                <a:effectLst/>
              </a:rPr>
              <a:t> på veg mot </a:t>
            </a:r>
            <a:r>
              <a:rPr lang="en-US" sz="1800" i="0" dirty="0" err="1">
                <a:effectLst/>
              </a:rPr>
              <a:t>posten</a:t>
            </a:r>
            <a:r>
              <a:rPr lang="en-US" sz="18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bedre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mulighet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å </a:t>
            </a:r>
            <a:r>
              <a:rPr lang="en-US" sz="1800" i="0" dirty="0" err="1">
                <a:effectLst/>
              </a:rPr>
              <a:t>sjekke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sikker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bakgrunn</a:t>
            </a:r>
            <a:r>
              <a:rPr lang="en-US" sz="1800" i="0" dirty="0">
                <a:effectLst/>
              </a:rPr>
              <a:t>.</a:t>
            </a:r>
          </a:p>
          <a:p>
            <a:pPr marL="457200"/>
            <a:endParaRPr lang="en-US" sz="1600" dirty="0"/>
          </a:p>
          <a:p>
            <a:pPr marL="0" indent="0">
              <a:buNone/>
            </a:pPr>
            <a:r>
              <a:rPr lang="en-US" sz="2000" dirty="0"/>
              <a:t>Det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betydning</a:t>
            </a:r>
            <a:r>
              <a:rPr lang="en-US" sz="2000" dirty="0"/>
              <a:t> for </a:t>
            </a:r>
            <a:r>
              <a:rPr lang="en-US" sz="2000" dirty="0" err="1"/>
              <a:t>sikkerhet</a:t>
            </a:r>
            <a:r>
              <a:rPr lang="en-US" sz="2000" dirty="0"/>
              <a:t>. Jo </a:t>
            </a:r>
            <a:r>
              <a:rPr lang="en-US" sz="2000" dirty="0" err="1"/>
              <a:t>tidligere</a:t>
            </a:r>
            <a:r>
              <a:rPr lang="en-US" sz="2000" dirty="0"/>
              <a:t> </a:t>
            </a:r>
            <a:r>
              <a:rPr lang="en-US" sz="2000" dirty="0" err="1"/>
              <a:t>posten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se </a:t>
            </a:r>
            <a:r>
              <a:rPr lang="en-US" sz="2000" dirty="0" err="1"/>
              <a:t>hva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kommer</a:t>
            </a:r>
            <a:r>
              <a:rPr lang="en-US" sz="2000" dirty="0"/>
              <a:t>, jo </a:t>
            </a:r>
            <a:r>
              <a:rPr lang="en-US" sz="2000" dirty="0" err="1"/>
              <a:t>bedre</a:t>
            </a:r>
            <a:r>
              <a:rPr lang="en-US" sz="2000" dirty="0"/>
              <a:t> </a:t>
            </a:r>
            <a:r>
              <a:rPr lang="en-US" sz="2000" dirty="0" err="1"/>
              <a:t>planlagt</a:t>
            </a:r>
            <a:r>
              <a:rPr lang="en-US" sz="2000" dirty="0"/>
              <a:t> </a:t>
            </a:r>
            <a:r>
              <a:rPr lang="en-US" sz="2000" dirty="0" err="1"/>
              <a:t>blir</a:t>
            </a:r>
            <a:r>
              <a:rPr lang="en-US" sz="2000" dirty="0"/>
              <a:t> </a:t>
            </a:r>
            <a:r>
              <a:rPr lang="en-US" sz="2000" dirty="0" err="1"/>
              <a:t>skuddet</a:t>
            </a:r>
            <a:r>
              <a:rPr lang="en-US" sz="2000" dirty="0"/>
              <a:t>. Da slipper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skudd</a:t>
            </a:r>
            <a:r>
              <a:rPr lang="en-US" sz="2000" dirty="0"/>
              <a:t> </a:t>
            </a:r>
            <a:r>
              <a:rPr lang="en-US" sz="2000" dirty="0" err="1"/>
              <a:t>gjennom</a:t>
            </a:r>
            <a:r>
              <a:rPr lang="en-US" sz="2000" dirty="0"/>
              <a:t> </a:t>
            </a:r>
            <a:r>
              <a:rPr lang="en-US" sz="2000" dirty="0" err="1"/>
              <a:t>krattet</a:t>
            </a:r>
            <a:r>
              <a:rPr lang="en-US" sz="2000" dirty="0"/>
              <a:t> med </a:t>
            </a:r>
            <a:r>
              <a:rPr lang="en-US" sz="2000" dirty="0" err="1"/>
              <a:t>liten</a:t>
            </a:r>
            <a:r>
              <a:rPr lang="en-US" sz="2000" dirty="0"/>
              <a:t> </a:t>
            </a:r>
            <a:r>
              <a:rPr lang="en-US" sz="2000" dirty="0" err="1"/>
              <a:t>kontroll</a:t>
            </a:r>
            <a:r>
              <a:rPr lang="en-US" sz="2000" dirty="0"/>
              <a:t> på </a:t>
            </a:r>
            <a:r>
              <a:rPr lang="en-US" sz="2000" dirty="0" err="1"/>
              <a:t>hva</a:t>
            </a:r>
            <a:r>
              <a:rPr lang="en-US" sz="2000" dirty="0"/>
              <a:t> og </a:t>
            </a:r>
            <a:r>
              <a:rPr lang="en-US" sz="2000" dirty="0" err="1"/>
              <a:t>hvem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kommer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driver </a:t>
            </a:r>
            <a:r>
              <a:rPr lang="en-US" sz="2000" dirty="0" err="1"/>
              <a:t>litt</a:t>
            </a:r>
            <a:r>
              <a:rPr lang="en-US" sz="2000" dirty="0"/>
              <a:t> </a:t>
            </a:r>
            <a:r>
              <a:rPr lang="en-US" sz="2000" dirty="0" err="1"/>
              <a:t>lengre</a:t>
            </a:r>
            <a:r>
              <a:rPr lang="en-US" sz="2000" dirty="0"/>
              <a:t> </a:t>
            </a:r>
            <a:r>
              <a:rPr lang="en-US" sz="2000" dirty="0" err="1"/>
              <a:t>bak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DDADDC7-B384-2096-DA6A-11E57C49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3514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8AB6491-8969-C3FF-9C1A-C3083736A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17. Du er på </a:t>
            </a:r>
            <a:r>
              <a:rPr lang="en-US" sz="4100" dirty="0" err="1"/>
              <a:t>rypejakt</a:t>
            </a:r>
            <a:r>
              <a:rPr lang="en-US" sz="4100" dirty="0"/>
              <a:t> og </a:t>
            </a:r>
            <a:r>
              <a:rPr lang="en-US" sz="4100" dirty="0" err="1"/>
              <a:t>skal</a:t>
            </a:r>
            <a:r>
              <a:rPr lang="en-US" sz="4100" dirty="0"/>
              <a:t> </a:t>
            </a:r>
            <a:r>
              <a:rPr lang="en-US" sz="4100" dirty="0" err="1"/>
              <a:t>krysse</a:t>
            </a:r>
            <a:r>
              <a:rPr lang="en-US" sz="4100" dirty="0"/>
              <a:t> </a:t>
            </a:r>
            <a:r>
              <a:rPr lang="en-US" sz="4100" dirty="0" err="1"/>
              <a:t>en</a:t>
            </a:r>
            <a:r>
              <a:rPr lang="en-US" sz="4100" dirty="0"/>
              <a:t> </a:t>
            </a:r>
            <a:r>
              <a:rPr lang="en-US" sz="4100" dirty="0" err="1"/>
              <a:t>elv</a:t>
            </a:r>
            <a:r>
              <a:rPr lang="en-US" sz="4100" dirty="0"/>
              <a:t>. </a:t>
            </a:r>
            <a:r>
              <a:rPr lang="en-US" sz="4100" dirty="0" err="1"/>
              <a:t>Hva</a:t>
            </a:r>
            <a:r>
              <a:rPr lang="en-US" sz="4100" dirty="0"/>
              <a:t> </a:t>
            </a:r>
            <a:r>
              <a:rPr lang="en-US" sz="4100" dirty="0" err="1"/>
              <a:t>gjør</a:t>
            </a:r>
            <a:r>
              <a:rPr lang="en-US" sz="4100" dirty="0"/>
              <a:t> du?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B4258C-2F6E-76E2-5451-251F5502E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788" y="2333297"/>
            <a:ext cx="5886026" cy="408105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85725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Det er </a:t>
            </a:r>
            <a:r>
              <a:rPr lang="en-US" sz="1800" i="0" dirty="0" err="1">
                <a:effectLst/>
              </a:rPr>
              <a:t>ofte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ryper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bekkedaler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ur</a:t>
            </a:r>
            <a:r>
              <a:rPr lang="en-US" sz="1800" i="0" dirty="0">
                <a:effectLst/>
              </a:rPr>
              <a:t>. </a:t>
            </a:r>
            <a:r>
              <a:rPr lang="en-US" sz="1800" i="0" dirty="0" err="1">
                <a:effectLst/>
              </a:rPr>
              <a:t>Vær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klar</a:t>
            </a:r>
            <a:r>
              <a:rPr lang="en-US" sz="1800" i="0" dirty="0">
                <a:effectLst/>
              </a:rPr>
              <a:t> for </a:t>
            </a:r>
            <a:r>
              <a:rPr lang="en-US" sz="1800" i="0" dirty="0" err="1">
                <a:effectLst/>
              </a:rPr>
              <a:t>skudd</a:t>
            </a:r>
            <a:r>
              <a:rPr lang="en-US" sz="1800" i="0" dirty="0">
                <a:effectLst/>
              </a:rPr>
              <a:t>.</a:t>
            </a:r>
          </a:p>
          <a:p>
            <a:pPr marL="85725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Fest </a:t>
            </a:r>
            <a:r>
              <a:rPr lang="en-US" sz="1800" i="0" dirty="0" err="1">
                <a:effectLst/>
              </a:rPr>
              <a:t>sekken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skikkelig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lukk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jakka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slik</a:t>
            </a:r>
            <a:r>
              <a:rPr lang="en-US" sz="1800" i="0" dirty="0">
                <a:effectLst/>
              </a:rPr>
              <a:t> at du </a:t>
            </a:r>
            <a:r>
              <a:rPr lang="en-US" sz="1800" i="0" dirty="0" err="1">
                <a:effectLst/>
              </a:rPr>
              <a:t>ikke</a:t>
            </a:r>
            <a:r>
              <a:rPr lang="en-US" sz="1800" i="0" dirty="0">
                <a:effectLst/>
              </a:rPr>
              <a:t> mister </a:t>
            </a:r>
            <a:r>
              <a:rPr lang="en-US" sz="1800" i="0" dirty="0" err="1">
                <a:effectLst/>
              </a:rPr>
              <a:t>balansen</a:t>
            </a:r>
            <a:r>
              <a:rPr lang="en-US" sz="1800" i="0" dirty="0">
                <a:effectLst/>
              </a:rPr>
              <a:t>.</a:t>
            </a:r>
          </a:p>
          <a:p>
            <a:pPr marL="85725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Tøm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hagla</a:t>
            </a:r>
            <a:r>
              <a:rPr lang="en-US" sz="1800" i="0" dirty="0">
                <a:effectLst/>
              </a:rPr>
              <a:t> og hold den i </a:t>
            </a:r>
            <a:r>
              <a:rPr lang="en-US" sz="1800" i="0" dirty="0" err="1">
                <a:effectLst/>
              </a:rPr>
              <a:t>handa</a:t>
            </a:r>
            <a:r>
              <a:rPr lang="en-US" sz="1800" dirty="0"/>
              <a:t>. </a:t>
            </a:r>
          </a:p>
          <a:p>
            <a:endParaRPr lang="en-US" sz="1300" dirty="0"/>
          </a:p>
          <a:p>
            <a:pPr marL="0" indent="0">
              <a:buNone/>
            </a:pPr>
            <a:r>
              <a:rPr lang="en-US" sz="2000" dirty="0" err="1"/>
              <a:t>Når</a:t>
            </a:r>
            <a:r>
              <a:rPr lang="en-US" sz="2000" dirty="0"/>
              <a:t> vi </a:t>
            </a:r>
            <a:r>
              <a:rPr lang="en-US" sz="2000" dirty="0" err="1"/>
              <a:t>krysser</a:t>
            </a:r>
            <a:r>
              <a:rPr lang="en-US" sz="2000" dirty="0"/>
              <a:t> hinder </a:t>
            </a:r>
            <a:r>
              <a:rPr lang="en-US" sz="2000" dirty="0" err="1"/>
              <a:t>sørger</a:t>
            </a:r>
            <a:r>
              <a:rPr lang="en-US" sz="2000" dirty="0"/>
              <a:t> vi for at </a:t>
            </a:r>
            <a:r>
              <a:rPr lang="en-US" sz="2000" dirty="0" err="1"/>
              <a:t>våpenet</a:t>
            </a:r>
            <a:r>
              <a:rPr lang="en-US" sz="2000" dirty="0"/>
              <a:t>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gå</a:t>
            </a:r>
            <a:r>
              <a:rPr lang="en-US" sz="2000" dirty="0"/>
              <a:t> av </a:t>
            </a:r>
            <a:r>
              <a:rPr lang="en-US" sz="2000" dirty="0" err="1"/>
              <a:t>dersom</a:t>
            </a:r>
            <a:r>
              <a:rPr lang="en-US" sz="2000" dirty="0"/>
              <a:t> vi faller. </a:t>
            </a:r>
            <a:r>
              <a:rPr lang="en-US" sz="2000" dirty="0" err="1"/>
              <a:t>Vanligvis</a:t>
            </a:r>
            <a:r>
              <a:rPr lang="en-US" sz="2000" dirty="0"/>
              <a:t> </a:t>
            </a:r>
            <a:r>
              <a:rPr lang="en-US" sz="2000" dirty="0" err="1"/>
              <a:t>tømmer</a:t>
            </a:r>
            <a:r>
              <a:rPr lang="en-US" sz="2000" dirty="0"/>
              <a:t> vi </a:t>
            </a:r>
            <a:r>
              <a:rPr lang="en-US" sz="2000" dirty="0" err="1"/>
              <a:t>våpenet</a:t>
            </a:r>
            <a:r>
              <a:rPr lang="en-US" sz="2000" dirty="0"/>
              <a:t> og tar det i </a:t>
            </a:r>
            <a:r>
              <a:rPr lang="en-US" sz="2000" dirty="0" err="1"/>
              <a:t>handa</a:t>
            </a:r>
            <a:r>
              <a:rPr lang="en-US" sz="2000" dirty="0"/>
              <a:t> </a:t>
            </a:r>
            <a:r>
              <a:rPr lang="en-US" sz="2000" dirty="0" err="1"/>
              <a:t>mens</a:t>
            </a:r>
            <a:r>
              <a:rPr lang="en-US" sz="2000" dirty="0"/>
              <a:t> vi </a:t>
            </a:r>
            <a:r>
              <a:rPr lang="en-US" sz="2000" dirty="0" err="1"/>
              <a:t>krysser</a:t>
            </a:r>
            <a:r>
              <a:rPr lang="en-US" sz="2000" dirty="0"/>
              <a:t>. </a:t>
            </a:r>
            <a:r>
              <a:rPr lang="en-US" sz="2000" dirty="0" err="1"/>
              <a:t>Ofte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det </a:t>
            </a:r>
            <a:r>
              <a:rPr lang="en-US" sz="2000" dirty="0" err="1"/>
              <a:t>sitte</a:t>
            </a:r>
            <a:r>
              <a:rPr lang="en-US" sz="2000" dirty="0"/>
              <a:t> </a:t>
            </a:r>
            <a:r>
              <a:rPr lang="en-US" sz="2000" dirty="0" err="1"/>
              <a:t>ryper</a:t>
            </a:r>
            <a:r>
              <a:rPr lang="en-US" sz="2000" dirty="0"/>
              <a:t> i </a:t>
            </a:r>
            <a:r>
              <a:rPr lang="en-US" sz="2000" dirty="0" err="1"/>
              <a:t>urer</a:t>
            </a:r>
            <a:r>
              <a:rPr lang="en-US" sz="2000" dirty="0"/>
              <a:t> og </a:t>
            </a:r>
            <a:r>
              <a:rPr lang="en-US" sz="2000" dirty="0" err="1"/>
              <a:t>bekkedaler</a:t>
            </a:r>
            <a:r>
              <a:rPr lang="en-US" sz="2000" dirty="0"/>
              <a:t>. </a:t>
            </a:r>
            <a:r>
              <a:rPr lang="en-US" sz="2000" dirty="0" err="1"/>
              <a:t>Prøver</a:t>
            </a:r>
            <a:r>
              <a:rPr lang="en-US" sz="2000" dirty="0"/>
              <a:t> du å </a:t>
            </a:r>
            <a:r>
              <a:rPr lang="en-US" sz="2000" dirty="0" err="1"/>
              <a:t>skyte</a:t>
            </a:r>
            <a:r>
              <a:rPr lang="en-US" sz="2000" dirty="0"/>
              <a:t> i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vanskelig</a:t>
            </a:r>
            <a:r>
              <a:rPr lang="en-US" sz="2000" dirty="0"/>
              <a:t> </a:t>
            </a:r>
            <a:r>
              <a:rPr lang="en-US" sz="2000" dirty="0" err="1"/>
              <a:t>kryssing</a:t>
            </a:r>
            <a:r>
              <a:rPr lang="en-US" sz="2000" dirty="0"/>
              <a:t>, mister du fort </a:t>
            </a:r>
            <a:r>
              <a:rPr lang="en-US" sz="2000" dirty="0" err="1"/>
              <a:t>balansen</a:t>
            </a:r>
            <a:r>
              <a:rPr lang="en-US" sz="2000" dirty="0"/>
              <a:t> og ender med </a:t>
            </a:r>
            <a:r>
              <a:rPr lang="en-US" sz="2000" dirty="0" err="1"/>
              <a:t>skade</a:t>
            </a:r>
            <a:r>
              <a:rPr lang="en-US" sz="2000" dirty="0"/>
              <a:t> </a:t>
            </a:r>
            <a:r>
              <a:rPr lang="en-US" sz="2000" dirty="0" err="1"/>
              <a:t>både</a:t>
            </a:r>
            <a:r>
              <a:rPr lang="en-US" sz="2000" dirty="0"/>
              <a:t> på deg og </a:t>
            </a:r>
            <a:r>
              <a:rPr lang="en-US" sz="2000" dirty="0" err="1"/>
              <a:t>våpenet</a:t>
            </a:r>
            <a:r>
              <a:rPr lang="en-US" sz="2000" dirty="0"/>
              <a:t>. </a:t>
            </a:r>
            <a:r>
              <a:rPr lang="en-US" sz="2000" dirty="0" err="1"/>
              <a:t>Når</a:t>
            </a:r>
            <a:r>
              <a:rPr lang="en-US" sz="2000" dirty="0"/>
              <a:t> vi </a:t>
            </a:r>
            <a:r>
              <a:rPr lang="en-US" sz="2000" dirty="0" err="1"/>
              <a:t>krysser</a:t>
            </a:r>
            <a:r>
              <a:rPr lang="en-US" sz="2000" dirty="0"/>
              <a:t> hinder </a:t>
            </a:r>
            <a:r>
              <a:rPr lang="en-US" sz="2000" dirty="0" err="1"/>
              <a:t>sørger</a:t>
            </a:r>
            <a:r>
              <a:rPr lang="en-US" sz="2000" dirty="0"/>
              <a:t> vi for at </a:t>
            </a:r>
            <a:r>
              <a:rPr lang="en-US" sz="2000" dirty="0" err="1"/>
              <a:t>våpenet</a:t>
            </a:r>
            <a:r>
              <a:rPr lang="en-US" sz="2000" dirty="0"/>
              <a:t>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gå</a:t>
            </a:r>
            <a:r>
              <a:rPr lang="en-US" sz="2000" dirty="0"/>
              <a:t> av </a:t>
            </a:r>
            <a:r>
              <a:rPr lang="en-US" sz="2000" dirty="0" err="1"/>
              <a:t>dersom</a:t>
            </a:r>
            <a:r>
              <a:rPr lang="en-US" sz="2000" dirty="0"/>
              <a:t> vi faller. </a:t>
            </a:r>
            <a:r>
              <a:rPr lang="en-US" sz="2000" dirty="0" err="1"/>
              <a:t>Vanligvis</a:t>
            </a:r>
            <a:r>
              <a:rPr lang="en-US" sz="2000" dirty="0"/>
              <a:t> </a:t>
            </a:r>
            <a:r>
              <a:rPr lang="en-US" sz="2000" dirty="0" err="1"/>
              <a:t>tømmer</a:t>
            </a:r>
            <a:r>
              <a:rPr lang="en-US" sz="2000" dirty="0"/>
              <a:t> vi </a:t>
            </a:r>
            <a:r>
              <a:rPr lang="en-US" sz="2000" dirty="0" err="1"/>
              <a:t>våpenet</a:t>
            </a:r>
            <a:r>
              <a:rPr lang="en-US" sz="2000" dirty="0"/>
              <a:t> og tar det i </a:t>
            </a:r>
            <a:r>
              <a:rPr lang="en-US" sz="2000" dirty="0" err="1"/>
              <a:t>handa</a:t>
            </a:r>
            <a:r>
              <a:rPr lang="en-US" sz="2000" dirty="0"/>
              <a:t> </a:t>
            </a:r>
            <a:r>
              <a:rPr lang="en-US" sz="2000" dirty="0" err="1"/>
              <a:t>mens</a:t>
            </a:r>
            <a:r>
              <a:rPr lang="en-US" sz="2000" dirty="0"/>
              <a:t> vi </a:t>
            </a:r>
            <a:r>
              <a:rPr lang="en-US" sz="2000" dirty="0" err="1"/>
              <a:t>krysser</a:t>
            </a:r>
            <a:r>
              <a:rPr lang="en-US" sz="2000" dirty="0"/>
              <a:t>. </a:t>
            </a:r>
            <a:r>
              <a:rPr lang="en-US" sz="2000" dirty="0" err="1"/>
              <a:t>Ofte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det </a:t>
            </a:r>
            <a:r>
              <a:rPr lang="en-US" sz="2000" dirty="0" err="1"/>
              <a:t>sitte</a:t>
            </a:r>
            <a:r>
              <a:rPr lang="en-US" sz="2000" dirty="0"/>
              <a:t> </a:t>
            </a:r>
            <a:r>
              <a:rPr lang="en-US" sz="2000" dirty="0" err="1"/>
              <a:t>ryper</a:t>
            </a:r>
            <a:r>
              <a:rPr lang="en-US" sz="2000" dirty="0"/>
              <a:t> i </a:t>
            </a:r>
            <a:r>
              <a:rPr lang="en-US" sz="2000" dirty="0" err="1"/>
              <a:t>urer</a:t>
            </a:r>
            <a:r>
              <a:rPr lang="en-US" sz="2000" dirty="0"/>
              <a:t> og </a:t>
            </a:r>
            <a:r>
              <a:rPr lang="en-US" sz="2000" dirty="0" err="1"/>
              <a:t>bekkedaler</a:t>
            </a:r>
            <a:r>
              <a:rPr lang="en-US" sz="2000" dirty="0"/>
              <a:t>. </a:t>
            </a:r>
            <a:r>
              <a:rPr lang="en-US" sz="2000" dirty="0" err="1"/>
              <a:t>Prøver</a:t>
            </a:r>
            <a:r>
              <a:rPr lang="en-US" sz="2000" dirty="0"/>
              <a:t> du å </a:t>
            </a:r>
            <a:r>
              <a:rPr lang="en-US" sz="2000" dirty="0" err="1"/>
              <a:t>skyte</a:t>
            </a:r>
            <a:r>
              <a:rPr lang="en-US" sz="2000" dirty="0"/>
              <a:t> i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vanskelig</a:t>
            </a:r>
            <a:r>
              <a:rPr lang="en-US" sz="2000" dirty="0"/>
              <a:t> </a:t>
            </a:r>
            <a:r>
              <a:rPr lang="en-US" sz="2000" dirty="0" err="1"/>
              <a:t>kryssing</a:t>
            </a:r>
            <a:r>
              <a:rPr lang="en-US" sz="2000" dirty="0"/>
              <a:t>, mister du fort </a:t>
            </a:r>
            <a:r>
              <a:rPr lang="en-US" sz="2000" dirty="0" err="1"/>
              <a:t>balansen</a:t>
            </a:r>
            <a:r>
              <a:rPr lang="en-US" sz="2000" dirty="0"/>
              <a:t> og ender med </a:t>
            </a:r>
            <a:r>
              <a:rPr lang="en-US" sz="2000" dirty="0" err="1"/>
              <a:t>skade</a:t>
            </a:r>
            <a:r>
              <a:rPr lang="en-US" sz="2000" dirty="0"/>
              <a:t> </a:t>
            </a:r>
            <a:r>
              <a:rPr lang="en-US" sz="2000" dirty="0" err="1"/>
              <a:t>både</a:t>
            </a:r>
            <a:r>
              <a:rPr lang="en-US" sz="2000" dirty="0"/>
              <a:t> på deg og </a:t>
            </a:r>
            <a:r>
              <a:rPr lang="en-US" sz="2000" dirty="0" err="1"/>
              <a:t>våpenet</a:t>
            </a:r>
            <a:r>
              <a:rPr lang="en-US" sz="20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6E6906-6CD8-5AFE-7456-4AA851CE9D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5" r="18950" b="-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E0ED132-9535-2B74-7876-16D811DD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27139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744FE-DF78-F178-EDD5-2DD92AA8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18. Når i løpet av en jaktdag er du mest opplagt og konsentrert?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B54347-C0CC-0E18-5B5A-F894DB7E60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 b="37130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9D4E669-0540-A6A9-3110-2B470E1C8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5574" y="3752850"/>
            <a:ext cx="7485413" cy="29200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Tidlig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morningen</a:t>
            </a:r>
            <a:r>
              <a:rPr lang="en-US" sz="1800" i="0" dirty="0"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er </a:t>
            </a:r>
            <a:r>
              <a:rPr lang="en-US" sz="1800" i="0" dirty="0" err="1">
                <a:effectLst/>
              </a:rPr>
              <a:t>mett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uthvilt</a:t>
            </a:r>
            <a:r>
              <a:rPr lang="en-US" sz="18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</a:t>
            </a:r>
            <a:r>
              <a:rPr lang="en-US" sz="1800" i="0" dirty="0" err="1">
                <a:effectLst/>
              </a:rPr>
              <a:t>akkurat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har</a:t>
            </a:r>
            <a:r>
              <a:rPr lang="en-US" sz="1800" i="0" dirty="0">
                <a:effectLst/>
              </a:rPr>
              <a:t> sett et </a:t>
            </a:r>
            <a:r>
              <a:rPr lang="en-US" sz="1800" i="0" dirty="0" err="1">
                <a:effectLst/>
              </a:rPr>
              <a:t>vilt</a:t>
            </a:r>
            <a:r>
              <a:rPr lang="en-US" sz="1800" i="0" dirty="0">
                <a:effectLst/>
              </a:rPr>
              <a:t>.</a:t>
            </a:r>
          </a:p>
          <a:p>
            <a:pPr marL="0"/>
            <a:endParaRPr lang="en-US" sz="1500" b="1" dirty="0"/>
          </a:p>
          <a:p>
            <a:pPr marL="0" indent="0">
              <a:buNone/>
            </a:pPr>
            <a:r>
              <a:rPr lang="en-US" sz="2000" dirty="0" err="1"/>
              <a:t>Jaktdager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bli</a:t>
            </a:r>
            <a:r>
              <a:rPr lang="en-US" sz="2000" dirty="0"/>
              <a:t> </a:t>
            </a:r>
            <a:r>
              <a:rPr lang="en-US" sz="2000" dirty="0" err="1"/>
              <a:t>lange</a:t>
            </a:r>
            <a:r>
              <a:rPr lang="en-US" sz="2000" dirty="0"/>
              <a:t>. </a:t>
            </a:r>
            <a:r>
              <a:rPr lang="en-US" sz="2000" dirty="0" err="1"/>
              <a:t>Innimellom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du </a:t>
            </a:r>
            <a:r>
              <a:rPr lang="en-US" sz="2000" dirty="0" err="1"/>
              <a:t>bli</a:t>
            </a:r>
            <a:r>
              <a:rPr lang="en-US" sz="2000" dirty="0"/>
              <a:t> </a:t>
            </a:r>
            <a:r>
              <a:rPr lang="en-US" sz="2000" dirty="0" err="1"/>
              <a:t>sliten</a:t>
            </a:r>
            <a:r>
              <a:rPr lang="en-US" sz="2000" dirty="0"/>
              <a:t>, </a:t>
            </a:r>
            <a:r>
              <a:rPr lang="en-US" sz="2000" dirty="0" err="1"/>
              <a:t>kald</a:t>
            </a:r>
            <a:r>
              <a:rPr lang="en-US" sz="2000" dirty="0"/>
              <a:t> og </a:t>
            </a:r>
            <a:r>
              <a:rPr lang="en-US" sz="2000" dirty="0" err="1"/>
              <a:t>sulten</a:t>
            </a:r>
            <a:r>
              <a:rPr lang="en-US" sz="2000" dirty="0"/>
              <a:t>. Da </a:t>
            </a:r>
            <a:r>
              <a:rPr lang="en-US" sz="2000" dirty="0" err="1"/>
              <a:t>reagerer</a:t>
            </a:r>
            <a:r>
              <a:rPr lang="en-US" sz="2000" dirty="0"/>
              <a:t> du </a:t>
            </a:r>
            <a:r>
              <a:rPr lang="en-US" sz="2000" dirty="0" err="1"/>
              <a:t>seint</a:t>
            </a:r>
            <a:r>
              <a:rPr lang="en-US" sz="2000" dirty="0"/>
              <a:t> og tar </a:t>
            </a:r>
            <a:r>
              <a:rPr lang="en-US" sz="2000" dirty="0" err="1"/>
              <a:t>dårligere</a:t>
            </a:r>
            <a:r>
              <a:rPr lang="en-US" sz="2000" dirty="0"/>
              <a:t> </a:t>
            </a:r>
            <a:r>
              <a:rPr lang="en-US" sz="2000" dirty="0" err="1"/>
              <a:t>avgjørelser</a:t>
            </a:r>
            <a:r>
              <a:rPr lang="en-US" sz="2000" dirty="0"/>
              <a:t>. I </a:t>
            </a:r>
            <a:r>
              <a:rPr lang="en-US" sz="2000" dirty="0" err="1"/>
              <a:t>slike</a:t>
            </a:r>
            <a:r>
              <a:rPr lang="en-US" sz="2000" dirty="0"/>
              <a:t> </a:t>
            </a:r>
            <a:r>
              <a:rPr lang="en-US" sz="2000" dirty="0" err="1"/>
              <a:t>situasjon</a:t>
            </a:r>
            <a:r>
              <a:rPr lang="en-US" sz="2000" dirty="0"/>
              <a:t> </a:t>
            </a:r>
            <a:r>
              <a:rPr lang="en-US" sz="2000" dirty="0" err="1"/>
              <a:t>øker</a:t>
            </a:r>
            <a:r>
              <a:rPr lang="en-US" sz="2000" dirty="0"/>
              <a:t> </a:t>
            </a:r>
            <a:r>
              <a:rPr lang="en-US" sz="2000" dirty="0" err="1"/>
              <a:t>risikoen</a:t>
            </a:r>
            <a:r>
              <a:rPr lang="en-US" sz="2000" dirty="0"/>
              <a:t> for at du </a:t>
            </a:r>
            <a:r>
              <a:rPr lang="en-US" sz="2000" dirty="0" err="1"/>
              <a:t>blir</a:t>
            </a:r>
            <a:r>
              <a:rPr lang="en-US" sz="2000" dirty="0"/>
              <a:t> for sein </a:t>
            </a:r>
            <a:r>
              <a:rPr lang="en-US" sz="2000" dirty="0" err="1"/>
              <a:t>til</a:t>
            </a:r>
            <a:r>
              <a:rPr lang="en-US" sz="2000" dirty="0"/>
              <a:t> å </a:t>
            </a:r>
            <a:r>
              <a:rPr lang="en-US" sz="2000" dirty="0" err="1"/>
              <a:t>skyte</a:t>
            </a:r>
            <a:r>
              <a:rPr lang="en-US" sz="2000" dirty="0"/>
              <a:t>, for </a:t>
            </a:r>
            <a:r>
              <a:rPr lang="en-US" sz="2000" dirty="0" err="1"/>
              <a:t>skadeskyting</a:t>
            </a:r>
            <a:r>
              <a:rPr lang="en-US" sz="2000" dirty="0"/>
              <a:t> og for at du </a:t>
            </a:r>
            <a:r>
              <a:rPr lang="en-US" sz="2000" dirty="0" err="1"/>
              <a:t>treffer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jaktkamerat</a:t>
            </a:r>
            <a:r>
              <a:rPr lang="en-US" sz="2000" dirty="0"/>
              <a:t> med et </a:t>
            </a:r>
            <a:r>
              <a:rPr lang="en-US" sz="2000" dirty="0" err="1"/>
              <a:t>haglskudd</a:t>
            </a:r>
            <a:r>
              <a:rPr lang="en-US" sz="2000" dirty="0"/>
              <a:t>. Du er </a:t>
            </a:r>
            <a:r>
              <a:rPr lang="en-US" sz="2000" dirty="0" err="1"/>
              <a:t>en</a:t>
            </a:r>
            <a:r>
              <a:rPr lang="en-US" sz="2000" dirty="0"/>
              <a:t> best og </a:t>
            </a:r>
            <a:r>
              <a:rPr lang="en-US" sz="2000" dirty="0" err="1"/>
              <a:t>sikrest</a:t>
            </a:r>
            <a:r>
              <a:rPr lang="en-US" sz="2000" dirty="0"/>
              <a:t> </a:t>
            </a:r>
            <a:r>
              <a:rPr lang="en-US" sz="2000" dirty="0" err="1"/>
              <a:t>jeger</a:t>
            </a:r>
            <a:r>
              <a:rPr lang="en-US" sz="2000" dirty="0"/>
              <a:t> om du pauser og </a:t>
            </a:r>
            <a:r>
              <a:rPr lang="en-US" sz="2000" dirty="0" err="1"/>
              <a:t>spiser</a:t>
            </a:r>
            <a:r>
              <a:rPr lang="en-US" sz="2000" dirty="0"/>
              <a:t> </a:t>
            </a:r>
            <a:r>
              <a:rPr lang="en-US" sz="2000" dirty="0" err="1"/>
              <a:t>jevnlig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204A6B3-631F-A471-546F-92CE3936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0058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86F48FB-8BCD-F055-828B-BD8F298B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 Hvor mange dødelige vådeskudd er det årlig på jakt?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6C80D0-015B-A4DC-F640-CD8A1E53F5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928" y="0"/>
            <a:ext cx="3961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8F94ADC-0724-D379-A95E-13CD24FB3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Ca 1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Ca 7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Ca 13</a:t>
            </a:r>
          </a:p>
          <a:p>
            <a:pPr marL="457200"/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De </a:t>
            </a:r>
            <a:r>
              <a:rPr lang="en-US" sz="2000" dirty="0" err="1">
                <a:solidFill>
                  <a:schemeClr val="bg1"/>
                </a:solidFill>
              </a:rPr>
              <a:t>siste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årene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det </a:t>
            </a:r>
            <a:r>
              <a:rPr lang="en-US" sz="2000" dirty="0" err="1">
                <a:solidFill>
                  <a:schemeClr val="bg1"/>
                </a:solidFill>
              </a:rPr>
              <a:t>vært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omtrent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dødsfall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årlig</a:t>
            </a:r>
            <a:r>
              <a:rPr lang="en-US" sz="2000" dirty="0">
                <a:solidFill>
                  <a:schemeClr val="bg1"/>
                </a:solidFill>
              </a:rPr>
              <a:t>. Det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vært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langt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flere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skader</a:t>
            </a:r>
            <a:r>
              <a:rPr lang="en-US" sz="2000" dirty="0">
                <a:solidFill>
                  <a:schemeClr val="bg1"/>
                </a:solidFill>
              </a:rPr>
              <a:t> på folk, </a:t>
            </a:r>
            <a:r>
              <a:rPr lang="en-US" sz="2000" dirty="0" err="1">
                <a:solidFill>
                  <a:schemeClr val="bg1"/>
                </a:solidFill>
              </a:rPr>
              <a:t>utstyr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hunder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FFD00C7-C83E-749A-D423-953FCCE3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856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D2FE45-660B-A565-9894-650C2249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19. </a:t>
            </a:r>
            <a:r>
              <a:rPr lang="nb-NO" sz="3600" dirty="0"/>
              <a:t>Fire mann er sammen på veg til post med lukket sluttstykke. Er det greit?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D23EA27-C0CE-5F5B-84FF-FC71E1759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9164"/>
            <a:ext cx="5181600" cy="45877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000" i="0" dirty="0">
                <a:solidFill>
                  <a:srgbClr val="3C434A"/>
                </a:solidFill>
                <a:effectLst/>
                <a:latin typeface="-apple-system"/>
              </a:rPr>
              <a:t>Ja, for alle har sagt til hverandre at geværet er tomt.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i="0" dirty="0">
                <a:solidFill>
                  <a:srgbClr val="3C434A"/>
                </a:solidFill>
                <a:effectLst/>
                <a:latin typeface="-apple-system"/>
              </a:rPr>
              <a:t>Ja for du vet at dette er ansvarsbevisste jegere.</a:t>
            </a:r>
            <a:endParaRPr lang="nb-NO" sz="2000" dirty="0">
              <a:solidFill>
                <a:srgbClr val="3C434A"/>
              </a:solidFill>
              <a:latin typeface="-apple-system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i="0" dirty="0">
                <a:solidFill>
                  <a:srgbClr val="3C434A"/>
                </a:solidFill>
                <a:effectLst/>
                <a:latin typeface="-apple-system"/>
              </a:rPr>
              <a:t>Nei, alle jegerne må kunne se at geværet er sikkert uten å måtte spørre.</a:t>
            </a:r>
          </a:p>
          <a:p>
            <a:pPr marL="457200" indent="-457200">
              <a:buFont typeface="+mj-lt"/>
              <a:buAutoNum type="arabicPeriod"/>
            </a:pPr>
            <a:endParaRPr lang="nb-NO" sz="2000" dirty="0">
              <a:solidFill>
                <a:srgbClr val="3C434A"/>
              </a:solidFill>
              <a:latin typeface="-apple-system"/>
            </a:endParaRPr>
          </a:p>
          <a:p>
            <a:pPr marL="0" indent="0">
              <a:buNone/>
            </a:pPr>
            <a:r>
              <a:rPr lang="nb-NO" sz="2000" dirty="0"/>
              <a:t>Det er greit med lukket sluttstykket dersom våpenet er tømt for ammunisjon. Du vet kanskje at det er tomt men det vet ikke de andre. Og hva om du i en stresset situasjon har glemt en patron i kammeret? Og enda verre,- hva om du glemte å sikre i den samme situasjonen? Mange jaktlag har skriftlig avtale om at sluttstykket skal være åpent når en ikke er i en aktiv jaktsituasjon.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6DDDC52-BB9A-42C5-98A6-6DE6C5A798B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DD49092-4F26-6913-CA29-18C6ED28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936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6847EE7-D52A-869D-FF5F-DA99044D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20. Du er på post og har fått melding om at elg er på veg. Når tar du av sikringen?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533FB78-415C-C761-FEB6-3285890CA70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r="13939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6026F4-C852-4F6E-E30F-B25236D72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9893" y="2333297"/>
            <a:ext cx="5433905" cy="384366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i="0" dirty="0" err="1">
                <a:effectLst/>
              </a:rPr>
              <a:t>Slå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sikringen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før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dyret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kommer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nær</a:t>
            </a:r>
            <a:r>
              <a:rPr lang="en-US" sz="2000" i="0" dirty="0">
                <a:effectLst/>
              </a:rPr>
              <a:t> at det </a:t>
            </a:r>
            <a:r>
              <a:rPr lang="en-US" sz="2000" i="0" dirty="0" err="1">
                <a:effectLst/>
              </a:rPr>
              <a:t>hører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lyden</a:t>
            </a:r>
            <a:r>
              <a:rPr lang="en-US" sz="2000" i="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du ser at </a:t>
            </a:r>
            <a:r>
              <a:rPr lang="en-US" sz="2000" i="0" dirty="0" err="1">
                <a:effectLst/>
              </a:rPr>
              <a:t>dyret</a:t>
            </a:r>
            <a:r>
              <a:rPr lang="en-US" sz="2000" i="0" dirty="0">
                <a:effectLst/>
              </a:rPr>
              <a:t> er på </a:t>
            </a:r>
            <a:r>
              <a:rPr lang="en-US" sz="2000" i="0" dirty="0" err="1">
                <a:effectLst/>
              </a:rPr>
              <a:t>kvoten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slår</a:t>
            </a:r>
            <a:r>
              <a:rPr lang="en-US" sz="2000" i="0" dirty="0">
                <a:effectLst/>
              </a:rPr>
              <a:t> du av </a:t>
            </a:r>
            <a:r>
              <a:rPr lang="en-US" sz="2000" i="0" dirty="0" err="1">
                <a:effectLst/>
              </a:rPr>
              <a:t>sikringen</a:t>
            </a:r>
            <a:r>
              <a:rPr lang="en-US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i="0" dirty="0">
                <a:effectLst/>
              </a:rPr>
              <a:t>Du </a:t>
            </a:r>
            <a:r>
              <a:rPr lang="en-US" sz="2000" i="0" dirty="0" err="1">
                <a:effectLst/>
              </a:rPr>
              <a:t>slår</a:t>
            </a:r>
            <a:r>
              <a:rPr lang="en-US" sz="2000" i="0" dirty="0">
                <a:effectLst/>
              </a:rPr>
              <a:t> av </a:t>
            </a:r>
            <a:r>
              <a:rPr lang="en-US" sz="2000" i="0" dirty="0" err="1">
                <a:effectLst/>
              </a:rPr>
              <a:t>sikringen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samtidig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du </a:t>
            </a:r>
            <a:r>
              <a:rPr lang="en-US" sz="2000" i="0" dirty="0" err="1">
                <a:effectLst/>
              </a:rPr>
              <a:t>løfter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geværet</a:t>
            </a:r>
            <a:r>
              <a:rPr lang="en-US" sz="2000" i="0" dirty="0">
                <a:effectLst/>
              </a:rPr>
              <a:t> for å </a:t>
            </a:r>
            <a:r>
              <a:rPr lang="en-US" sz="2000" i="0" dirty="0" err="1">
                <a:effectLst/>
              </a:rPr>
              <a:t>skyte</a:t>
            </a:r>
            <a:r>
              <a:rPr lang="en-US" sz="2000" i="0" dirty="0">
                <a:effectLst/>
              </a:rPr>
              <a:t>.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2000" dirty="0"/>
              <a:t>Det er </a:t>
            </a:r>
            <a:r>
              <a:rPr lang="en-US" sz="2000" dirty="0" err="1"/>
              <a:t>viktig</a:t>
            </a:r>
            <a:r>
              <a:rPr lang="en-US" sz="2000" dirty="0"/>
              <a:t> at du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fast </a:t>
            </a:r>
            <a:r>
              <a:rPr lang="en-US" sz="2000" dirty="0" err="1"/>
              <a:t>rutine</a:t>
            </a:r>
            <a:r>
              <a:rPr lang="en-US" sz="2000" dirty="0"/>
              <a:t> på å </a:t>
            </a:r>
            <a:r>
              <a:rPr lang="en-US" sz="2000" dirty="0" err="1"/>
              <a:t>sikre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avsikre</a:t>
            </a:r>
            <a:r>
              <a:rPr lang="en-US" sz="2000" dirty="0"/>
              <a:t> </a:t>
            </a:r>
            <a:r>
              <a:rPr lang="en-US" sz="2000" dirty="0" err="1"/>
              <a:t>geværet</a:t>
            </a:r>
            <a:r>
              <a:rPr lang="en-US" sz="2000" dirty="0"/>
              <a:t>. </a:t>
            </a:r>
            <a:r>
              <a:rPr lang="en-US" sz="2000" dirty="0" err="1"/>
              <a:t>Sikringen</a:t>
            </a:r>
            <a:r>
              <a:rPr lang="en-US" sz="2000" dirty="0"/>
              <a:t> </a:t>
            </a:r>
            <a:r>
              <a:rPr lang="en-US" sz="2000" dirty="0" err="1"/>
              <a:t>slår</a:t>
            </a:r>
            <a:r>
              <a:rPr lang="en-US" sz="2000" dirty="0"/>
              <a:t> du av i det du </a:t>
            </a:r>
            <a:r>
              <a:rPr lang="en-US" sz="2000" dirty="0" err="1"/>
              <a:t>løfter</a:t>
            </a:r>
            <a:r>
              <a:rPr lang="en-US" sz="2000" dirty="0"/>
              <a:t> </a:t>
            </a:r>
            <a:r>
              <a:rPr lang="en-US" sz="2000" dirty="0" err="1"/>
              <a:t>geværet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skuldra</a:t>
            </a:r>
            <a:r>
              <a:rPr lang="en-US" sz="2000" dirty="0"/>
              <a:t>. I det </a:t>
            </a:r>
            <a:r>
              <a:rPr lang="en-US" sz="2000" dirty="0" err="1"/>
              <a:t>øyeblikket</a:t>
            </a:r>
            <a:r>
              <a:rPr lang="en-US" sz="2000" dirty="0"/>
              <a:t> </a:t>
            </a:r>
            <a:r>
              <a:rPr lang="en-US" sz="2000" dirty="0" err="1"/>
              <a:t>gjør</a:t>
            </a:r>
            <a:r>
              <a:rPr lang="en-US" sz="2000" dirty="0"/>
              <a:t> det </a:t>
            </a:r>
            <a:r>
              <a:rPr lang="en-US" sz="2000" dirty="0" err="1"/>
              <a:t>minst</a:t>
            </a:r>
            <a:r>
              <a:rPr lang="en-US" sz="2000" dirty="0"/>
              <a:t> </a:t>
            </a:r>
            <a:r>
              <a:rPr lang="en-US" sz="2000" dirty="0" err="1"/>
              <a:t>skade</a:t>
            </a:r>
            <a:r>
              <a:rPr lang="en-US" sz="2000" dirty="0"/>
              <a:t> om </a:t>
            </a:r>
            <a:r>
              <a:rPr lang="en-US" sz="2000" dirty="0" err="1"/>
              <a:t>sikringen</a:t>
            </a:r>
            <a:r>
              <a:rPr lang="en-US" sz="2000" dirty="0"/>
              <a:t> </a:t>
            </a:r>
            <a:r>
              <a:rPr lang="en-US" sz="2000" dirty="0" err="1"/>
              <a:t>gir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lite </a:t>
            </a:r>
            <a:r>
              <a:rPr lang="en-US" sz="2000" dirty="0" err="1"/>
              <a:t>klikk</a:t>
            </a:r>
            <a:r>
              <a:rPr lang="en-US" sz="2000" dirty="0"/>
              <a:t>. Sett på </a:t>
            </a:r>
            <a:r>
              <a:rPr lang="en-US" sz="2000" dirty="0" err="1"/>
              <a:t>igjen</a:t>
            </a:r>
            <a:r>
              <a:rPr lang="en-US" sz="2000" dirty="0"/>
              <a:t> </a:t>
            </a:r>
            <a:r>
              <a:rPr lang="en-US" sz="2000" dirty="0" err="1"/>
              <a:t>sikringen</a:t>
            </a:r>
            <a:r>
              <a:rPr lang="en-US" sz="2000" dirty="0"/>
              <a:t> i det du </a:t>
            </a:r>
            <a:r>
              <a:rPr lang="en-US" sz="2000" dirty="0" err="1"/>
              <a:t>senker</a:t>
            </a:r>
            <a:r>
              <a:rPr lang="en-US" sz="2000" dirty="0"/>
              <a:t> </a:t>
            </a:r>
            <a:r>
              <a:rPr lang="en-US" sz="2000" dirty="0" err="1"/>
              <a:t>geværet</a:t>
            </a:r>
            <a:r>
              <a:rPr lang="en-US" sz="2000" dirty="0"/>
              <a:t> for å </a:t>
            </a:r>
            <a:r>
              <a:rPr lang="en-US" sz="2000" dirty="0" err="1"/>
              <a:t>vurdere</a:t>
            </a:r>
            <a:r>
              <a:rPr lang="en-US" sz="2000" dirty="0"/>
              <a:t> </a:t>
            </a:r>
            <a:r>
              <a:rPr lang="en-US" sz="2000" dirty="0" err="1"/>
              <a:t>resultatet</a:t>
            </a:r>
            <a:r>
              <a:rPr lang="en-US" sz="2000" dirty="0"/>
              <a:t> av </a:t>
            </a:r>
            <a:r>
              <a:rPr lang="en-US" sz="2000" dirty="0" err="1"/>
              <a:t>skuddet</a:t>
            </a:r>
            <a:r>
              <a:rPr lang="en-US" sz="2000" dirty="0"/>
              <a:t>/</a:t>
            </a:r>
            <a:r>
              <a:rPr lang="en-US" sz="2000" dirty="0" err="1"/>
              <a:t>skuddene</a:t>
            </a:r>
            <a:r>
              <a:rPr lang="en-US" sz="2000" dirty="0"/>
              <a:t> du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avfyrt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6FF647B-E237-E3A6-1DC1-8B2A76D8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0513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6A9D6C7-FB4E-91BC-9D67-20DDF962D6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DA538F-409C-F248-1935-A5917C5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21. Du er på </a:t>
            </a:r>
            <a:r>
              <a:rPr lang="en-US" sz="3100" dirty="0" err="1"/>
              <a:t>rypejakt</a:t>
            </a:r>
            <a:r>
              <a:rPr lang="en-US" sz="3100" dirty="0"/>
              <a:t>. </a:t>
            </a:r>
            <a:r>
              <a:rPr lang="en-US" sz="3100" dirty="0" err="1"/>
              <a:t>Hunden</a:t>
            </a:r>
            <a:r>
              <a:rPr lang="en-US" sz="3100" dirty="0"/>
              <a:t> er i stand og du er </a:t>
            </a:r>
            <a:r>
              <a:rPr lang="en-US" sz="3100" dirty="0" err="1"/>
              <a:t>klar</a:t>
            </a:r>
            <a:r>
              <a:rPr lang="en-US" sz="3100" dirty="0"/>
              <a:t> for </a:t>
            </a:r>
            <a:r>
              <a:rPr lang="en-US" sz="3100" dirty="0" err="1"/>
              <a:t>reising</a:t>
            </a:r>
            <a:r>
              <a:rPr lang="en-US" sz="3100" dirty="0"/>
              <a:t>. </a:t>
            </a:r>
            <a:r>
              <a:rPr lang="en-US" sz="3100" dirty="0" err="1"/>
              <a:t>Hva</a:t>
            </a:r>
            <a:r>
              <a:rPr lang="en-US" sz="3100" dirty="0"/>
              <a:t> er </a:t>
            </a:r>
            <a:r>
              <a:rPr lang="en-US" sz="3100" dirty="0" err="1"/>
              <a:t>faren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F09E6C-5A4A-A6BA-2730-C57D19D49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9387" y="2434201"/>
            <a:ext cx="4267199" cy="4278172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Hunden</a:t>
            </a:r>
            <a:r>
              <a:rPr lang="en-US" sz="1900" i="0" dirty="0">
                <a:effectLst/>
              </a:rPr>
              <a:t> hopper </a:t>
            </a:r>
            <a:r>
              <a:rPr lang="en-US" sz="1900" i="0" dirty="0" err="1">
                <a:effectLst/>
              </a:rPr>
              <a:t>opp</a:t>
            </a:r>
            <a:r>
              <a:rPr lang="en-US" sz="1900" i="0" dirty="0">
                <a:effectLst/>
              </a:rPr>
              <a:t> for å ta </a:t>
            </a:r>
            <a:r>
              <a:rPr lang="en-US" sz="1900" i="0" dirty="0" err="1">
                <a:effectLst/>
              </a:rPr>
              <a:t>ei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rype</a:t>
            </a:r>
            <a:r>
              <a:rPr lang="en-US" sz="1900" i="0" dirty="0">
                <a:effectLst/>
              </a:rPr>
              <a:t> i det </a:t>
            </a:r>
            <a:r>
              <a:rPr lang="en-US" sz="1900" i="0" dirty="0" err="1">
                <a:effectLst/>
              </a:rPr>
              <a:t>skuddet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går</a:t>
            </a:r>
            <a:r>
              <a:rPr lang="en-US" sz="19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Hunden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bli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døv</a:t>
            </a:r>
            <a:r>
              <a:rPr lang="en-US" sz="1900" i="0" dirty="0">
                <a:effectLst/>
              </a:rPr>
              <a:t>.</a:t>
            </a:r>
            <a:endParaRPr lang="en-US" sz="1900" dirty="0"/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Hunden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kan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bli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skuddredd</a:t>
            </a:r>
            <a:r>
              <a:rPr lang="en-US" sz="1900" i="0" dirty="0">
                <a:effectLst/>
              </a:rPr>
              <a:t>.</a:t>
            </a:r>
          </a:p>
          <a:p>
            <a:pPr marL="457200"/>
            <a:endParaRPr lang="en-US" sz="1900" dirty="0"/>
          </a:p>
          <a:p>
            <a:pPr marL="0" indent="0">
              <a:buNone/>
            </a:pPr>
            <a:r>
              <a:rPr lang="en-US" sz="2000" dirty="0"/>
              <a:t>Det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gå</a:t>
            </a:r>
            <a:r>
              <a:rPr lang="en-US" sz="2000" dirty="0"/>
              <a:t> </a:t>
            </a:r>
            <a:r>
              <a:rPr lang="en-US" sz="2000" dirty="0" err="1"/>
              <a:t>opp</a:t>
            </a:r>
            <a:r>
              <a:rPr lang="en-US" sz="2000" dirty="0"/>
              <a:t> et </a:t>
            </a:r>
            <a:r>
              <a:rPr lang="en-US" sz="2000" dirty="0" err="1"/>
              <a:t>stort</a:t>
            </a:r>
            <a:r>
              <a:rPr lang="en-US" sz="2000" dirty="0"/>
              <a:t> </a:t>
            </a:r>
            <a:r>
              <a:rPr lang="en-US" sz="2000" dirty="0" err="1"/>
              <a:t>rypekull</a:t>
            </a:r>
            <a:r>
              <a:rPr lang="en-US" sz="2000" dirty="0"/>
              <a:t>. </a:t>
            </a:r>
            <a:r>
              <a:rPr lang="en-US" sz="2000" dirty="0" err="1"/>
              <a:t>Hunden</a:t>
            </a:r>
            <a:r>
              <a:rPr lang="en-US" sz="2000" dirty="0"/>
              <a:t> hopper </a:t>
            </a:r>
            <a:r>
              <a:rPr lang="en-US" sz="2000" dirty="0" err="1"/>
              <a:t>opp</a:t>
            </a:r>
            <a:r>
              <a:rPr lang="en-US" sz="2000" dirty="0"/>
              <a:t> og </a:t>
            </a:r>
            <a:r>
              <a:rPr lang="en-US" sz="2000" dirty="0" err="1"/>
              <a:t>fram</a:t>
            </a:r>
            <a:r>
              <a:rPr lang="en-US" sz="2000" dirty="0"/>
              <a:t> for å ta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rype</a:t>
            </a:r>
            <a:r>
              <a:rPr lang="en-US" sz="2000" dirty="0"/>
              <a:t>. Da </a:t>
            </a:r>
            <a:r>
              <a:rPr lang="en-US" sz="2000" dirty="0" err="1"/>
              <a:t>kan</a:t>
            </a:r>
            <a:r>
              <a:rPr lang="en-US" sz="2000" dirty="0"/>
              <a:t> den </a:t>
            </a:r>
            <a:r>
              <a:rPr lang="en-US" sz="2000" dirty="0" err="1"/>
              <a:t>bli</a:t>
            </a:r>
            <a:r>
              <a:rPr lang="en-US" sz="2000" dirty="0"/>
              <a:t> </a:t>
            </a:r>
            <a:r>
              <a:rPr lang="en-US" sz="2000" dirty="0" err="1"/>
              <a:t>truffet</a:t>
            </a:r>
            <a:r>
              <a:rPr lang="en-US" sz="2000" dirty="0"/>
              <a:t> av </a:t>
            </a:r>
            <a:r>
              <a:rPr lang="en-US" sz="2000" dirty="0" err="1"/>
              <a:t>hagl</a:t>
            </a:r>
            <a:r>
              <a:rPr lang="en-US" sz="2000" dirty="0"/>
              <a:t>. </a:t>
            </a:r>
            <a:r>
              <a:rPr lang="en-US" sz="2000" dirty="0" err="1"/>
              <a:t>Hunder</a:t>
            </a:r>
            <a:r>
              <a:rPr lang="en-US" sz="2000" dirty="0"/>
              <a:t> </a:t>
            </a:r>
            <a:r>
              <a:rPr lang="en-US" sz="2000" dirty="0" err="1"/>
              <a:t>skal</a:t>
            </a:r>
            <a:r>
              <a:rPr lang="en-US" sz="2000" dirty="0"/>
              <a:t> </a:t>
            </a:r>
            <a:r>
              <a:rPr lang="en-US" sz="2000" dirty="0" err="1"/>
              <a:t>normalt</a:t>
            </a:r>
            <a:r>
              <a:rPr lang="en-US" sz="2000" dirty="0"/>
              <a:t> </a:t>
            </a:r>
            <a:r>
              <a:rPr lang="en-US" sz="2000" dirty="0" err="1"/>
              <a:t>sette</a:t>
            </a:r>
            <a:r>
              <a:rPr lang="en-US" sz="2000" dirty="0"/>
              <a:t> seg </a:t>
            </a:r>
            <a:r>
              <a:rPr lang="en-US" sz="2000" dirty="0" err="1"/>
              <a:t>når</a:t>
            </a:r>
            <a:r>
              <a:rPr lang="en-US" sz="2000" dirty="0"/>
              <a:t> </a:t>
            </a:r>
            <a:r>
              <a:rPr lang="en-US" sz="2000" dirty="0" err="1"/>
              <a:t>ryper</a:t>
            </a:r>
            <a:r>
              <a:rPr lang="en-US" sz="2000" dirty="0"/>
              <a:t> tar </a:t>
            </a:r>
            <a:r>
              <a:rPr lang="en-US" sz="2000" dirty="0" err="1"/>
              <a:t>løs</a:t>
            </a:r>
            <a:r>
              <a:rPr lang="en-US" sz="2000" dirty="0"/>
              <a:t>. Men </a:t>
            </a:r>
            <a:r>
              <a:rPr lang="en-US" sz="2000" dirty="0" err="1"/>
              <a:t>en</a:t>
            </a:r>
            <a:r>
              <a:rPr lang="en-US" sz="2000" dirty="0"/>
              <a:t> del </a:t>
            </a:r>
            <a:r>
              <a:rPr lang="en-US" sz="2000" dirty="0" err="1"/>
              <a:t>hunder</a:t>
            </a:r>
            <a:r>
              <a:rPr lang="en-US" sz="2000" dirty="0"/>
              <a:t> </a:t>
            </a:r>
            <a:r>
              <a:rPr lang="en-US" sz="2000" dirty="0" err="1"/>
              <a:t>blir</a:t>
            </a:r>
            <a:r>
              <a:rPr lang="en-US" sz="2000" dirty="0"/>
              <a:t> </a:t>
            </a:r>
            <a:r>
              <a:rPr lang="en-US" sz="2000" dirty="0" err="1"/>
              <a:t>så</a:t>
            </a:r>
            <a:r>
              <a:rPr lang="en-US" sz="2000" dirty="0"/>
              <a:t> </a:t>
            </a:r>
            <a:r>
              <a:rPr lang="en-US" sz="2000" dirty="0" err="1"/>
              <a:t>ivrig</a:t>
            </a:r>
            <a:r>
              <a:rPr lang="en-US" sz="2000" dirty="0"/>
              <a:t> at de </a:t>
            </a:r>
            <a:r>
              <a:rPr lang="en-US" sz="2000" dirty="0" err="1"/>
              <a:t>likevel</a:t>
            </a:r>
            <a:r>
              <a:rPr lang="en-US" sz="2000" dirty="0"/>
              <a:t> springer </a:t>
            </a:r>
            <a:r>
              <a:rPr lang="en-US" sz="2000" dirty="0" err="1"/>
              <a:t>etter</a:t>
            </a:r>
            <a:r>
              <a:rPr lang="en-US" sz="2000" dirty="0"/>
              <a:t> </a:t>
            </a:r>
            <a:r>
              <a:rPr lang="en-US" sz="2000" dirty="0" err="1"/>
              <a:t>fuglene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B9F594D-6C1C-18E1-EF7F-7CA4F292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2411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07AC2A5-50AE-864C-9A1E-9555415A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22. En på jaktlaget har vært på fest kvelden før og lukter fyll. Hva gjør en?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F7B1767-43EF-B8EF-9B97-5ECA11B45F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655BC5-BF9F-DF4F-3602-394EC09D4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9091" y="2407803"/>
            <a:ext cx="5496856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Jaktleder</a:t>
            </a:r>
            <a:r>
              <a:rPr lang="en-US" sz="1900" i="0" dirty="0">
                <a:effectLst/>
              </a:rPr>
              <a:t> sender </a:t>
            </a:r>
            <a:r>
              <a:rPr lang="en-US" sz="1900" i="0" dirty="0" err="1">
                <a:effectLst/>
              </a:rPr>
              <a:t>jegeren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hjem</a:t>
            </a:r>
            <a:r>
              <a:rPr lang="en-US" sz="1900" i="0" dirty="0">
                <a:effectLst/>
              </a:rPr>
              <a:t>, og tar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prat med </a:t>
            </a:r>
            <a:r>
              <a:rPr lang="en-US" sz="1900" i="0" dirty="0" err="1">
                <a:effectLst/>
              </a:rPr>
              <a:t>han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før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neste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jaktdag</a:t>
            </a:r>
            <a:r>
              <a:rPr lang="en-US" sz="19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Vedkommende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må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settes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post der det </a:t>
            </a:r>
            <a:r>
              <a:rPr lang="en-US" sz="1900" i="0" dirty="0" err="1">
                <a:effectLst/>
              </a:rPr>
              <a:t>minst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sannsynlig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kommer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dyr</a:t>
            </a:r>
            <a:r>
              <a:rPr lang="en-US" sz="1900" dirty="0"/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Jegeren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må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legge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fra</a:t>
            </a:r>
            <a:r>
              <a:rPr lang="en-US" sz="1900" i="0" dirty="0">
                <a:effectLst/>
              </a:rPr>
              <a:t> seg </a:t>
            </a:r>
            <a:r>
              <a:rPr lang="en-US" sz="1900" i="0" dirty="0" err="1">
                <a:effectLst/>
              </a:rPr>
              <a:t>våpenet</a:t>
            </a:r>
            <a:r>
              <a:rPr lang="en-US" sz="1900" i="0" dirty="0">
                <a:effectLst/>
              </a:rPr>
              <a:t> i </a:t>
            </a:r>
            <a:r>
              <a:rPr lang="en-US" sz="1900" i="0" dirty="0" err="1">
                <a:effectLst/>
              </a:rPr>
              <a:t>bilen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være</a:t>
            </a:r>
            <a:r>
              <a:rPr lang="en-US" sz="1900" i="0" dirty="0">
                <a:effectLst/>
              </a:rPr>
              <a:t> driver.</a:t>
            </a:r>
          </a:p>
          <a:p>
            <a:pPr marL="0"/>
            <a:endParaRPr lang="en-US" sz="1900" dirty="0"/>
          </a:p>
          <a:p>
            <a:pPr marL="0" indent="0">
              <a:buNone/>
            </a:pPr>
            <a:r>
              <a:rPr lang="en-US" sz="1900" dirty="0"/>
              <a:t>Skal du </a:t>
            </a:r>
            <a:r>
              <a:rPr lang="en-US" sz="1900" dirty="0" err="1"/>
              <a:t>bruke</a:t>
            </a:r>
            <a:r>
              <a:rPr lang="en-US" sz="1900" dirty="0"/>
              <a:t> </a:t>
            </a:r>
            <a:r>
              <a:rPr lang="en-US" sz="1900" dirty="0" err="1"/>
              <a:t>skarpladde</a:t>
            </a:r>
            <a:r>
              <a:rPr lang="en-US" sz="1900" dirty="0"/>
              <a:t> </a:t>
            </a:r>
            <a:r>
              <a:rPr lang="en-US" sz="1900" dirty="0" err="1"/>
              <a:t>våpen</a:t>
            </a:r>
            <a:r>
              <a:rPr lang="en-US" sz="1900" dirty="0"/>
              <a:t> </a:t>
            </a:r>
            <a:r>
              <a:rPr lang="en-US" sz="1900" dirty="0" err="1"/>
              <a:t>må</a:t>
            </a:r>
            <a:r>
              <a:rPr lang="en-US" sz="1900" dirty="0"/>
              <a:t> du </a:t>
            </a:r>
            <a:r>
              <a:rPr lang="en-US" sz="1900" dirty="0" err="1"/>
              <a:t>være</a:t>
            </a:r>
            <a:r>
              <a:rPr lang="en-US" sz="1900" dirty="0"/>
              <a:t> </a:t>
            </a:r>
            <a:r>
              <a:rPr lang="en-US" sz="1900" dirty="0" err="1"/>
              <a:t>konsentrert</a:t>
            </a:r>
            <a:r>
              <a:rPr lang="en-US" sz="1900" dirty="0"/>
              <a:t> og i god form. </a:t>
            </a:r>
            <a:r>
              <a:rPr lang="en-US" sz="1900" dirty="0" err="1"/>
              <a:t>Fulle</a:t>
            </a:r>
            <a:r>
              <a:rPr lang="en-US" sz="1900" dirty="0"/>
              <a:t> </a:t>
            </a:r>
            <a:r>
              <a:rPr lang="en-US" sz="1900" dirty="0" err="1"/>
              <a:t>eller</a:t>
            </a:r>
            <a:r>
              <a:rPr lang="en-US" sz="1900" dirty="0"/>
              <a:t> </a:t>
            </a:r>
            <a:r>
              <a:rPr lang="en-US" sz="1900" dirty="0" err="1"/>
              <a:t>bakfulle</a:t>
            </a:r>
            <a:r>
              <a:rPr lang="en-US" sz="1900" dirty="0"/>
              <a:t> </a:t>
            </a:r>
            <a:r>
              <a:rPr lang="en-US" sz="1900" dirty="0" err="1"/>
              <a:t>jegere</a:t>
            </a:r>
            <a:r>
              <a:rPr lang="en-US" sz="1900" dirty="0"/>
              <a:t> er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risiko</a:t>
            </a:r>
            <a:r>
              <a:rPr lang="en-US" sz="1900" dirty="0"/>
              <a:t> </a:t>
            </a:r>
            <a:r>
              <a:rPr lang="en-US" sz="1900" dirty="0" err="1"/>
              <a:t>både</a:t>
            </a:r>
            <a:r>
              <a:rPr lang="en-US" sz="1900" dirty="0"/>
              <a:t> for folk og </a:t>
            </a:r>
            <a:r>
              <a:rPr lang="en-US" sz="1900" dirty="0" err="1"/>
              <a:t>dyr</a:t>
            </a:r>
            <a:r>
              <a:rPr lang="en-US" sz="1900" dirty="0"/>
              <a:t>. </a:t>
            </a:r>
            <a:r>
              <a:rPr lang="en-US" sz="1900" dirty="0" err="1"/>
              <a:t>Rusa</a:t>
            </a:r>
            <a:r>
              <a:rPr lang="en-US" sz="1900" dirty="0"/>
              <a:t> folk </a:t>
            </a:r>
            <a:r>
              <a:rPr lang="en-US" sz="1900" dirty="0" err="1"/>
              <a:t>må</a:t>
            </a:r>
            <a:r>
              <a:rPr lang="en-US" sz="1900" dirty="0"/>
              <a:t> </a:t>
            </a:r>
            <a:r>
              <a:rPr lang="en-US" sz="1900" dirty="0" err="1"/>
              <a:t>konsekvent</a:t>
            </a:r>
            <a:r>
              <a:rPr lang="en-US" sz="1900" dirty="0"/>
              <a:t> </a:t>
            </a:r>
            <a:r>
              <a:rPr lang="en-US" sz="1900" dirty="0" err="1"/>
              <a:t>sendes</a:t>
            </a:r>
            <a:r>
              <a:rPr lang="en-US" sz="1900" dirty="0"/>
              <a:t> </a:t>
            </a:r>
            <a:r>
              <a:rPr lang="en-US" sz="1900" dirty="0" err="1"/>
              <a:t>hjem</a:t>
            </a:r>
            <a:r>
              <a:rPr lang="en-US" sz="1900" dirty="0"/>
              <a:t>. Det er </a:t>
            </a:r>
            <a:r>
              <a:rPr lang="en-US" sz="1900" dirty="0" err="1"/>
              <a:t>jaktleders</a:t>
            </a:r>
            <a:r>
              <a:rPr lang="en-US" sz="1900" dirty="0"/>
              <a:t> </a:t>
            </a:r>
            <a:r>
              <a:rPr lang="en-US" sz="1900" dirty="0" err="1"/>
              <a:t>ansvar</a:t>
            </a:r>
            <a:r>
              <a:rPr lang="en-US" sz="19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ACCC9ED-334D-F0EC-D6CB-B36DF6096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4252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16">
            <a:extLst>
              <a:ext uri="{FF2B5EF4-FFF2-40B4-BE49-F238E27FC236}">
                <a16:creationId xmlns:a16="http://schemas.microsoft.com/office/drawing/2014/main" id="{F34100BD-773A-4822-A05B-AEB7D41E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86A534-2C7B-2C3F-8AA3-0F51AE4D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23. Hva er faren når flere jegere er på støkkjakt sammen?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19DD02-692B-B636-6B87-A3C9EEBCF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013625"/>
            <a:ext cx="4892039" cy="4163337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700" i="0" dirty="0">
                <a:effectLst/>
              </a:rPr>
              <a:t>Jo </a:t>
            </a:r>
            <a:r>
              <a:rPr lang="en-US" sz="1700" i="0" dirty="0" err="1">
                <a:effectLst/>
              </a:rPr>
              <a:t>flere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jegere</a:t>
            </a:r>
            <a:r>
              <a:rPr lang="en-US" sz="1700" i="0" dirty="0">
                <a:effectLst/>
              </a:rPr>
              <a:t> jo </a:t>
            </a:r>
            <a:r>
              <a:rPr lang="en-US" sz="1700" i="0" dirty="0" err="1">
                <a:effectLst/>
              </a:rPr>
              <a:t>større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sjanse</a:t>
            </a:r>
            <a:r>
              <a:rPr lang="en-US" sz="1700" i="0" dirty="0">
                <a:effectLst/>
              </a:rPr>
              <a:t> for et </a:t>
            </a:r>
            <a:r>
              <a:rPr lang="en-US" sz="1700" i="0" dirty="0" err="1">
                <a:effectLst/>
              </a:rPr>
              <a:t>vådeskudd</a:t>
            </a:r>
            <a:r>
              <a:rPr lang="en-US" sz="1700" i="0" dirty="0"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700" i="0" dirty="0">
                <a:effectLst/>
              </a:rPr>
              <a:t>Den </a:t>
            </a:r>
            <a:r>
              <a:rPr lang="en-US" sz="1700" i="0" dirty="0" err="1">
                <a:effectLst/>
              </a:rPr>
              <a:t>ene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jegeren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dukker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plutselig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fram</a:t>
            </a:r>
            <a:r>
              <a:rPr lang="en-US" sz="1700" i="0" dirty="0">
                <a:effectLst/>
              </a:rPr>
              <a:t> i det den </a:t>
            </a:r>
            <a:r>
              <a:rPr lang="en-US" sz="1700" i="0" dirty="0" err="1">
                <a:effectLst/>
              </a:rPr>
              <a:t>andre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skyter</a:t>
            </a:r>
            <a:r>
              <a:rPr lang="en-US" sz="1700" i="0" dirty="0">
                <a:effectLst/>
              </a:rPr>
              <a:t> mot et </a:t>
            </a:r>
            <a:r>
              <a:rPr lang="en-US" sz="1700" i="0" dirty="0" err="1">
                <a:effectLst/>
              </a:rPr>
              <a:t>kull</a:t>
            </a:r>
            <a:r>
              <a:rPr lang="en-US" sz="1700" i="0" dirty="0">
                <a:effectLst/>
              </a:rPr>
              <a:t>.</a:t>
            </a:r>
            <a:endParaRPr lang="en-US" sz="1700" dirty="0"/>
          </a:p>
          <a:p>
            <a:pPr marL="571500" indent="-342900">
              <a:buFont typeface="+mj-lt"/>
              <a:buAutoNum type="arabicPeriod"/>
            </a:pPr>
            <a:r>
              <a:rPr lang="en-US" sz="1700" i="0" dirty="0" err="1">
                <a:effectLst/>
              </a:rPr>
              <a:t>Faren</a:t>
            </a:r>
            <a:r>
              <a:rPr lang="en-US" sz="1700" i="0" dirty="0">
                <a:effectLst/>
              </a:rPr>
              <a:t> er </a:t>
            </a:r>
            <a:r>
              <a:rPr lang="en-US" sz="1700" i="0" dirty="0" err="1">
                <a:effectLst/>
              </a:rPr>
              <a:t>stor</a:t>
            </a:r>
            <a:r>
              <a:rPr lang="en-US" sz="1700" i="0" dirty="0">
                <a:effectLst/>
              </a:rPr>
              <a:t> for at de </a:t>
            </a:r>
            <a:r>
              <a:rPr lang="en-US" sz="1700" i="0" dirty="0" err="1">
                <a:effectLst/>
              </a:rPr>
              <a:t>jager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vekk</a:t>
            </a:r>
            <a:r>
              <a:rPr lang="en-US" sz="1700" i="0" dirty="0">
                <a:effectLst/>
              </a:rPr>
              <a:t> </a:t>
            </a:r>
            <a:r>
              <a:rPr lang="en-US" sz="1700" i="0" dirty="0" err="1">
                <a:effectLst/>
              </a:rPr>
              <a:t>viltet</a:t>
            </a:r>
            <a:r>
              <a:rPr lang="en-US" sz="1700" i="0" dirty="0">
                <a:effectLst/>
              </a:rPr>
              <a:t> for </a:t>
            </a:r>
            <a:r>
              <a:rPr lang="en-US" sz="1700" i="0" dirty="0" err="1">
                <a:effectLst/>
              </a:rPr>
              <a:t>hverandre</a:t>
            </a:r>
            <a:r>
              <a:rPr lang="en-US" sz="1700" i="0" dirty="0">
                <a:effectLst/>
              </a:rPr>
              <a:t>.</a:t>
            </a:r>
          </a:p>
          <a:p>
            <a:pPr marL="0"/>
            <a:endParaRPr lang="en-US" sz="1700" dirty="0"/>
          </a:p>
          <a:p>
            <a:pPr marL="0" indent="0">
              <a:buNone/>
            </a:pPr>
            <a:r>
              <a:rPr lang="en-US" sz="1700" dirty="0"/>
              <a:t>På </a:t>
            </a:r>
            <a:r>
              <a:rPr lang="en-US" sz="1700" dirty="0" err="1"/>
              <a:t>støkkjakt</a:t>
            </a:r>
            <a:r>
              <a:rPr lang="en-US" sz="1700" dirty="0"/>
              <a:t> </a:t>
            </a:r>
            <a:r>
              <a:rPr lang="en-US" sz="1700" dirty="0" err="1"/>
              <a:t>går</a:t>
            </a:r>
            <a:r>
              <a:rPr lang="en-US" sz="1700" dirty="0"/>
              <a:t> </a:t>
            </a:r>
            <a:r>
              <a:rPr lang="en-US" sz="1700" dirty="0" err="1"/>
              <a:t>jegerne</a:t>
            </a:r>
            <a:r>
              <a:rPr lang="en-US" sz="1700" dirty="0"/>
              <a:t> </a:t>
            </a:r>
            <a:r>
              <a:rPr lang="en-US" sz="1700" dirty="0" err="1"/>
              <a:t>sammen</a:t>
            </a:r>
            <a:r>
              <a:rPr lang="en-US" sz="1700" dirty="0"/>
              <a:t> men og </a:t>
            </a:r>
            <a:r>
              <a:rPr lang="en-US" sz="1700" dirty="0" err="1"/>
              <a:t>hver</a:t>
            </a:r>
            <a:r>
              <a:rPr lang="en-US" sz="1700" dirty="0"/>
              <a:t> for seg. </a:t>
            </a:r>
            <a:r>
              <a:rPr lang="en-US" sz="1700" dirty="0" err="1"/>
              <a:t>Når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jeger</a:t>
            </a:r>
            <a:r>
              <a:rPr lang="en-US" sz="1700" dirty="0"/>
              <a:t> </a:t>
            </a:r>
            <a:r>
              <a:rPr lang="en-US" sz="1700" dirty="0" err="1"/>
              <a:t>skyter</a:t>
            </a:r>
            <a:r>
              <a:rPr lang="en-US" sz="1700" dirty="0"/>
              <a:t>, trekker </a:t>
            </a:r>
            <a:r>
              <a:rPr lang="en-US" sz="1700" dirty="0" err="1"/>
              <a:t>gjerne</a:t>
            </a:r>
            <a:r>
              <a:rPr lang="en-US" sz="1700" dirty="0"/>
              <a:t> den </a:t>
            </a:r>
            <a:r>
              <a:rPr lang="en-US" sz="1700" dirty="0" err="1"/>
              <a:t>andre</a:t>
            </a:r>
            <a:r>
              <a:rPr lang="en-US" sz="1700" dirty="0"/>
              <a:t> i </a:t>
            </a:r>
            <a:r>
              <a:rPr lang="en-US" sz="1700" dirty="0" err="1"/>
              <a:t>retning</a:t>
            </a:r>
            <a:r>
              <a:rPr lang="en-US" sz="1700" dirty="0"/>
              <a:t> </a:t>
            </a:r>
            <a:r>
              <a:rPr lang="en-US" sz="1700" dirty="0" err="1"/>
              <a:t>skuddet</a:t>
            </a:r>
            <a:r>
              <a:rPr lang="en-US" sz="1700" dirty="0"/>
              <a:t>. I det </a:t>
            </a:r>
            <a:r>
              <a:rPr lang="en-US" sz="1700" dirty="0" err="1"/>
              <a:t>han</a:t>
            </a:r>
            <a:r>
              <a:rPr lang="en-US" sz="1700" dirty="0"/>
              <a:t> </a:t>
            </a:r>
            <a:r>
              <a:rPr lang="en-US" sz="1700" dirty="0" err="1"/>
              <a:t>eller</a:t>
            </a:r>
            <a:r>
              <a:rPr lang="en-US" sz="1700" dirty="0"/>
              <a:t> </a:t>
            </a:r>
            <a:r>
              <a:rPr lang="en-US" sz="1700" dirty="0" err="1"/>
              <a:t>hun</a:t>
            </a:r>
            <a:r>
              <a:rPr lang="en-US" sz="1700" dirty="0"/>
              <a:t> </a:t>
            </a:r>
            <a:r>
              <a:rPr lang="en-US" sz="1700" dirty="0" err="1"/>
              <a:t>kommer</a:t>
            </a:r>
            <a:r>
              <a:rPr lang="en-US" sz="1700" dirty="0"/>
              <a:t> over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topp</a:t>
            </a:r>
            <a:r>
              <a:rPr lang="en-US" sz="1700" dirty="0"/>
              <a:t> </a:t>
            </a:r>
            <a:r>
              <a:rPr lang="en-US" sz="1700" dirty="0" err="1"/>
              <a:t>går</a:t>
            </a:r>
            <a:r>
              <a:rPr lang="en-US" sz="1700" dirty="0"/>
              <a:t> </a:t>
            </a:r>
            <a:r>
              <a:rPr lang="en-US" sz="1700" dirty="0" err="1"/>
              <a:t>kullet</a:t>
            </a:r>
            <a:r>
              <a:rPr lang="en-US" sz="1700" dirty="0"/>
              <a:t> </a:t>
            </a:r>
            <a:r>
              <a:rPr lang="en-US" sz="1700" dirty="0" err="1"/>
              <a:t>opp</a:t>
            </a:r>
            <a:r>
              <a:rPr lang="en-US" sz="1700" dirty="0"/>
              <a:t> og </a:t>
            </a:r>
            <a:r>
              <a:rPr lang="en-US" sz="1700" dirty="0" err="1"/>
              <a:t>skuddet</a:t>
            </a:r>
            <a:r>
              <a:rPr lang="en-US" sz="1700" dirty="0"/>
              <a:t> </a:t>
            </a:r>
            <a:r>
              <a:rPr lang="en-US" sz="1700" dirty="0" err="1"/>
              <a:t>treffer</a:t>
            </a:r>
            <a:r>
              <a:rPr lang="en-US" sz="1700" dirty="0"/>
              <a:t> </a:t>
            </a:r>
            <a:r>
              <a:rPr lang="en-US" sz="1700" dirty="0" err="1"/>
              <a:t>jaktkameraten</a:t>
            </a:r>
            <a:r>
              <a:rPr lang="en-US" sz="1700" dirty="0"/>
              <a:t>. Bruk </a:t>
            </a:r>
            <a:r>
              <a:rPr lang="en-US" sz="1700" dirty="0" err="1"/>
              <a:t>kontrastfarger</a:t>
            </a:r>
            <a:r>
              <a:rPr lang="en-US" sz="1700" dirty="0"/>
              <a:t> og ta </a:t>
            </a:r>
            <a:r>
              <a:rPr lang="en-US" sz="1700" dirty="0" err="1"/>
              <a:t>gjerne</a:t>
            </a:r>
            <a:r>
              <a:rPr lang="en-US" sz="1700" dirty="0"/>
              <a:t> med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jaktradio</a:t>
            </a:r>
            <a:r>
              <a:rPr lang="en-US" sz="1700" dirty="0"/>
              <a:t> </a:t>
            </a:r>
            <a:r>
              <a:rPr lang="en-US" sz="1700" dirty="0" err="1"/>
              <a:t>slik</a:t>
            </a:r>
            <a:r>
              <a:rPr lang="en-US" sz="1700" dirty="0"/>
              <a:t> at </a:t>
            </a:r>
            <a:r>
              <a:rPr lang="en-US" sz="1700" dirty="0" err="1"/>
              <a:t>dere</a:t>
            </a:r>
            <a:r>
              <a:rPr lang="en-US" sz="1700" dirty="0"/>
              <a:t> </a:t>
            </a:r>
            <a:r>
              <a:rPr lang="en-US" sz="1700" dirty="0" err="1"/>
              <a:t>har</a:t>
            </a:r>
            <a:r>
              <a:rPr lang="en-US" sz="1700" dirty="0"/>
              <a:t> </a:t>
            </a:r>
            <a:r>
              <a:rPr lang="en-US" sz="1700" dirty="0" err="1"/>
              <a:t>klare</a:t>
            </a:r>
            <a:r>
              <a:rPr lang="en-US" sz="1700" dirty="0"/>
              <a:t> </a:t>
            </a:r>
            <a:r>
              <a:rPr lang="en-US" sz="1700" dirty="0" err="1"/>
              <a:t>avtaler</a:t>
            </a:r>
            <a:r>
              <a:rPr lang="en-US" sz="1700" dirty="0"/>
              <a:t> </a:t>
            </a:r>
            <a:r>
              <a:rPr lang="en-US" sz="1700" dirty="0" err="1"/>
              <a:t>underveis</a:t>
            </a:r>
            <a:r>
              <a:rPr lang="en-US" sz="1700" dirty="0"/>
              <a:t>. </a:t>
            </a:r>
          </a:p>
        </p:txBody>
      </p:sp>
      <p:sp>
        <p:nvSpPr>
          <p:cNvPr id="203" name="Freeform: Shape 18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338" y="2015168"/>
            <a:ext cx="5283866" cy="4210442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Media på Internett 4" title="Rypejakt i tett kratt.">
            <a:hlinkClick r:id="" action="ppaction://media"/>
            <a:extLst>
              <a:ext uri="{FF2B5EF4-FFF2-40B4-BE49-F238E27FC236}">
                <a16:creationId xmlns:a16="http://schemas.microsoft.com/office/drawing/2014/main" id="{2446576C-57AE-9869-5128-93DBA166F444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0536" y="2594187"/>
            <a:ext cx="5099011" cy="288094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85C8E60-0B8F-809F-01B2-A178E1F3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7856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C41DBE-66BF-D419-FA9C-96A9E8D4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24. Du </a:t>
            </a:r>
            <a:r>
              <a:rPr lang="en-US" sz="2800" dirty="0" err="1"/>
              <a:t>har</a:t>
            </a:r>
            <a:r>
              <a:rPr lang="en-US" sz="2800" dirty="0"/>
              <a:t> </a:t>
            </a:r>
            <a:r>
              <a:rPr lang="en-US" sz="2800" dirty="0" err="1"/>
              <a:t>skutt</a:t>
            </a:r>
            <a:r>
              <a:rPr lang="en-US" sz="2800" dirty="0"/>
              <a:t> inn </a:t>
            </a:r>
            <a:r>
              <a:rPr lang="en-US" sz="2800" dirty="0" err="1"/>
              <a:t>geværet</a:t>
            </a:r>
            <a:r>
              <a:rPr lang="en-US" sz="2800" dirty="0"/>
              <a:t> på 100 meter. </a:t>
            </a:r>
            <a:r>
              <a:rPr lang="en-US" sz="2800" dirty="0" err="1"/>
              <a:t>Hvilken</a:t>
            </a:r>
            <a:r>
              <a:rPr lang="en-US" sz="2800" dirty="0"/>
              <a:t> </a:t>
            </a:r>
            <a:r>
              <a:rPr lang="en-US" sz="2800" dirty="0" err="1"/>
              <a:t>avstand</a:t>
            </a:r>
            <a:r>
              <a:rPr lang="en-US" sz="2800" dirty="0"/>
              <a:t> </a:t>
            </a:r>
            <a:r>
              <a:rPr lang="en-US" sz="2800" dirty="0" err="1"/>
              <a:t>kan</a:t>
            </a:r>
            <a:r>
              <a:rPr lang="en-US" sz="2800" dirty="0"/>
              <a:t> du da </a:t>
            </a:r>
            <a:r>
              <a:rPr lang="en-US" sz="2800" dirty="0" err="1"/>
              <a:t>sikte</a:t>
            </a:r>
            <a:r>
              <a:rPr lang="en-US" sz="2800" dirty="0"/>
              <a:t> </a:t>
            </a:r>
            <a:r>
              <a:rPr lang="en-US" sz="2800" dirty="0" err="1"/>
              <a:t>midt</a:t>
            </a:r>
            <a:r>
              <a:rPr lang="en-US" sz="2800" dirty="0"/>
              <a:t> på et </a:t>
            </a:r>
            <a:r>
              <a:rPr lang="en-US" sz="2800" dirty="0" err="1"/>
              <a:t>reinsdyr</a:t>
            </a:r>
            <a:r>
              <a:rPr lang="en-US" sz="2800" dirty="0"/>
              <a:t>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A5055B-2E6A-BC1B-5913-A3B781B2D9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9" b="242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CE1EEF-BAF1-17F8-7A6A-B91467558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1174" y="3752850"/>
            <a:ext cx="8248222" cy="281051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dirty="0"/>
              <a:t>80-120 meter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dirty="0"/>
              <a:t>10-130 meter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dirty="0"/>
              <a:t>30-100 meter</a:t>
            </a:r>
          </a:p>
          <a:p>
            <a:pPr marL="457200"/>
            <a:endParaRPr lang="en-US" sz="1300" dirty="0"/>
          </a:p>
          <a:p>
            <a:pPr marL="0" indent="0">
              <a:buNone/>
            </a:pPr>
            <a:r>
              <a:rPr lang="en-US" sz="2000" dirty="0"/>
              <a:t>Da </a:t>
            </a:r>
            <a:r>
              <a:rPr lang="en-US" sz="2000" dirty="0" err="1"/>
              <a:t>kan</a:t>
            </a:r>
            <a:r>
              <a:rPr lang="en-US" sz="2000" dirty="0"/>
              <a:t> du </a:t>
            </a:r>
            <a:r>
              <a:rPr lang="en-US" sz="2000" dirty="0" err="1"/>
              <a:t>sikte</a:t>
            </a:r>
            <a:r>
              <a:rPr lang="en-US" sz="2000" dirty="0"/>
              <a:t> </a:t>
            </a:r>
            <a:r>
              <a:rPr lang="en-US" sz="2000" dirty="0" err="1"/>
              <a:t>midt</a:t>
            </a:r>
            <a:r>
              <a:rPr lang="en-US" sz="2000" dirty="0"/>
              <a:t> i </a:t>
            </a:r>
            <a:r>
              <a:rPr lang="en-US" sz="2000" dirty="0" err="1"/>
              <a:t>lungeområdet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10 meter </a:t>
            </a:r>
            <a:r>
              <a:rPr lang="en-US" sz="2000" dirty="0" err="1"/>
              <a:t>til</a:t>
            </a:r>
            <a:r>
              <a:rPr lang="en-US" sz="2000" dirty="0"/>
              <a:t> 130 meter. </a:t>
            </a:r>
            <a:r>
              <a:rPr lang="en-US" sz="2000" dirty="0" err="1"/>
              <a:t>Innenfor</a:t>
            </a:r>
            <a:r>
              <a:rPr lang="en-US" sz="2000" dirty="0"/>
              <a:t> </a:t>
            </a:r>
            <a:r>
              <a:rPr lang="en-US" sz="2000" dirty="0" err="1"/>
              <a:t>dette</a:t>
            </a:r>
            <a:r>
              <a:rPr lang="en-US" sz="2000" dirty="0"/>
              <a:t> </a:t>
            </a:r>
            <a:r>
              <a:rPr lang="en-US" sz="2000" dirty="0" err="1"/>
              <a:t>spennet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avstandsbedømmelse</a:t>
            </a:r>
            <a:r>
              <a:rPr lang="en-US" sz="2000" dirty="0"/>
              <a:t> </a:t>
            </a:r>
            <a:r>
              <a:rPr lang="en-US" sz="2000" dirty="0" err="1"/>
              <a:t>begrenset</a:t>
            </a:r>
            <a:r>
              <a:rPr lang="en-US" sz="2000" dirty="0"/>
              <a:t> </a:t>
            </a:r>
            <a:r>
              <a:rPr lang="en-US" sz="2000" dirty="0" err="1"/>
              <a:t>betydning</a:t>
            </a:r>
            <a:r>
              <a:rPr lang="en-US" sz="2000" dirty="0"/>
              <a:t> med </a:t>
            </a:r>
            <a:r>
              <a:rPr lang="en-US" sz="2000" dirty="0" err="1"/>
              <a:t>normale</a:t>
            </a:r>
            <a:r>
              <a:rPr lang="en-US" sz="2000" dirty="0"/>
              <a:t> </a:t>
            </a:r>
            <a:r>
              <a:rPr lang="en-US" sz="2000" dirty="0" err="1"/>
              <a:t>kulevekter</a:t>
            </a:r>
            <a:r>
              <a:rPr lang="en-US" sz="2000" dirty="0"/>
              <a:t>. På </a:t>
            </a:r>
            <a:r>
              <a:rPr lang="en-US" sz="2000" dirty="0" err="1"/>
              <a:t>lengre</a:t>
            </a:r>
            <a:r>
              <a:rPr lang="en-US" sz="2000" dirty="0"/>
              <a:t> </a:t>
            </a:r>
            <a:r>
              <a:rPr lang="en-US" sz="2000" dirty="0" err="1"/>
              <a:t>avstander</a:t>
            </a:r>
            <a:r>
              <a:rPr lang="en-US" sz="2000" dirty="0"/>
              <a:t> </a:t>
            </a:r>
            <a:r>
              <a:rPr lang="en-US" sz="2000" dirty="0" err="1"/>
              <a:t>må</a:t>
            </a:r>
            <a:r>
              <a:rPr lang="en-US" sz="2000" dirty="0"/>
              <a:t> du </a:t>
            </a:r>
            <a:r>
              <a:rPr lang="en-US" sz="2000" dirty="0" err="1"/>
              <a:t>vurdere</a:t>
            </a:r>
            <a:r>
              <a:rPr lang="en-US" sz="2000" dirty="0"/>
              <a:t> </a:t>
            </a:r>
            <a:r>
              <a:rPr lang="en-US" sz="2000" dirty="0" err="1"/>
              <a:t>kulefallet</a:t>
            </a:r>
            <a:r>
              <a:rPr lang="en-US" sz="2000" dirty="0"/>
              <a:t> og </a:t>
            </a:r>
            <a:r>
              <a:rPr lang="en-US" sz="2000" dirty="0" err="1"/>
              <a:t>egen</a:t>
            </a:r>
            <a:r>
              <a:rPr lang="en-US" sz="2000" dirty="0"/>
              <a:t> </a:t>
            </a:r>
            <a:r>
              <a:rPr lang="en-US" sz="2000" dirty="0" err="1"/>
              <a:t>skyteferdighet</a:t>
            </a:r>
            <a:r>
              <a:rPr lang="en-US" sz="2000" dirty="0"/>
              <a:t>. Se </a:t>
            </a:r>
            <a:r>
              <a:rPr lang="en-US" sz="2000" dirty="0" err="1"/>
              <a:t>kapittel</a:t>
            </a:r>
            <a:r>
              <a:rPr lang="en-US" sz="2000" dirty="0"/>
              <a:t> 1 og </a:t>
            </a:r>
            <a:r>
              <a:rPr lang="en-US" sz="2000" dirty="0" err="1"/>
              <a:t>skuddavstander</a:t>
            </a:r>
            <a:r>
              <a:rPr lang="en-US" sz="2000" dirty="0"/>
              <a:t>. Du </a:t>
            </a:r>
            <a:r>
              <a:rPr lang="en-US" sz="2000" dirty="0" err="1"/>
              <a:t>må</a:t>
            </a:r>
            <a:r>
              <a:rPr lang="en-US" sz="2000" dirty="0"/>
              <a:t> </a:t>
            </a:r>
            <a:r>
              <a:rPr lang="en-US" sz="2000" dirty="0" err="1"/>
              <a:t>bruke</a:t>
            </a:r>
            <a:r>
              <a:rPr lang="en-US" sz="2000" dirty="0"/>
              <a:t> </a:t>
            </a:r>
            <a:r>
              <a:rPr lang="en-US" sz="2000" dirty="0" err="1"/>
              <a:t>avstandsmåler</a:t>
            </a:r>
            <a:r>
              <a:rPr lang="en-US" sz="2000" dirty="0"/>
              <a:t> </a:t>
            </a:r>
            <a:r>
              <a:rPr lang="en-US" sz="2000" dirty="0" err="1"/>
              <a:t>dersom</a:t>
            </a:r>
            <a:r>
              <a:rPr lang="en-US" sz="2000" dirty="0"/>
              <a:t> du </a:t>
            </a:r>
            <a:r>
              <a:rPr lang="en-US" sz="2000" dirty="0" err="1"/>
              <a:t>vil</a:t>
            </a:r>
            <a:r>
              <a:rPr lang="en-US" sz="2000" dirty="0"/>
              <a:t> </a:t>
            </a:r>
            <a:r>
              <a:rPr lang="en-US" sz="2000" dirty="0" err="1"/>
              <a:t>merke</a:t>
            </a:r>
            <a:r>
              <a:rPr lang="en-US" sz="2000" dirty="0"/>
              <a:t> </a:t>
            </a:r>
            <a:r>
              <a:rPr lang="en-US" sz="2000" dirty="0" err="1"/>
              <a:t>opp</a:t>
            </a:r>
            <a:r>
              <a:rPr lang="en-US" sz="2000" dirty="0"/>
              <a:t> </a:t>
            </a:r>
            <a:r>
              <a:rPr lang="en-US" sz="2000" dirty="0" err="1"/>
              <a:t>faste</a:t>
            </a:r>
            <a:r>
              <a:rPr lang="en-US" sz="2000" dirty="0"/>
              <a:t> poster. På </a:t>
            </a:r>
            <a:r>
              <a:rPr lang="en-US" sz="2000" dirty="0" err="1"/>
              <a:t>villreinjakt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det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vanskelig</a:t>
            </a:r>
            <a:r>
              <a:rPr lang="en-US" sz="2000" dirty="0"/>
              <a:t> å </a:t>
            </a:r>
            <a:r>
              <a:rPr lang="en-US" sz="2000" dirty="0" err="1"/>
              <a:t>vurdere</a:t>
            </a:r>
            <a:r>
              <a:rPr lang="en-US" sz="2000" dirty="0"/>
              <a:t> </a:t>
            </a:r>
            <a:r>
              <a:rPr lang="en-US" sz="2000" dirty="0" err="1"/>
              <a:t>avstand</a:t>
            </a:r>
            <a:r>
              <a:rPr lang="en-US" sz="2000" dirty="0"/>
              <a:t> og der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avstandsmåler</a:t>
            </a:r>
            <a:r>
              <a:rPr lang="en-US" sz="2000" dirty="0"/>
              <a:t>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god </a:t>
            </a:r>
            <a:r>
              <a:rPr lang="en-US" sz="2000" dirty="0" err="1"/>
              <a:t>hjelp</a:t>
            </a:r>
            <a:r>
              <a:rPr lang="en-US" sz="2000" dirty="0"/>
              <a:t>. </a:t>
            </a:r>
            <a:r>
              <a:rPr lang="en-US" sz="2000" dirty="0" err="1"/>
              <a:t>Kikkertsikter</a:t>
            </a:r>
            <a:r>
              <a:rPr lang="en-US" sz="2000" dirty="0"/>
              <a:t> med </a:t>
            </a:r>
            <a:r>
              <a:rPr lang="en-US" sz="2000" dirty="0" err="1"/>
              <a:t>avstandsmåler</a:t>
            </a:r>
            <a:r>
              <a:rPr lang="en-US" sz="2000" dirty="0"/>
              <a:t> er </a:t>
            </a:r>
            <a:r>
              <a:rPr lang="en-US" sz="2000" dirty="0" err="1"/>
              <a:t>dyre</a:t>
            </a:r>
            <a:r>
              <a:rPr lang="en-US" sz="2000" dirty="0"/>
              <a:t>. </a:t>
            </a:r>
            <a:r>
              <a:rPr lang="en-US" sz="2000" dirty="0" err="1"/>
              <a:t>Enkle</a:t>
            </a:r>
            <a:r>
              <a:rPr lang="en-US" sz="2000" dirty="0"/>
              <a:t> </a:t>
            </a:r>
            <a:r>
              <a:rPr lang="en-US" sz="2000" dirty="0" err="1"/>
              <a:t>avstandsmålere</a:t>
            </a:r>
            <a:r>
              <a:rPr lang="en-US" sz="2000" dirty="0"/>
              <a:t> </a:t>
            </a:r>
            <a:r>
              <a:rPr lang="en-US" sz="2000" dirty="0" err="1"/>
              <a:t>gjør</a:t>
            </a:r>
            <a:r>
              <a:rPr lang="en-US" sz="2000" dirty="0"/>
              <a:t> </a:t>
            </a:r>
            <a:r>
              <a:rPr lang="en-US" sz="2000" dirty="0" err="1"/>
              <a:t>vanligvis</a:t>
            </a:r>
            <a:r>
              <a:rPr lang="en-US" sz="2000" dirty="0"/>
              <a:t> </a:t>
            </a:r>
            <a:r>
              <a:rPr lang="en-US" sz="2000" dirty="0" err="1"/>
              <a:t>jobben</a:t>
            </a:r>
            <a:r>
              <a:rPr lang="en-US" sz="2000" dirty="0"/>
              <a:t> bra </a:t>
            </a:r>
            <a:r>
              <a:rPr lang="en-US" sz="2000" dirty="0" err="1"/>
              <a:t>nok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F0DC4A-2B73-D915-BBD7-27349DC4B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107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FF5BDE-9E7C-908A-FA6F-79859259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25. Trenger du avstandsmåler på småviltjakt?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525C8E-E0DA-5FDC-0F46-3659AB0B6F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7D5740-32AC-00E4-7543-C309EC03C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Nei</a:t>
            </a:r>
            <a:r>
              <a:rPr lang="en-US" sz="1900" i="0" dirty="0">
                <a:effectLst/>
              </a:rPr>
              <a:t>, du </a:t>
            </a:r>
            <a:r>
              <a:rPr lang="en-US" sz="1900" i="0" dirty="0" err="1">
                <a:effectLst/>
              </a:rPr>
              <a:t>har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trolig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hverken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tid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eller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skyteferdighet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nok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til</a:t>
            </a:r>
            <a:r>
              <a:rPr lang="en-US" sz="1900" i="0" dirty="0">
                <a:effectLst/>
              </a:rPr>
              <a:t> at du </a:t>
            </a:r>
            <a:r>
              <a:rPr lang="en-US" sz="1900" i="0" dirty="0" err="1">
                <a:effectLst/>
              </a:rPr>
              <a:t>trenger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avstandsmåler</a:t>
            </a:r>
            <a:r>
              <a:rPr lang="en-US" sz="1900" i="0" dirty="0">
                <a:effectLst/>
              </a:rPr>
              <a:t>.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Småvilt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krever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stor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presisjon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skytinga</a:t>
            </a:r>
            <a:r>
              <a:rPr lang="en-US" sz="1900" i="0" dirty="0">
                <a:effectLst/>
              </a:rPr>
              <a:t> og da er det bra med </a:t>
            </a:r>
            <a:r>
              <a:rPr lang="en-US" sz="1900" i="0" dirty="0" err="1">
                <a:effectLst/>
              </a:rPr>
              <a:t>avstandsmåler</a:t>
            </a:r>
            <a:r>
              <a:rPr lang="en-US" sz="1900" i="0" dirty="0">
                <a:effectLst/>
              </a:rPr>
              <a:t>.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1900" i="0" dirty="0">
                <a:effectLst/>
              </a:rPr>
              <a:t>Ja, </a:t>
            </a:r>
            <a:r>
              <a:rPr lang="en-US" sz="1900" i="0" dirty="0" err="1">
                <a:effectLst/>
              </a:rPr>
              <a:t>en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avstandsmåler</a:t>
            </a:r>
            <a:r>
              <a:rPr lang="en-US" sz="1900" i="0" dirty="0">
                <a:effectLst/>
              </a:rPr>
              <a:t> på </a:t>
            </a:r>
            <a:r>
              <a:rPr lang="en-US" sz="1900" i="0" dirty="0" err="1">
                <a:effectLst/>
              </a:rPr>
              <a:t>siden</a:t>
            </a:r>
            <a:r>
              <a:rPr lang="en-US" sz="1900" i="0" dirty="0">
                <a:effectLst/>
              </a:rPr>
              <a:t> av </a:t>
            </a:r>
            <a:r>
              <a:rPr lang="en-US" sz="1900" i="0" dirty="0" err="1">
                <a:effectLst/>
              </a:rPr>
              <a:t>hagleløpet</a:t>
            </a:r>
            <a:r>
              <a:rPr lang="en-US" sz="1900" i="0" dirty="0">
                <a:effectLst/>
              </a:rPr>
              <a:t> er </a:t>
            </a:r>
            <a:r>
              <a:rPr lang="en-US" sz="1900" i="0" dirty="0" err="1">
                <a:effectLst/>
              </a:rPr>
              <a:t>nyttig</a:t>
            </a:r>
            <a:r>
              <a:rPr lang="en-US" sz="1900" i="0" dirty="0">
                <a:effectLst/>
              </a:rPr>
              <a:t>.</a:t>
            </a:r>
          </a:p>
          <a:p>
            <a:pPr marL="514350"/>
            <a:endParaRPr lang="en-US" sz="1900" dirty="0"/>
          </a:p>
          <a:p>
            <a:pPr marL="0" indent="0">
              <a:buNone/>
            </a:pPr>
            <a:r>
              <a:rPr lang="en-US" sz="1900" dirty="0"/>
              <a:t>Du </a:t>
            </a:r>
            <a:r>
              <a:rPr lang="en-US" sz="1900" dirty="0" err="1"/>
              <a:t>rekker</a:t>
            </a:r>
            <a:r>
              <a:rPr lang="en-US" sz="1900" dirty="0"/>
              <a:t> </a:t>
            </a:r>
            <a:r>
              <a:rPr lang="en-US" sz="1900" dirty="0" err="1"/>
              <a:t>ikke</a:t>
            </a:r>
            <a:r>
              <a:rPr lang="en-US" sz="1900" dirty="0"/>
              <a:t> å </a:t>
            </a:r>
            <a:r>
              <a:rPr lang="en-US" sz="1900" dirty="0" err="1"/>
              <a:t>bruke</a:t>
            </a:r>
            <a:r>
              <a:rPr lang="en-US" sz="1900" dirty="0"/>
              <a:t> </a:t>
            </a:r>
            <a:r>
              <a:rPr lang="en-US" sz="1900" dirty="0" err="1"/>
              <a:t>avstandsmåler</a:t>
            </a:r>
            <a:r>
              <a:rPr lang="en-US" sz="1900" dirty="0"/>
              <a:t> på </a:t>
            </a:r>
            <a:r>
              <a:rPr lang="en-US" sz="1900" dirty="0" err="1"/>
              <a:t>støkkjakt</a:t>
            </a:r>
            <a:r>
              <a:rPr lang="en-US" sz="1900" dirty="0"/>
              <a:t>. På </a:t>
            </a:r>
            <a:r>
              <a:rPr lang="en-US" sz="1900" dirty="0" err="1"/>
              <a:t>riflejakt</a:t>
            </a:r>
            <a:r>
              <a:rPr lang="en-US" sz="1900" dirty="0"/>
              <a:t> </a:t>
            </a:r>
            <a:r>
              <a:rPr lang="en-US" sz="1900" dirty="0" err="1"/>
              <a:t>etter</a:t>
            </a:r>
            <a:r>
              <a:rPr lang="en-US" sz="1900" dirty="0"/>
              <a:t> </a:t>
            </a:r>
            <a:r>
              <a:rPr lang="en-US" sz="1900" dirty="0" err="1"/>
              <a:t>småvilt</a:t>
            </a:r>
            <a:r>
              <a:rPr lang="en-US" sz="1900" dirty="0"/>
              <a:t> </a:t>
            </a:r>
            <a:r>
              <a:rPr lang="en-US" sz="1900" dirty="0" err="1"/>
              <a:t>kan</a:t>
            </a:r>
            <a:r>
              <a:rPr lang="en-US" sz="1900" dirty="0"/>
              <a:t> det </a:t>
            </a:r>
            <a:r>
              <a:rPr lang="en-US" sz="1900" dirty="0" err="1"/>
              <a:t>være</a:t>
            </a:r>
            <a:r>
              <a:rPr lang="en-US" sz="1900" dirty="0"/>
              <a:t> </a:t>
            </a:r>
            <a:r>
              <a:rPr lang="en-US" sz="1900" dirty="0" err="1"/>
              <a:t>nyttig</a:t>
            </a:r>
            <a:r>
              <a:rPr lang="en-US" sz="1900" dirty="0"/>
              <a:t> på </a:t>
            </a:r>
            <a:r>
              <a:rPr lang="en-US" sz="1900" dirty="0" err="1"/>
              <a:t>lange</a:t>
            </a:r>
            <a:r>
              <a:rPr lang="en-US" sz="1900" dirty="0"/>
              <a:t> </a:t>
            </a:r>
            <a:r>
              <a:rPr lang="en-US" sz="1900" dirty="0" err="1"/>
              <a:t>avstander</a:t>
            </a:r>
            <a:r>
              <a:rPr lang="en-US" sz="1900" dirty="0"/>
              <a:t>, </a:t>
            </a:r>
            <a:r>
              <a:rPr lang="en-US" sz="1900" dirty="0" err="1"/>
              <a:t>forutsatt</a:t>
            </a:r>
            <a:r>
              <a:rPr lang="en-US" sz="1900" dirty="0"/>
              <a:t> at du </a:t>
            </a:r>
            <a:r>
              <a:rPr lang="en-US" sz="1900" dirty="0" err="1"/>
              <a:t>har</a:t>
            </a:r>
            <a:r>
              <a:rPr lang="en-US" sz="1900" dirty="0"/>
              <a:t> </a:t>
            </a:r>
            <a:r>
              <a:rPr lang="en-US" sz="1900" dirty="0" err="1"/>
              <a:t>tid</a:t>
            </a:r>
            <a:r>
              <a:rPr lang="en-US" sz="1900" dirty="0"/>
              <a:t> </a:t>
            </a:r>
            <a:r>
              <a:rPr lang="en-US" sz="1900" dirty="0" err="1"/>
              <a:t>til</a:t>
            </a:r>
            <a:r>
              <a:rPr lang="en-US" sz="1900" dirty="0"/>
              <a:t> å </a:t>
            </a:r>
            <a:r>
              <a:rPr lang="en-US" sz="1900" dirty="0" err="1"/>
              <a:t>bruke</a:t>
            </a:r>
            <a:r>
              <a:rPr lang="en-US" sz="1900" dirty="0"/>
              <a:t> </a:t>
            </a:r>
            <a:r>
              <a:rPr lang="en-US" sz="1900" dirty="0" err="1"/>
              <a:t>måleren</a:t>
            </a:r>
            <a:r>
              <a:rPr lang="en-US" sz="1900" dirty="0"/>
              <a:t>. Men på </a:t>
            </a:r>
            <a:r>
              <a:rPr lang="en-US" sz="1900" dirty="0" err="1"/>
              <a:t>så</a:t>
            </a:r>
            <a:r>
              <a:rPr lang="en-US" sz="1900" dirty="0"/>
              <a:t> </a:t>
            </a:r>
            <a:r>
              <a:rPr lang="en-US" sz="1900" dirty="0" err="1"/>
              <a:t>lange</a:t>
            </a:r>
            <a:r>
              <a:rPr lang="en-US" sz="1900" dirty="0"/>
              <a:t> </a:t>
            </a:r>
            <a:r>
              <a:rPr lang="en-US" sz="1900" dirty="0" err="1"/>
              <a:t>avstander</a:t>
            </a:r>
            <a:r>
              <a:rPr lang="en-US" sz="1900" dirty="0"/>
              <a:t> er </a:t>
            </a:r>
            <a:r>
              <a:rPr lang="en-US" sz="1900" dirty="0" err="1"/>
              <a:t>trolig</a:t>
            </a:r>
            <a:r>
              <a:rPr lang="en-US" sz="1900" dirty="0"/>
              <a:t> </a:t>
            </a:r>
            <a:r>
              <a:rPr lang="en-US" sz="1900" dirty="0" err="1"/>
              <a:t>begrensningen</a:t>
            </a:r>
            <a:r>
              <a:rPr lang="en-US" sz="1900" dirty="0"/>
              <a:t> </a:t>
            </a:r>
            <a:r>
              <a:rPr lang="en-US" sz="1900" dirty="0" err="1"/>
              <a:t>skyteferdigheten</a:t>
            </a:r>
            <a:r>
              <a:rPr lang="en-US" sz="1900" dirty="0"/>
              <a:t> din, </a:t>
            </a:r>
            <a:r>
              <a:rPr lang="en-US" sz="1900" dirty="0" err="1"/>
              <a:t>ikke</a:t>
            </a:r>
            <a:r>
              <a:rPr lang="en-US" sz="1900" dirty="0"/>
              <a:t> </a:t>
            </a:r>
            <a:r>
              <a:rPr lang="en-US" sz="1900" dirty="0" err="1"/>
              <a:t>feilvurdering</a:t>
            </a:r>
            <a:r>
              <a:rPr lang="en-US" sz="1900" dirty="0"/>
              <a:t> av </a:t>
            </a:r>
            <a:r>
              <a:rPr lang="en-US" sz="1900" dirty="0" err="1"/>
              <a:t>avstanden</a:t>
            </a:r>
            <a:r>
              <a:rPr lang="en-US" sz="1900" dirty="0"/>
              <a:t>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0404032-9997-FCE6-DE21-F7605F94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8416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DF5B8B-137B-C266-298F-4A90B086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26. </a:t>
            </a:r>
            <a:r>
              <a:rPr lang="en-US" sz="3400" dirty="0" err="1"/>
              <a:t>Hvorfor</a:t>
            </a:r>
            <a:r>
              <a:rPr lang="en-US" sz="3400" dirty="0"/>
              <a:t> er </a:t>
            </a:r>
            <a:r>
              <a:rPr lang="en-US" sz="3400" dirty="0" err="1"/>
              <a:t>avstandsbedømmelse</a:t>
            </a:r>
            <a:r>
              <a:rPr lang="en-US" sz="3400" dirty="0"/>
              <a:t> </a:t>
            </a:r>
            <a:r>
              <a:rPr lang="en-US" sz="3400" dirty="0" err="1"/>
              <a:t>viktig</a:t>
            </a:r>
            <a:r>
              <a:rPr lang="en-US" sz="3400" dirty="0"/>
              <a:t> </a:t>
            </a:r>
            <a:r>
              <a:rPr lang="en-US" sz="3400" dirty="0" err="1"/>
              <a:t>når</a:t>
            </a:r>
            <a:r>
              <a:rPr lang="en-US" sz="3400" dirty="0"/>
              <a:t> du </a:t>
            </a:r>
            <a:r>
              <a:rPr lang="en-US" sz="3400" dirty="0" err="1"/>
              <a:t>jakter</a:t>
            </a:r>
            <a:r>
              <a:rPr lang="en-US" sz="3400" dirty="0"/>
              <a:t> med </a:t>
            </a:r>
            <a:r>
              <a:rPr lang="en-US" sz="3400" dirty="0" err="1"/>
              <a:t>hagle</a:t>
            </a:r>
            <a:r>
              <a:rPr lang="en-US" sz="34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72465DB-F417-962B-46C9-2E958840E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5068147" cy="384366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2000" i="0" dirty="0">
                <a:effectLst/>
              </a:rPr>
              <a:t>Det er </a:t>
            </a:r>
            <a:r>
              <a:rPr lang="en-US" sz="2000" i="0" dirty="0" err="1">
                <a:effectLst/>
              </a:rPr>
              <a:t>særlig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viktig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kortere</a:t>
            </a:r>
            <a:r>
              <a:rPr lang="en-US" sz="2000" i="0" dirty="0">
                <a:effectLst/>
              </a:rPr>
              <a:t> hold om du </a:t>
            </a:r>
            <a:r>
              <a:rPr lang="en-US" sz="2000" i="0" dirty="0" err="1">
                <a:effectLst/>
              </a:rPr>
              <a:t>skal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bruke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viltet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til</a:t>
            </a:r>
            <a:r>
              <a:rPr lang="en-US" sz="2000" i="0" dirty="0">
                <a:effectLst/>
              </a:rPr>
              <a:t> mat.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2000" i="0" dirty="0">
                <a:effectLst/>
              </a:rPr>
              <a:t>Det er </a:t>
            </a:r>
            <a:r>
              <a:rPr lang="en-US" sz="2000" i="0" dirty="0" err="1">
                <a:effectLst/>
              </a:rPr>
              <a:t>viktig</a:t>
            </a:r>
            <a:r>
              <a:rPr lang="en-US" sz="2000" i="0" dirty="0">
                <a:effectLst/>
              </a:rPr>
              <a:t> for å </a:t>
            </a:r>
            <a:r>
              <a:rPr lang="en-US" sz="2000" i="0" dirty="0" err="1">
                <a:effectLst/>
              </a:rPr>
              <a:t>unngå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skadeskyting</a:t>
            </a:r>
            <a:r>
              <a:rPr lang="en-US" sz="2000" i="0" dirty="0">
                <a:effectLst/>
              </a:rPr>
              <a:t> på for </a:t>
            </a:r>
            <a:r>
              <a:rPr lang="en-US" sz="2000" i="0" dirty="0" err="1">
                <a:effectLst/>
              </a:rPr>
              <a:t>lange</a:t>
            </a:r>
            <a:r>
              <a:rPr lang="en-US" sz="2000" i="0" dirty="0">
                <a:effectLst/>
              </a:rPr>
              <a:t> hold</a:t>
            </a:r>
            <a:r>
              <a:rPr lang="en-US" sz="20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2000" i="0" dirty="0">
                <a:effectLst/>
              </a:rPr>
              <a:t>Det </a:t>
            </a:r>
            <a:r>
              <a:rPr lang="en-US" sz="2000" i="0" dirty="0" err="1">
                <a:effectLst/>
              </a:rPr>
              <a:t>reduserer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sjansene</a:t>
            </a:r>
            <a:r>
              <a:rPr lang="en-US" sz="2000" i="0" dirty="0">
                <a:effectLst/>
              </a:rPr>
              <a:t> for </a:t>
            </a:r>
            <a:r>
              <a:rPr lang="en-US" sz="2000" i="0" dirty="0" err="1">
                <a:effectLst/>
              </a:rPr>
              <a:t>bomskudd</a:t>
            </a:r>
            <a:r>
              <a:rPr lang="en-US" sz="2000" b="1" i="0" dirty="0">
                <a:effectLst/>
              </a:rPr>
              <a:t>.</a:t>
            </a:r>
          </a:p>
          <a:p>
            <a:pPr marL="457200"/>
            <a:endParaRPr lang="en-US" sz="1700" b="1" dirty="0"/>
          </a:p>
          <a:p>
            <a:pPr marL="0" indent="0">
              <a:buNone/>
            </a:pPr>
            <a:r>
              <a:rPr lang="en-US" sz="2000" dirty="0"/>
              <a:t>Passe </a:t>
            </a:r>
            <a:r>
              <a:rPr lang="en-US" sz="2000" dirty="0" err="1"/>
              <a:t>avstand</a:t>
            </a:r>
            <a:r>
              <a:rPr lang="en-US" sz="2000" dirty="0"/>
              <a:t> med </a:t>
            </a:r>
            <a:r>
              <a:rPr lang="en-US" sz="2000" dirty="0" err="1"/>
              <a:t>hagle</a:t>
            </a:r>
            <a:r>
              <a:rPr lang="en-US" sz="2000" dirty="0"/>
              <a:t> er </a:t>
            </a:r>
            <a:r>
              <a:rPr lang="en-US" sz="2000" dirty="0" err="1"/>
              <a:t>mellom</a:t>
            </a:r>
            <a:r>
              <a:rPr lang="en-US" sz="2000" dirty="0"/>
              <a:t> 8 og 20 meter. </a:t>
            </a:r>
            <a:r>
              <a:rPr lang="en-US" sz="2000" dirty="0" err="1"/>
              <a:t>Skyter</a:t>
            </a:r>
            <a:r>
              <a:rPr lang="en-US" sz="2000" dirty="0"/>
              <a:t> du på </a:t>
            </a:r>
            <a:r>
              <a:rPr lang="en-US" sz="2000" dirty="0" err="1"/>
              <a:t>kortere</a:t>
            </a:r>
            <a:r>
              <a:rPr lang="en-US" sz="2000" dirty="0"/>
              <a:t> hold, </a:t>
            </a:r>
            <a:r>
              <a:rPr lang="en-US" sz="2000" dirty="0" err="1"/>
              <a:t>blir</a:t>
            </a:r>
            <a:r>
              <a:rPr lang="en-US" sz="2000" dirty="0"/>
              <a:t> </a:t>
            </a:r>
            <a:r>
              <a:rPr lang="en-US" sz="2000" dirty="0" err="1"/>
              <a:t>viltet</a:t>
            </a:r>
            <a:r>
              <a:rPr lang="en-US" sz="2000" dirty="0"/>
              <a:t> </a:t>
            </a:r>
            <a:r>
              <a:rPr lang="en-US" sz="2000" dirty="0" err="1"/>
              <a:t>sønderskutt</a:t>
            </a:r>
            <a:r>
              <a:rPr lang="en-US" sz="2000" dirty="0"/>
              <a:t>. </a:t>
            </a:r>
            <a:r>
              <a:rPr lang="en-US" sz="2000" dirty="0" err="1"/>
              <a:t>Skyter</a:t>
            </a:r>
            <a:r>
              <a:rPr lang="en-US" sz="2000" dirty="0"/>
              <a:t> du på </a:t>
            </a:r>
            <a:r>
              <a:rPr lang="en-US" sz="2000" dirty="0" err="1"/>
              <a:t>lengre</a:t>
            </a:r>
            <a:r>
              <a:rPr lang="en-US" sz="2000" dirty="0"/>
              <a:t> hold,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haglene</a:t>
            </a:r>
            <a:r>
              <a:rPr lang="en-US" sz="2000" dirty="0"/>
              <a:t> ha </a:t>
            </a:r>
            <a:r>
              <a:rPr lang="en-US" sz="2000" dirty="0" err="1"/>
              <a:t>spredd</a:t>
            </a:r>
            <a:r>
              <a:rPr lang="en-US" sz="2000" dirty="0"/>
              <a:t> seg </a:t>
            </a:r>
            <a:r>
              <a:rPr lang="en-US" sz="2000" dirty="0" err="1"/>
              <a:t>så</a:t>
            </a:r>
            <a:r>
              <a:rPr lang="en-US" sz="2000" dirty="0"/>
              <a:t> </a:t>
            </a:r>
            <a:r>
              <a:rPr lang="en-US" sz="2000" dirty="0" err="1"/>
              <a:t>mye</a:t>
            </a:r>
            <a:r>
              <a:rPr lang="en-US" sz="2000" dirty="0"/>
              <a:t> at du ender med </a:t>
            </a:r>
            <a:r>
              <a:rPr lang="en-US" sz="2000" dirty="0" err="1"/>
              <a:t>skadeskyting</a:t>
            </a:r>
            <a:r>
              <a:rPr lang="en-US" sz="2000" dirty="0"/>
              <a:t>. Du </a:t>
            </a:r>
            <a:r>
              <a:rPr lang="en-US" sz="2000" dirty="0" err="1"/>
              <a:t>må</a:t>
            </a:r>
            <a:r>
              <a:rPr lang="en-US" sz="2000" dirty="0"/>
              <a:t> </a:t>
            </a:r>
            <a:r>
              <a:rPr lang="en-US" sz="2000" dirty="0" err="1"/>
              <a:t>derfor</a:t>
            </a:r>
            <a:r>
              <a:rPr lang="en-US" sz="2000" dirty="0"/>
              <a:t> </a:t>
            </a:r>
            <a:r>
              <a:rPr lang="en-US" sz="2000" dirty="0" err="1"/>
              <a:t>trene</a:t>
            </a:r>
            <a:r>
              <a:rPr lang="en-US" sz="2000" dirty="0"/>
              <a:t> deg på å </a:t>
            </a:r>
            <a:r>
              <a:rPr lang="en-US" sz="2000" dirty="0" err="1"/>
              <a:t>kjenne</a:t>
            </a:r>
            <a:r>
              <a:rPr lang="en-US" sz="2000" dirty="0"/>
              <a:t> </a:t>
            </a:r>
            <a:r>
              <a:rPr lang="en-US" sz="2000" dirty="0" err="1"/>
              <a:t>igjen</a:t>
            </a:r>
            <a:r>
              <a:rPr lang="en-US" sz="2000" dirty="0"/>
              <a:t> </a:t>
            </a:r>
            <a:r>
              <a:rPr lang="en-US" sz="2000" dirty="0" err="1"/>
              <a:t>avstander</a:t>
            </a:r>
            <a:r>
              <a:rPr lang="en-US" sz="2000" dirty="0"/>
              <a:t> </a:t>
            </a:r>
            <a:r>
              <a:rPr lang="en-US" sz="2000" dirty="0" err="1"/>
              <a:t>mellom</a:t>
            </a:r>
            <a:r>
              <a:rPr lang="en-US" sz="2000" dirty="0"/>
              <a:t> 15 og 30 meter.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D4E9A9-AB28-A116-0641-797EB6DDBC2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r="1252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1A131CA-D466-0CAD-A293-64137ED0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84261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8B46E1-84C5-8DB7-C2C8-FAA34FA2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27. Hvordan trener du avstandsbedømmelse til bruk under haglejakt?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468F2A-D5A7-A42F-D1F0-EC089291A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5203613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Sikter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naboens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katt</a:t>
            </a:r>
            <a:r>
              <a:rPr lang="en-US" sz="1800" i="0" dirty="0">
                <a:effectLst/>
              </a:rPr>
              <a:t> i </a:t>
            </a:r>
            <a:r>
              <a:rPr lang="en-US" sz="1800" i="0" dirty="0" err="1">
                <a:effectLst/>
              </a:rPr>
              <a:t>hagen</a:t>
            </a:r>
            <a:r>
              <a:rPr lang="en-US" sz="1800" i="0" dirty="0">
                <a:effectLst/>
              </a:rPr>
              <a:t>, og </a:t>
            </a:r>
            <a:r>
              <a:rPr lang="en-US" sz="1800" i="0" dirty="0" err="1">
                <a:effectLst/>
              </a:rPr>
              <a:t>skritter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etterpå</a:t>
            </a:r>
            <a:r>
              <a:rPr lang="en-US" sz="1800" i="0" dirty="0"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Vurderer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avstanden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biler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syklister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er </a:t>
            </a:r>
            <a:r>
              <a:rPr lang="en-US" sz="1800" i="0" dirty="0" err="1">
                <a:effectLst/>
              </a:rPr>
              <a:t>ute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går</a:t>
            </a:r>
            <a:r>
              <a:rPr lang="en-US" sz="18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Vurderer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skritter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opp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avstanden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til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stolper</a:t>
            </a:r>
            <a:r>
              <a:rPr lang="en-US" sz="1800" i="0" dirty="0">
                <a:effectLst/>
              </a:rPr>
              <a:t>/</a:t>
            </a:r>
            <a:r>
              <a:rPr lang="en-US" sz="1800" i="0" dirty="0" err="1">
                <a:effectLst/>
              </a:rPr>
              <a:t>kumlokk</a:t>
            </a:r>
            <a:r>
              <a:rPr lang="en-US" sz="1800" i="0" dirty="0">
                <a:effectLst/>
              </a:rPr>
              <a:t>/</a:t>
            </a:r>
            <a:r>
              <a:rPr lang="en-US" sz="1800" i="0" dirty="0" err="1">
                <a:effectLst/>
              </a:rPr>
              <a:t>postkasser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når</a:t>
            </a:r>
            <a:r>
              <a:rPr lang="en-US" sz="1800" i="0" dirty="0">
                <a:effectLst/>
              </a:rPr>
              <a:t> du er </a:t>
            </a:r>
            <a:r>
              <a:rPr lang="en-US" sz="1800" i="0" dirty="0" err="1">
                <a:effectLst/>
              </a:rPr>
              <a:t>ute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går</a:t>
            </a:r>
            <a:r>
              <a:rPr lang="en-US" sz="1800" i="0" dirty="0">
                <a:effectLst/>
              </a:rPr>
              <a:t>.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Du </a:t>
            </a:r>
            <a:r>
              <a:rPr lang="en-US" sz="1700" dirty="0" err="1"/>
              <a:t>har</a:t>
            </a:r>
            <a:r>
              <a:rPr lang="en-US" sz="1700" dirty="0"/>
              <a:t> et </a:t>
            </a:r>
            <a:r>
              <a:rPr lang="en-US" sz="1700" dirty="0" err="1"/>
              <a:t>halvt</a:t>
            </a:r>
            <a:r>
              <a:rPr lang="en-US" sz="1700" dirty="0"/>
              <a:t> </a:t>
            </a:r>
            <a:r>
              <a:rPr lang="en-US" sz="1700" dirty="0" err="1"/>
              <a:t>sekund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å </a:t>
            </a:r>
            <a:r>
              <a:rPr lang="en-US" sz="1700" dirty="0" err="1"/>
              <a:t>vurdere</a:t>
            </a:r>
            <a:r>
              <a:rPr lang="en-US" sz="1700" dirty="0"/>
              <a:t> </a:t>
            </a:r>
            <a:r>
              <a:rPr lang="en-US" sz="1700" dirty="0" err="1"/>
              <a:t>avstand</a:t>
            </a:r>
            <a:r>
              <a:rPr lang="en-US" sz="1700" dirty="0"/>
              <a:t> </a:t>
            </a:r>
            <a:r>
              <a:rPr lang="en-US" sz="1700" dirty="0" err="1"/>
              <a:t>når</a:t>
            </a:r>
            <a:r>
              <a:rPr lang="en-US" sz="1700" dirty="0"/>
              <a:t> du </a:t>
            </a:r>
            <a:r>
              <a:rPr lang="en-US" sz="1700" dirty="0" err="1"/>
              <a:t>støkker</a:t>
            </a:r>
            <a:r>
              <a:rPr lang="en-US" sz="1700" dirty="0"/>
              <a:t> </a:t>
            </a:r>
            <a:r>
              <a:rPr lang="en-US" sz="1700" dirty="0" err="1"/>
              <a:t>småvilt</a:t>
            </a:r>
            <a:r>
              <a:rPr lang="en-US" sz="1700" dirty="0"/>
              <a:t>. Da </a:t>
            </a:r>
            <a:r>
              <a:rPr lang="en-US" sz="1700" dirty="0" err="1"/>
              <a:t>må</a:t>
            </a:r>
            <a:r>
              <a:rPr lang="en-US" sz="1700" dirty="0"/>
              <a:t> du ha </a:t>
            </a:r>
            <a:r>
              <a:rPr lang="en-US" sz="1700" dirty="0" err="1"/>
              <a:t>mengdetrening</a:t>
            </a:r>
            <a:r>
              <a:rPr lang="en-US" sz="1700" dirty="0"/>
              <a:t> på </a:t>
            </a:r>
            <a:r>
              <a:rPr lang="en-US" sz="1700" dirty="0" err="1"/>
              <a:t>forhand</a:t>
            </a:r>
            <a:r>
              <a:rPr lang="en-US" sz="1700" dirty="0"/>
              <a:t>. </a:t>
            </a:r>
            <a:r>
              <a:rPr lang="en-US" sz="1700" dirty="0" err="1"/>
              <a:t>Tren</a:t>
            </a:r>
            <a:r>
              <a:rPr lang="en-US" sz="1700" dirty="0"/>
              <a:t> </a:t>
            </a:r>
            <a:r>
              <a:rPr lang="en-US" sz="1700" dirty="0" err="1"/>
              <a:t>når</a:t>
            </a:r>
            <a:r>
              <a:rPr lang="en-US" sz="1700" dirty="0"/>
              <a:t> du </a:t>
            </a:r>
            <a:r>
              <a:rPr lang="en-US" sz="1700" dirty="0" err="1"/>
              <a:t>likevel</a:t>
            </a:r>
            <a:r>
              <a:rPr lang="en-US" sz="1700" dirty="0"/>
              <a:t> er </a:t>
            </a:r>
            <a:r>
              <a:rPr lang="en-US" sz="1700" dirty="0" err="1"/>
              <a:t>ute</a:t>
            </a:r>
            <a:r>
              <a:rPr lang="en-US" sz="1700" dirty="0"/>
              <a:t> og </a:t>
            </a:r>
            <a:r>
              <a:rPr lang="en-US" sz="1700" dirty="0" err="1"/>
              <a:t>går</a:t>
            </a:r>
            <a:r>
              <a:rPr lang="en-US" sz="1700" dirty="0"/>
              <a:t>. </a:t>
            </a:r>
            <a:r>
              <a:rPr lang="en-US" sz="1700" dirty="0" err="1"/>
              <a:t>Gjett</a:t>
            </a:r>
            <a:r>
              <a:rPr lang="en-US" sz="1700" dirty="0"/>
              <a:t> på </a:t>
            </a:r>
            <a:r>
              <a:rPr lang="en-US" sz="1700" dirty="0" err="1"/>
              <a:t>avstanden</a:t>
            </a:r>
            <a:r>
              <a:rPr lang="en-US" sz="1700" dirty="0"/>
              <a:t> </a:t>
            </a:r>
            <a:r>
              <a:rPr lang="en-US" sz="1700" dirty="0" err="1"/>
              <a:t>fram</a:t>
            </a:r>
            <a:r>
              <a:rPr lang="en-US" sz="1700" dirty="0"/>
              <a:t> </a:t>
            </a:r>
            <a:r>
              <a:rPr lang="en-US" sz="1700" dirty="0" err="1"/>
              <a:t>til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stolpe</a:t>
            </a:r>
            <a:r>
              <a:rPr lang="en-US" sz="1700" dirty="0"/>
              <a:t> og </a:t>
            </a:r>
            <a:r>
              <a:rPr lang="en-US" sz="1700" dirty="0" err="1"/>
              <a:t>skritt</a:t>
            </a:r>
            <a:r>
              <a:rPr lang="en-US" sz="1700" dirty="0"/>
              <a:t> opp. </a:t>
            </a:r>
            <a:r>
              <a:rPr lang="en-US" sz="1700" dirty="0" err="1"/>
              <a:t>Etter</a:t>
            </a:r>
            <a:r>
              <a:rPr lang="en-US" sz="1700" dirty="0"/>
              <a:t> </a:t>
            </a:r>
            <a:r>
              <a:rPr lang="en-US" sz="1700" dirty="0" err="1"/>
              <a:t>noen</a:t>
            </a:r>
            <a:r>
              <a:rPr lang="en-US" sz="1700" dirty="0"/>
              <a:t> </a:t>
            </a:r>
            <a:r>
              <a:rPr lang="en-US" sz="1700" dirty="0" err="1"/>
              <a:t>tusen</a:t>
            </a:r>
            <a:r>
              <a:rPr lang="en-US" sz="1700" dirty="0"/>
              <a:t> </a:t>
            </a:r>
            <a:r>
              <a:rPr lang="en-US" sz="1700" dirty="0" err="1"/>
              <a:t>forsøk</a:t>
            </a:r>
            <a:r>
              <a:rPr lang="en-US" sz="1700" dirty="0"/>
              <a:t> er </a:t>
            </a:r>
            <a:r>
              <a:rPr lang="en-US" sz="1700" dirty="0" err="1"/>
              <a:t>presisjonen</a:t>
            </a:r>
            <a:r>
              <a:rPr lang="en-US" sz="1700" dirty="0"/>
              <a:t> </a:t>
            </a:r>
            <a:r>
              <a:rPr lang="en-US" sz="1700" dirty="0" err="1"/>
              <a:t>mer</a:t>
            </a:r>
            <a:r>
              <a:rPr lang="en-US" sz="1700" dirty="0"/>
              <a:t> </a:t>
            </a:r>
            <a:r>
              <a:rPr lang="en-US" sz="1700" dirty="0" err="1"/>
              <a:t>enn</a:t>
            </a:r>
            <a:r>
              <a:rPr lang="en-US" sz="1700" dirty="0"/>
              <a:t> bra </a:t>
            </a:r>
            <a:r>
              <a:rPr lang="en-US" sz="1700" dirty="0" err="1"/>
              <a:t>nok</a:t>
            </a:r>
            <a:r>
              <a:rPr lang="en-US" sz="1700" dirty="0"/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B1C8A66-2F06-AB38-45E2-DDDE94A4E7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r="1426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AF2EC-80CC-80A7-BAD0-C33787815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82657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363BB21-ED92-E96A-D1B3-DF0BAA6F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28. Under hvilke forhold vurderer du avstanden for kort på storviltjakt?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A30C24A-0D60-1C0F-9B7E-04E3416A8A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r="24606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D8838F3-6380-43CC-94DD-1C8605CD3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i="0" dirty="0">
                <a:effectLst/>
              </a:rPr>
              <a:t>Med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silhuett</a:t>
            </a:r>
            <a:r>
              <a:rPr lang="en-US" sz="2000" i="0" dirty="0">
                <a:effectLst/>
              </a:rPr>
              <a:t>, </a:t>
            </a: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på </a:t>
            </a:r>
            <a:r>
              <a:rPr lang="en-US" sz="2000" i="0" dirty="0" err="1">
                <a:effectLst/>
              </a:rPr>
              <a:t>står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åpen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flate</a:t>
            </a:r>
            <a:r>
              <a:rPr lang="en-US" sz="2000" i="0" dirty="0">
                <a:effectLst/>
              </a:rPr>
              <a:t> og med </a:t>
            </a:r>
            <a:r>
              <a:rPr lang="en-US" sz="2000" i="0" dirty="0" err="1">
                <a:effectLst/>
              </a:rPr>
              <a:t>en</a:t>
            </a:r>
            <a:r>
              <a:rPr lang="en-US" sz="2000" i="0" dirty="0">
                <a:effectLst/>
              </a:rPr>
              <a:t> dal </a:t>
            </a:r>
            <a:r>
              <a:rPr lang="en-US" sz="2000" i="0" dirty="0" err="1">
                <a:effectLst/>
              </a:rPr>
              <a:t>mellom</a:t>
            </a:r>
            <a:r>
              <a:rPr lang="en-US" sz="2000" i="0" dirty="0">
                <a:effectLst/>
              </a:rPr>
              <a:t> deg og </a:t>
            </a:r>
            <a:r>
              <a:rPr lang="en-US" sz="2000" i="0" dirty="0" err="1">
                <a:effectLst/>
              </a:rPr>
              <a:t>dyret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snø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regnvær</a:t>
            </a:r>
            <a:r>
              <a:rPr lang="en-US" sz="2000" dirty="0"/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Dyr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som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står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bak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krattskog</a:t>
            </a:r>
            <a:r>
              <a:rPr lang="en-US" sz="20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Du </a:t>
            </a:r>
            <a:r>
              <a:rPr lang="en-US" sz="2000" dirty="0" err="1"/>
              <a:t>undervurderer</a:t>
            </a:r>
            <a:r>
              <a:rPr lang="en-US" sz="2000" dirty="0"/>
              <a:t> </a:t>
            </a:r>
            <a:r>
              <a:rPr lang="en-US" sz="2000" dirty="0" err="1"/>
              <a:t>avstanden</a:t>
            </a:r>
            <a:r>
              <a:rPr lang="en-US" sz="2000" dirty="0"/>
              <a:t> </a:t>
            </a:r>
            <a:r>
              <a:rPr lang="en-US" sz="2000" dirty="0" err="1"/>
              <a:t>når</a:t>
            </a:r>
            <a:r>
              <a:rPr lang="en-US" sz="2000" dirty="0"/>
              <a:t> </a:t>
            </a:r>
            <a:r>
              <a:rPr lang="en-US" sz="2000" dirty="0" err="1"/>
              <a:t>dyret</a:t>
            </a:r>
            <a:r>
              <a:rPr lang="en-US" sz="2000" dirty="0"/>
              <a:t> </a:t>
            </a:r>
            <a:r>
              <a:rPr lang="en-US" sz="2000" dirty="0" err="1"/>
              <a:t>står</a:t>
            </a:r>
            <a:r>
              <a:rPr lang="en-US" sz="2000" dirty="0"/>
              <a:t> i </a:t>
            </a:r>
            <a:r>
              <a:rPr lang="en-US" sz="2000" dirty="0" err="1"/>
              <a:t>silhuett</a:t>
            </a:r>
            <a:r>
              <a:rPr lang="en-US" sz="2000" dirty="0"/>
              <a:t>, </a:t>
            </a:r>
            <a:r>
              <a:rPr lang="en-US" sz="2000" dirty="0" err="1"/>
              <a:t>når</a:t>
            </a:r>
            <a:r>
              <a:rPr lang="en-US" sz="2000" dirty="0"/>
              <a:t> det er dump </a:t>
            </a:r>
            <a:r>
              <a:rPr lang="en-US" sz="2000" dirty="0" err="1"/>
              <a:t>mellom</a:t>
            </a:r>
            <a:r>
              <a:rPr lang="en-US" sz="2000" dirty="0"/>
              <a:t> deg og </a:t>
            </a:r>
            <a:r>
              <a:rPr lang="en-US" sz="2000" dirty="0" err="1"/>
              <a:t>dyret</a:t>
            </a:r>
            <a:r>
              <a:rPr lang="en-US" sz="2000" dirty="0"/>
              <a:t> og </a:t>
            </a:r>
            <a:r>
              <a:rPr lang="en-US" sz="2000" dirty="0" err="1"/>
              <a:t>når</a:t>
            </a:r>
            <a:r>
              <a:rPr lang="en-US" sz="2000" dirty="0"/>
              <a:t> </a:t>
            </a:r>
            <a:r>
              <a:rPr lang="en-US" sz="2000" dirty="0" err="1"/>
              <a:t>dyret</a:t>
            </a:r>
            <a:r>
              <a:rPr lang="en-US" sz="2000" dirty="0"/>
              <a:t> </a:t>
            </a:r>
            <a:r>
              <a:rPr lang="en-US" sz="2000" dirty="0" err="1"/>
              <a:t>står</a:t>
            </a:r>
            <a:r>
              <a:rPr lang="en-US" sz="2000" dirty="0"/>
              <a:t> </a:t>
            </a:r>
            <a:r>
              <a:rPr lang="en-US" sz="2000" dirty="0" err="1"/>
              <a:t>ute</a:t>
            </a:r>
            <a:r>
              <a:rPr lang="en-US" sz="2000" dirty="0"/>
              <a:t> på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åpen</a:t>
            </a:r>
            <a:r>
              <a:rPr lang="en-US" sz="2000" dirty="0"/>
              <a:t> </a:t>
            </a:r>
            <a:r>
              <a:rPr lang="en-US" sz="2000" dirty="0" err="1"/>
              <a:t>flate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7DDBC9-92AC-3379-B37B-11D1354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8335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E2B83C4-5E73-947E-0F81-35658F41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Hvor mange mennesker blir skadeskutt under jakt hvert år?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527CF9-6EE9-5E11-0C4A-B763012B76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46" y="2253191"/>
            <a:ext cx="5666547" cy="235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56B849A-A22F-D27A-E655-2861FA76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Litt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under 50.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37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Vi vet </a:t>
            </a:r>
            <a:r>
              <a:rPr lang="en-US" sz="2000" dirty="0" err="1">
                <a:solidFill>
                  <a:schemeClr val="bg1"/>
                </a:solidFill>
              </a:rPr>
              <a:t>ikke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pPr marL="457200"/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Vi vet </a:t>
            </a:r>
            <a:r>
              <a:rPr lang="en-US" sz="2000" dirty="0" err="1">
                <a:solidFill>
                  <a:schemeClr val="bg1"/>
                </a:solidFill>
              </a:rPr>
              <a:t>ikke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Trolig</a:t>
            </a:r>
            <a:r>
              <a:rPr lang="en-US" sz="2000" dirty="0">
                <a:solidFill>
                  <a:schemeClr val="bg1"/>
                </a:solidFill>
              </a:rPr>
              <a:t> fins det </a:t>
            </a:r>
            <a:r>
              <a:rPr lang="en-US" sz="2000" dirty="0" err="1">
                <a:solidFill>
                  <a:schemeClr val="bg1"/>
                </a:solidFill>
              </a:rPr>
              <a:t>ingen</a:t>
            </a:r>
            <a:r>
              <a:rPr lang="en-US" sz="2000" dirty="0">
                <a:solidFill>
                  <a:schemeClr val="bg1"/>
                </a:solidFill>
              </a:rPr>
              <a:t> samlet </a:t>
            </a:r>
            <a:r>
              <a:rPr lang="en-US" sz="2000" dirty="0" err="1">
                <a:solidFill>
                  <a:schemeClr val="bg1"/>
                </a:solidFill>
              </a:rPr>
              <a:t>oversikt</a:t>
            </a:r>
            <a:r>
              <a:rPr lang="en-US" sz="2000" dirty="0">
                <a:solidFill>
                  <a:schemeClr val="bg1"/>
                </a:solidFill>
              </a:rPr>
              <a:t> over </a:t>
            </a:r>
            <a:r>
              <a:rPr lang="en-US" sz="2000" dirty="0" err="1">
                <a:solidFill>
                  <a:schemeClr val="bg1"/>
                </a:solidFill>
              </a:rPr>
              <a:t>dette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70C037-2732-08FC-8877-DD3E9D08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9698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5938254-E82F-FBCA-5B12-CF09A86B1A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89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1F85A46-EE8A-16F9-625E-5DEE3175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30. Under hvilke forhold overvurderer du avstanden til hjortevilt?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F838BA-C3AA-56A3-B517-5946F8E8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det er </a:t>
            </a:r>
            <a:r>
              <a:rPr lang="en-US" sz="2000" i="0" dirty="0" err="1">
                <a:effectLst/>
              </a:rPr>
              <a:t>vann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bakgrunnen</a:t>
            </a:r>
            <a:r>
              <a:rPr lang="en-US" sz="20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>
                <a:effectLst/>
              </a:rPr>
              <a:t>I </a:t>
            </a:r>
            <a:r>
              <a:rPr lang="en-US" sz="2000" i="0" dirty="0" err="1">
                <a:effectLst/>
              </a:rPr>
              <a:t>motlys</a:t>
            </a:r>
            <a:r>
              <a:rPr lang="en-US" sz="2000" i="0" dirty="0">
                <a:effectLst/>
              </a:rPr>
              <a:t>.</a:t>
            </a:r>
            <a:endParaRPr lang="en-US" sz="2000" dirty="0"/>
          </a:p>
          <a:p>
            <a:pPr marL="685800" indent="-457200">
              <a:buFont typeface="+mj-lt"/>
              <a:buAutoNum type="arabicPeriod"/>
            </a:pPr>
            <a:r>
              <a:rPr lang="en-US" sz="2000" i="0" dirty="0">
                <a:effectLst/>
              </a:rPr>
              <a:t>I </a:t>
            </a:r>
            <a:r>
              <a:rPr lang="en-US" sz="2000" i="0" dirty="0" err="1">
                <a:effectLst/>
              </a:rPr>
              <a:t>tåke</a:t>
            </a:r>
            <a:r>
              <a:rPr lang="en-US" sz="2000" i="0" dirty="0">
                <a:effectLst/>
              </a:rPr>
              <a:t>/</a:t>
            </a:r>
            <a:r>
              <a:rPr lang="en-US" sz="2000" i="0" dirty="0" err="1">
                <a:effectLst/>
              </a:rPr>
              <a:t>mørke</a:t>
            </a:r>
            <a:r>
              <a:rPr lang="en-US" sz="2000" i="0" dirty="0">
                <a:effectLst/>
              </a:rPr>
              <a:t> og </a:t>
            </a:r>
            <a:r>
              <a:rPr lang="en-US" sz="2000" i="0" dirty="0" err="1">
                <a:effectLst/>
              </a:rPr>
              <a:t>når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dyret</a:t>
            </a:r>
            <a:r>
              <a:rPr lang="en-US" sz="2000" i="0" dirty="0">
                <a:effectLst/>
              </a:rPr>
              <a:t> er </a:t>
            </a:r>
            <a:r>
              <a:rPr lang="en-US" sz="2000" i="0" dirty="0" err="1">
                <a:effectLst/>
              </a:rPr>
              <a:t>delvis</a:t>
            </a:r>
            <a:r>
              <a:rPr lang="en-US" sz="2000" i="0" dirty="0">
                <a:effectLst/>
              </a:rPr>
              <a:t> </a:t>
            </a:r>
            <a:r>
              <a:rPr lang="en-US" sz="2000" i="0" dirty="0" err="1">
                <a:effectLst/>
              </a:rPr>
              <a:t>skjult</a:t>
            </a:r>
            <a:r>
              <a:rPr lang="en-US" sz="2000" i="0" dirty="0">
                <a:effectLst/>
              </a:rPr>
              <a:t> i </a:t>
            </a:r>
            <a:r>
              <a:rPr lang="en-US" sz="2000" i="0" dirty="0" err="1">
                <a:effectLst/>
              </a:rPr>
              <a:t>vegetasjon</a:t>
            </a:r>
            <a:r>
              <a:rPr lang="en-US" sz="2000" i="0" dirty="0">
                <a:effectLst/>
              </a:rPr>
              <a:t>.</a:t>
            </a:r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Du </a:t>
            </a:r>
            <a:r>
              <a:rPr lang="en-US" sz="2000" dirty="0" err="1"/>
              <a:t>vurderer</a:t>
            </a:r>
            <a:r>
              <a:rPr lang="en-US" sz="2000" dirty="0"/>
              <a:t> </a:t>
            </a:r>
            <a:r>
              <a:rPr lang="en-US" sz="2000" dirty="0" err="1"/>
              <a:t>avstanden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for lang i </a:t>
            </a:r>
            <a:r>
              <a:rPr lang="en-US" sz="2000" dirty="0" err="1"/>
              <a:t>tåke</a:t>
            </a:r>
            <a:r>
              <a:rPr lang="en-US" sz="2000" dirty="0"/>
              <a:t> og </a:t>
            </a:r>
            <a:r>
              <a:rPr lang="en-US" sz="2000" dirty="0" err="1"/>
              <a:t>mørke</a:t>
            </a:r>
            <a:r>
              <a:rPr lang="en-US" sz="2000" dirty="0"/>
              <a:t>, </a:t>
            </a:r>
            <a:r>
              <a:rPr lang="en-US" sz="2000" dirty="0" err="1"/>
              <a:t>når</a:t>
            </a:r>
            <a:r>
              <a:rPr lang="en-US" sz="2000" dirty="0"/>
              <a:t> </a:t>
            </a:r>
            <a:r>
              <a:rPr lang="en-US" sz="2000" dirty="0" err="1"/>
              <a:t>dyret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dårlig</a:t>
            </a:r>
            <a:r>
              <a:rPr lang="en-US" sz="2000" dirty="0"/>
              <a:t> </a:t>
            </a:r>
            <a:r>
              <a:rPr lang="en-US" sz="2000" dirty="0" err="1"/>
              <a:t>kontrast</a:t>
            </a:r>
            <a:r>
              <a:rPr lang="en-US" sz="2000" dirty="0"/>
              <a:t> mot </a:t>
            </a:r>
            <a:r>
              <a:rPr lang="en-US" sz="2000" dirty="0" err="1"/>
              <a:t>bakgrunn</a:t>
            </a:r>
            <a:r>
              <a:rPr lang="en-US" sz="2000" dirty="0"/>
              <a:t>, på </a:t>
            </a:r>
            <a:r>
              <a:rPr lang="en-US" sz="2000" dirty="0" err="1"/>
              <a:t>dyr</a:t>
            </a:r>
            <a:r>
              <a:rPr lang="en-US" sz="2000" dirty="0"/>
              <a:t> </a:t>
            </a:r>
            <a:r>
              <a:rPr lang="en-US" sz="2000" dirty="0" err="1"/>
              <a:t>delvis</a:t>
            </a:r>
            <a:r>
              <a:rPr lang="en-US" sz="2000" dirty="0"/>
              <a:t> </a:t>
            </a:r>
            <a:r>
              <a:rPr lang="en-US" sz="2000" dirty="0" err="1"/>
              <a:t>skjult</a:t>
            </a:r>
            <a:r>
              <a:rPr lang="en-US" sz="2000" dirty="0"/>
              <a:t> </a:t>
            </a:r>
            <a:r>
              <a:rPr lang="en-US" sz="2000" dirty="0" err="1"/>
              <a:t>bak</a:t>
            </a:r>
            <a:r>
              <a:rPr lang="en-US" sz="2000" dirty="0"/>
              <a:t> </a:t>
            </a:r>
            <a:r>
              <a:rPr lang="en-US" sz="2000" dirty="0" err="1"/>
              <a:t>vegetasjon</a:t>
            </a:r>
            <a:r>
              <a:rPr lang="en-US" sz="2000" dirty="0"/>
              <a:t> og i </a:t>
            </a:r>
            <a:r>
              <a:rPr lang="en-US" sz="2000" dirty="0" err="1"/>
              <a:t>bratte</a:t>
            </a:r>
            <a:r>
              <a:rPr lang="en-US" sz="2000" dirty="0"/>
              <a:t> </a:t>
            </a:r>
            <a:r>
              <a:rPr lang="en-US" sz="2000" dirty="0" err="1"/>
              <a:t>oppover</a:t>
            </a:r>
            <a:r>
              <a:rPr lang="en-US" sz="2000" dirty="0"/>
              <a:t> og </a:t>
            </a:r>
            <a:r>
              <a:rPr lang="en-US" sz="2000" dirty="0" err="1"/>
              <a:t>nedoverbakker</a:t>
            </a:r>
            <a:r>
              <a:rPr lang="en-US" sz="2000" dirty="0"/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263728B-4996-3C80-4EBB-35427B69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244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59FD3D-732E-FCE6-ABA7-40D0F4890DC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02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654BC1-ED67-D98D-1163-6DFC47EC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30. Hvordan skal du finne tilbake til bilen etter å ha jaktet på kryss og tvers i ukjent rypeterreng?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D98282-AF64-1B13-C210-AF9968687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51040" y="2434201"/>
            <a:ext cx="4619413" cy="427817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effectLst/>
              </a:rPr>
              <a:t>Du </a:t>
            </a:r>
            <a:r>
              <a:rPr lang="en-US" sz="1800" i="0" dirty="0" err="1">
                <a:effectLst/>
              </a:rPr>
              <a:t>kan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orientere</a:t>
            </a:r>
            <a:r>
              <a:rPr lang="en-US" sz="1800" i="0" dirty="0">
                <a:effectLst/>
              </a:rPr>
              <a:t> deg </a:t>
            </a:r>
            <a:r>
              <a:rPr lang="en-US" sz="1800" i="0" dirty="0" err="1">
                <a:effectLst/>
              </a:rPr>
              <a:t>etter</a:t>
            </a:r>
            <a:r>
              <a:rPr lang="en-US" sz="1800" i="0" dirty="0">
                <a:effectLst/>
              </a:rPr>
              <a:t> sola. Den </a:t>
            </a:r>
            <a:r>
              <a:rPr lang="en-US" sz="1800" i="0" dirty="0" err="1">
                <a:effectLst/>
              </a:rPr>
              <a:t>går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ned</a:t>
            </a:r>
            <a:r>
              <a:rPr lang="en-US" sz="1800" i="0" dirty="0">
                <a:effectLst/>
              </a:rPr>
              <a:t> i vest. 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Maurtuer</a:t>
            </a:r>
            <a:r>
              <a:rPr lang="en-US" sz="1800" i="0" dirty="0">
                <a:effectLst/>
              </a:rPr>
              <a:t> er </a:t>
            </a:r>
            <a:r>
              <a:rPr lang="en-US" sz="1800" i="0" dirty="0" err="1">
                <a:effectLst/>
              </a:rPr>
              <a:t>vendt</a:t>
            </a:r>
            <a:r>
              <a:rPr lang="en-US" sz="1800" i="0" dirty="0">
                <a:effectLst/>
              </a:rPr>
              <a:t> mot </a:t>
            </a:r>
            <a:r>
              <a:rPr lang="en-US" sz="1800" i="0" dirty="0" err="1">
                <a:effectLst/>
              </a:rPr>
              <a:t>sør</a:t>
            </a:r>
            <a:r>
              <a:rPr lang="en-US" sz="1800" i="0" dirty="0">
                <a:effectLst/>
              </a:rPr>
              <a:t> og </a:t>
            </a:r>
            <a:r>
              <a:rPr lang="en-US" sz="1800" i="0" dirty="0" err="1">
                <a:effectLst/>
              </a:rPr>
              <a:t>lavet</a:t>
            </a:r>
            <a:r>
              <a:rPr lang="en-US" sz="1800" i="0" dirty="0">
                <a:effectLst/>
              </a:rPr>
              <a:t> på </a:t>
            </a:r>
            <a:r>
              <a:rPr lang="en-US" sz="1800" i="0" dirty="0" err="1">
                <a:effectLst/>
              </a:rPr>
              <a:t>trærne</a:t>
            </a:r>
            <a:r>
              <a:rPr lang="en-US" sz="1800" i="0" dirty="0">
                <a:effectLst/>
              </a:rPr>
              <a:t> mot </a:t>
            </a:r>
            <a:r>
              <a:rPr lang="en-US" sz="1800" i="0" dirty="0" err="1">
                <a:effectLst/>
              </a:rPr>
              <a:t>nord</a:t>
            </a:r>
            <a:r>
              <a:rPr lang="en-US" sz="1800" dirty="0"/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effectLst/>
              </a:rPr>
              <a:t>Følg</a:t>
            </a:r>
            <a:r>
              <a:rPr lang="en-US" sz="1800" i="0" dirty="0">
                <a:effectLst/>
              </a:rPr>
              <a:t> med på </a:t>
            </a:r>
            <a:r>
              <a:rPr lang="en-US" sz="1800" i="0" dirty="0" err="1">
                <a:effectLst/>
              </a:rPr>
              <a:t>kartet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gjennom</a:t>
            </a:r>
            <a:r>
              <a:rPr lang="en-US" sz="1800" i="0" dirty="0">
                <a:effectLst/>
              </a:rPr>
              <a:t> </a:t>
            </a:r>
            <a:r>
              <a:rPr lang="en-US" sz="1800" i="0" dirty="0" err="1">
                <a:effectLst/>
              </a:rPr>
              <a:t>dagen</a:t>
            </a:r>
            <a:r>
              <a:rPr lang="en-US" sz="1800" i="0" dirty="0">
                <a:effectLst/>
              </a:rPr>
              <a:t>, </a:t>
            </a:r>
            <a:r>
              <a:rPr lang="en-US" sz="1800" i="0" dirty="0" err="1">
                <a:effectLst/>
              </a:rPr>
              <a:t>eller</a:t>
            </a:r>
            <a:r>
              <a:rPr lang="en-US" sz="1800" i="0" dirty="0">
                <a:effectLst/>
              </a:rPr>
              <a:t> bruk GPS.</a:t>
            </a:r>
          </a:p>
          <a:p>
            <a:pPr marL="457200"/>
            <a:endParaRPr lang="en-US" sz="1400" dirty="0"/>
          </a:p>
          <a:p>
            <a:pPr marL="0" indent="0">
              <a:buNone/>
            </a:pPr>
            <a:r>
              <a:rPr lang="en-US" sz="2000" dirty="0"/>
              <a:t>Du </a:t>
            </a:r>
            <a:r>
              <a:rPr lang="en-US" sz="2000" dirty="0" err="1"/>
              <a:t>må</a:t>
            </a:r>
            <a:r>
              <a:rPr lang="en-US" sz="2000" dirty="0"/>
              <a:t> </a:t>
            </a:r>
            <a:r>
              <a:rPr lang="en-US" sz="2000" dirty="0" err="1"/>
              <a:t>vite</a:t>
            </a:r>
            <a:r>
              <a:rPr lang="en-US" sz="2000" dirty="0"/>
              <a:t> </a:t>
            </a:r>
            <a:r>
              <a:rPr lang="en-US" sz="2000" dirty="0" err="1"/>
              <a:t>hvor</a:t>
            </a:r>
            <a:r>
              <a:rPr lang="en-US" sz="2000" dirty="0"/>
              <a:t> du er for å </a:t>
            </a:r>
            <a:r>
              <a:rPr lang="en-US" sz="2000" dirty="0" err="1"/>
              <a:t>kunne</a:t>
            </a:r>
            <a:r>
              <a:rPr lang="en-US" sz="2000" dirty="0"/>
              <a:t> </a:t>
            </a:r>
            <a:r>
              <a:rPr lang="en-US" sz="2000" dirty="0" err="1"/>
              <a:t>gå</a:t>
            </a:r>
            <a:r>
              <a:rPr lang="en-US" sz="2000" dirty="0"/>
              <a:t> </a:t>
            </a:r>
            <a:r>
              <a:rPr lang="en-US" sz="2000" dirty="0" err="1"/>
              <a:t>dit</a:t>
            </a:r>
            <a:r>
              <a:rPr lang="en-US" sz="2000" dirty="0"/>
              <a:t> du vil. Du </a:t>
            </a:r>
            <a:r>
              <a:rPr lang="en-US" sz="2000" dirty="0" err="1"/>
              <a:t>må</a:t>
            </a:r>
            <a:r>
              <a:rPr lang="en-US" sz="2000" dirty="0"/>
              <a:t> da </a:t>
            </a:r>
            <a:r>
              <a:rPr lang="en-US" sz="2000" dirty="0" err="1"/>
              <a:t>følge</a:t>
            </a:r>
            <a:r>
              <a:rPr lang="en-US" sz="2000" dirty="0"/>
              <a:t> med og </a:t>
            </a:r>
            <a:r>
              <a:rPr lang="en-US" sz="2000" dirty="0" err="1"/>
              <a:t>vite</a:t>
            </a:r>
            <a:r>
              <a:rPr lang="en-US" sz="2000" dirty="0"/>
              <a:t> </a:t>
            </a:r>
            <a:r>
              <a:rPr lang="en-US" sz="2000" dirty="0" err="1"/>
              <a:t>hvor</a:t>
            </a:r>
            <a:r>
              <a:rPr lang="en-US" sz="2000" dirty="0"/>
              <a:t> du er på </a:t>
            </a:r>
            <a:r>
              <a:rPr lang="en-US" sz="2000" dirty="0" err="1"/>
              <a:t>kartet</a:t>
            </a:r>
            <a:r>
              <a:rPr lang="en-US" sz="2000" dirty="0"/>
              <a:t> </a:t>
            </a:r>
            <a:r>
              <a:rPr lang="en-US" sz="2000" dirty="0" err="1"/>
              <a:t>gjennom</a:t>
            </a:r>
            <a:r>
              <a:rPr lang="en-US" sz="2000" dirty="0"/>
              <a:t> hele </a:t>
            </a:r>
            <a:r>
              <a:rPr lang="en-US" sz="2000" dirty="0" err="1"/>
              <a:t>dagen</a:t>
            </a:r>
            <a:r>
              <a:rPr lang="en-US" sz="2000" dirty="0"/>
              <a:t>. Eller du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hente</a:t>
            </a:r>
            <a:r>
              <a:rPr lang="en-US" sz="2000" dirty="0"/>
              <a:t> </a:t>
            </a:r>
            <a:r>
              <a:rPr lang="en-US" sz="2000" dirty="0" err="1"/>
              <a:t>fram</a:t>
            </a:r>
            <a:r>
              <a:rPr lang="en-US" sz="2000" dirty="0"/>
              <a:t> </a:t>
            </a:r>
            <a:r>
              <a:rPr lang="en-US" sz="2000" dirty="0" err="1"/>
              <a:t>mobil</a:t>
            </a:r>
            <a:r>
              <a:rPr lang="en-US" sz="2000" dirty="0"/>
              <a:t>/</a:t>
            </a:r>
            <a:r>
              <a:rPr lang="en-US" sz="2000" dirty="0" err="1"/>
              <a:t>gps</a:t>
            </a:r>
            <a:r>
              <a:rPr lang="en-US" sz="2000" dirty="0"/>
              <a:t> med kart </a:t>
            </a:r>
            <a:r>
              <a:rPr lang="en-US" sz="2000" dirty="0" err="1"/>
              <a:t>installert</a:t>
            </a:r>
            <a:r>
              <a:rPr lang="en-US" sz="2000" dirty="0"/>
              <a:t> . Da ser du </a:t>
            </a:r>
            <a:r>
              <a:rPr lang="en-US" sz="2000" dirty="0" err="1"/>
              <a:t>hvor</a:t>
            </a:r>
            <a:r>
              <a:rPr lang="en-US" sz="2000" dirty="0"/>
              <a:t> du er på </a:t>
            </a:r>
            <a:r>
              <a:rPr lang="en-US" sz="2000" dirty="0" err="1"/>
              <a:t>kartet</a:t>
            </a:r>
            <a:r>
              <a:rPr lang="en-US" sz="2000" dirty="0"/>
              <a:t>. De </a:t>
            </a:r>
            <a:r>
              <a:rPr lang="en-US" sz="2000" dirty="0" err="1"/>
              <a:t>smarteste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lagt</a:t>
            </a:r>
            <a:r>
              <a:rPr lang="en-US" sz="2000" dirty="0"/>
              <a:t> inn </a:t>
            </a:r>
            <a:r>
              <a:rPr lang="en-US" sz="2000" dirty="0" err="1"/>
              <a:t>bilen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fast </a:t>
            </a:r>
            <a:r>
              <a:rPr lang="en-US" sz="2000" dirty="0" err="1"/>
              <a:t>punkt</a:t>
            </a:r>
            <a:r>
              <a:rPr lang="en-US" sz="2000" dirty="0"/>
              <a:t> på </a:t>
            </a:r>
            <a:r>
              <a:rPr lang="en-US" sz="2000" dirty="0" err="1"/>
              <a:t>mobil</a:t>
            </a:r>
            <a:r>
              <a:rPr lang="en-US" sz="2000" dirty="0"/>
              <a:t>/</a:t>
            </a:r>
            <a:r>
              <a:rPr lang="en-US" sz="2000" dirty="0" err="1"/>
              <a:t>gps</a:t>
            </a:r>
            <a:r>
              <a:rPr lang="en-US" sz="2000" dirty="0"/>
              <a:t> </a:t>
            </a:r>
            <a:r>
              <a:rPr lang="en-US" sz="2000" dirty="0" err="1"/>
              <a:t>før</a:t>
            </a:r>
            <a:r>
              <a:rPr lang="en-US" sz="2000" dirty="0"/>
              <a:t> de </a:t>
            </a:r>
            <a:r>
              <a:rPr lang="en-US" sz="2000" dirty="0" err="1"/>
              <a:t>går</a:t>
            </a:r>
            <a:r>
              <a:rPr lang="en-US" sz="2000" dirty="0"/>
              <a:t> inn i </a:t>
            </a:r>
            <a:r>
              <a:rPr lang="en-US" sz="2000" dirty="0" err="1"/>
              <a:t>terrenget</a:t>
            </a:r>
            <a:r>
              <a:rPr lang="en-US" sz="2000" dirty="0"/>
              <a:t>. Da </a:t>
            </a:r>
            <a:r>
              <a:rPr lang="en-US" sz="2000" dirty="0" err="1"/>
              <a:t>går</a:t>
            </a:r>
            <a:r>
              <a:rPr lang="en-US" sz="2000" dirty="0"/>
              <a:t> det </a:t>
            </a:r>
            <a:r>
              <a:rPr lang="en-US" sz="2000" dirty="0" err="1"/>
              <a:t>greit</a:t>
            </a:r>
            <a:r>
              <a:rPr lang="en-US" sz="2000" dirty="0"/>
              <a:t> å </a:t>
            </a:r>
            <a:r>
              <a:rPr lang="en-US" sz="2000" dirty="0" err="1"/>
              <a:t>finne</a:t>
            </a:r>
            <a:r>
              <a:rPr lang="en-US" sz="2000" dirty="0"/>
              <a:t> </a:t>
            </a:r>
            <a:r>
              <a:rPr lang="en-US" sz="2000" dirty="0" err="1"/>
              <a:t>tilbake</a:t>
            </a:r>
            <a:r>
              <a:rPr lang="en-US" sz="2000" dirty="0"/>
              <a:t>. </a:t>
            </a:r>
            <a:r>
              <a:rPr lang="en-US" sz="2000" dirty="0" err="1"/>
              <a:t>Tren</a:t>
            </a:r>
            <a:r>
              <a:rPr lang="en-US" sz="2000" dirty="0"/>
              <a:t> på bruk av </a:t>
            </a:r>
            <a:r>
              <a:rPr lang="en-US" sz="2000" dirty="0" err="1"/>
              <a:t>gps</a:t>
            </a:r>
            <a:r>
              <a:rPr lang="en-US" sz="2000" dirty="0"/>
              <a:t> </a:t>
            </a:r>
            <a:r>
              <a:rPr lang="en-US" sz="2000" dirty="0" err="1"/>
              <a:t>før</a:t>
            </a:r>
            <a:r>
              <a:rPr lang="en-US" sz="2000" dirty="0"/>
              <a:t> du er i </a:t>
            </a:r>
            <a:r>
              <a:rPr lang="en-US" sz="2000" dirty="0" err="1"/>
              <a:t>nød</a:t>
            </a:r>
            <a:r>
              <a:rPr lang="en-US" sz="2000" dirty="0"/>
              <a:t>. Se </a:t>
            </a:r>
            <a:r>
              <a:rPr lang="en-US" sz="2000" dirty="0" err="1"/>
              <a:t>kapittel</a:t>
            </a:r>
            <a:r>
              <a:rPr lang="en-US" sz="2000" dirty="0"/>
              <a:t> 3.3 om bruk av kart, </a:t>
            </a:r>
            <a:r>
              <a:rPr lang="en-US" sz="2000" dirty="0" err="1"/>
              <a:t>kompass</a:t>
            </a:r>
            <a:r>
              <a:rPr lang="en-US" sz="2000" dirty="0"/>
              <a:t> og GPS.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ABB41D4-BFE3-911C-E4A1-26F48AE5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0384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B5AC84-5D74-4681-2C1A-17657B5B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31. Du er med på drivjakt seint på høsten. Hvordan vil du kle deg?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0B9612C-9164-EA2A-ACEA-067B0BC2C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1900" i="0" dirty="0">
                <a:effectLst/>
              </a:rPr>
              <a:t>Du </a:t>
            </a:r>
            <a:r>
              <a:rPr lang="en-US" sz="1900" i="0" dirty="0" err="1">
                <a:effectLst/>
              </a:rPr>
              <a:t>blir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svett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som</a:t>
            </a:r>
            <a:r>
              <a:rPr lang="en-US" sz="1900" i="0" dirty="0">
                <a:effectLst/>
              </a:rPr>
              <a:t> driver. </a:t>
            </a:r>
            <a:r>
              <a:rPr lang="en-US" sz="1900" i="0" dirty="0" err="1">
                <a:effectLst/>
              </a:rPr>
              <a:t>Kle</a:t>
            </a:r>
            <a:r>
              <a:rPr lang="en-US" sz="1900" i="0" dirty="0">
                <a:effectLst/>
              </a:rPr>
              <a:t> deg </a:t>
            </a:r>
            <a:r>
              <a:rPr lang="en-US" sz="1900" i="0" dirty="0" err="1">
                <a:effectLst/>
              </a:rPr>
              <a:t>luftig</a:t>
            </a:r>
            <a:r>
              <a:rPr lang="en-US" sz="19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Langermet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bomullskjorte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innerst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flanellskjorte</a:t>
            </a:r>
            <a:r>
              <a:rPr lang="en-US" sz="1900" i="0" dirty="0">
                <a:effectLst/>
              </a:rPr>
              <a:t>, </a:t>
            </a:r>
            <a:r>
              <a:rPr lang="en-US" sz="1900" i="0" dirty="0" err="1">
                <a:effectLst/>
              </a:rPr>
              <a:t>fleecegenser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kamo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jaktdress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ytterst</a:t>
            </a:r>
            <a:r>
              <a:rPr lang="en-US" sz="1900" i="0" dirty="0"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1900" i="0" dirty="0" err="1">
                <a:effectLst/>
              </a:rPr>
              <a:t>Ull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innerst</a:t>
            </a:r>
            <a:r>
              <a:rPr lang="en-US" sz="1900" i="0" dirty="0">
                <a:effectLst/>
              </a:rPr>
              <a:t> og </a:t>
            </a:r>
            <a:r>
              <a:rPr lang="en-US" sz="1900" i="0" dirty="0" err="1">
                <a:effectLst/>
              </a:rPr>
              <a:t>vanntett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jaktdress</a:t>
            </a:r>
            <a:r>
              <a:rPr lang="en-US" sz="1900" i="0" dirty="0">
                <a:effectLst/>
              </a:rPr>
              <a:t> </a:t>
            </a:r>
            <a:r>
              <a:rPr lang="en-US" sz="1900" i="0" dirty="0" err="1">
                <a:effectLst/>
              </a:rPr>
              <a:t>ytterst</a:t>
            </a:r>
            <a:r>
              <a:rPr lang="en-US" sz="1900" i="0" dirty="0">
                <a:effectLst/>
              </a:rPr>
              <a:t>.</a:t>
            </a:r>
          </a:p>
          <a:p>
            <a:pPr marL="457200"/>
            <a:endParaRPr lang="en-US" sz="1900" dirty="0"/>
          </a:p>
          <a:p>
            <a:pPr marL="0" indent="0">
              <a:buNone/>
            </a:pPr>
            <a:r>
              <a:rPr lang="en-US" sz="1900" dirty="0"/>
              <a:t>På </a:t>
            </a:r>
            <a:r>
              <a:rPr lang="en-US" sz="1900" dirty="0" err="1"/>
              <a:t>drivjakt</a:t>
            </a:r>
            <a:r>
              <a:rPr lang="en-US" sz="1900" dirty="0"/>
              <a:t> </a:t>
            </a:r>
            <a:r>
              <a:rPr lang="en-US" sz="1900" dirty="0" err="1"/>
              <a:t>går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seg </a:t>
            </a:r>
            <a:r>
              <a:rPr lang="en-US" sz="1900" dirty="0" err="1"/>
              <a:t>vanligvis</a:t>
            </a:r>
            <a:r>
              <a:rPr lang="en-US" sz="1900" dirty="0"/>
              <a:t> </a:t>
            </a:r>
            <a:r>
              <a:rPr lang="en-US" sz="1900" dirty="0" err="1"/>
              <a:t>svett</a:t>
            </a:r>
            <a:r>
              <a:rPr lang="en-US" sz="1900" dirty="0"/>
              <a:t>, og </a:t>
            </a:r>
            <a:r>
              <a:rPr lang="en-US" sz="1900" dirty="0" err="1"/>
              <a:t>litt</a:t>
            </a:r>
            <a:r>
              <a:rPr lang="en-US" sz="1900" dirty="0"/>
              <a:t> </a:t>
            </a:r>
            <a:r>
              <a:rPr lang="en-US" sz="1900" dirty="0" err="1"/>
              <a:t>etterpå</a:t>
            </a:r>
            <a:r>
              <a:rPr lang="en-US" sz="1900" dirty="0"/>
              <a:t> </a:t>
            </a:r>
            <a:r>
              <a:rPr lang="en-US" sz="1900" dirty="0" err="1"/>
              <a:t>skal</a:t>
            </a:r>
            <a:r>
              <a:rPr lang="en-US" sz="1900" dirty="0"/>
              <a:t> du </a:t>
            </a:r>
            <a:r>
              <a:rPr lang="en-US" sz="1900" dirty="0" err="1"/>
              <a:t>sitte</a:t>
            </a:r>
            <a:r>
              <a:rPr lang="en-US" sz="1900" dirty="0"/>
              <a:t> </a:t>
            </a:r>
            <a:r>
              <a:rPr lang="en-US" sz="1900" dirty="0" err="1"/>
              <a:t>helt</a:t>
            </a:r>
            <a:r>
              <a:rPr lang="en-US" sz="1900" dirty="0"/>
              <a:t> </a:t>
            </a:r>
            <a:r>
              <a:rPr lang="en-US" sz="1900" dirty="0" err="1"/>
              <a:t>rolig</a:t>
            </a:r>
            <a:r>
              <a:rPr lang="en-US" sz="1900" dirty="0"/>
              <a:t> på post i </a:t>
            </a:r>
            <a:r>
              <a:rPr lang="en-US" sz="1900" dirty="0" err="1"/>
              <a:t>kuling</a:t>
            </a:r>
            <a:r>
              <a:rPr lang="en-US" sz="1900" dirty="0"/>
              <a:t> og </a:t>
            </a:r>
            <a:r>
              <a:rPr lang="en-US" sz="1900" dirty="0" err="1"/>
              <a:t>snøvær</a:t>
            </a:r>
            <a:r>
              <a:rPr lang="en-US" sz="1900" dirty="0"/>
              <a:t>. </a:t>
            </a:r>
            <a:r>
              <a:rPr lang="en-US" sz="1900" dirty="0" err="1"/>
              <a:t>Enten</a:t>
            </a:r>
            <a:r>
              <a:rPr lang="en-US" sz="1900" dirty="0"/>
              <a:t> </a:t>
            </a:r>
            <a:r>
              <a:rPr lang="en-US" sz="1900" dirty="0" err="1"/>
              <a:t>må</a:t>
            </a:r>
            <a:r>
              <a:rPr lang="en-US" sz="1900" dirty="0"/>
              <a:t> du da </a:t>
            </a:r>
            <a:r>
              <a:rPr lang="en-US" sz="1900" dirty="0" err="1"/>
              <a:t>bytte</a:t>
            </a:r>
            <a:r>
              <a:rPr lang="en-US" sz="1900" dirty="0"/>
              <a:t> </a:t>
            </a:r>
            <a:r>
              <a:rPr lang="en-US" sz="1900" dirty="0" err="1"/>
              <a:t>underklær</a:t>
            </a:r>
            <a:r>
              <a:rPr lang="en-US" sz="1900" dirty="0"/>
              <a:t>, </a:t>
            </a:r>
            <a:r>
              <a:rPr lang="en-US" sz="1900" dirty="0" err="1"/>
              <a:t>eller</a:t>
            </a:r>
            <a:r>
              <a:rPr lang="en-US" sz="1900" dirty="0"/>
              <a:t> du </a:t>
            </a:r>
            <a:r>
              <a:rPr lang="en-US" sz="1900" dirty="0" err="1"/>
              <a:t>må</a:t>
            </a:r>
            <a:r>
              <a:rPr lang="en-US" sz="1900" dirty="0"/>
              <a:t> ha </a:t>
            </a:r>
            <a:r>
              <a:rPr lang="en-US" sz="1900" dirty="0" err="1"/>
              <a:t>ull</a:t>
            </a:r>
            <a:r>
              <a:rPr lang="en-US" sz="1900" dirty="0"/>
              <a:t> </a:t>
            </a:r>
            <a:r>
              <a:rPr lang="en-US" sz="1900" dirty="0" err="1"/>
              <a:t>innerst</a:t>
            </a:r>
            <a:r>
              <a:rPr lang="en-US" sz="1900" dirty="0"/>
              <a:t>. </a:t>
            </a:r>
            <a:r>
              <a:rPr lang="en-US" sz="1900" dirty="0" err="1"/>
              <a:t>Ytterst</a:t>
            </a:r>
            <a:r>
              <a:rPr lang="en-US" sz="1900" dirty="0"/>
              <a:t> </a:t>
            </a:r>
            <a:r>
              <a:rPr lang="en-US" sz="1900" dirty="0" err="1"/>
              <a:t>må</a:t>
            </a:r>
            <a:r>
              <a:rPr lang="en-US" sz="1900" dirty="0"/>
              <a:t> du ha </a:t>
            </a:r>
            <a:r>
              <a:rPr lang="en-US" sz="1900" dirty="0" err="1"/>
              <a:t>vind</a:t>
            </a:r>
            <a:r>
              <a:rPr lang="en-US" sz="1900" dirty="0"/>
              <a:t>/</a:t>
            </a:r>
            <a:r>
              <a:rPr lang="en-US" sz="1900" dirty="0" err="1"/>
              <a:t>vanntett</a:t>
            </a:r>
            <a:r>
              <a:rPr lang="en-US" sz="1900" dirty="0"/>
              <a:t> </a:t>
            </a:r>
            <a:r>
              <a:rPr lang="en-US" sz="1900" dirty="0" err="1"/>
              <a:t>jaktdress</a:t>
            </a:r>
            <a:r>
              <a:rPr lang="en-US" sz="1900" dirty="0"/>
              <a:t> og </a:t>
            </a:r>
            <a:r>
              <a:rPr lang="en-US" sz="1900" dirty="0" err="1"/>
              <a:t>helst</a:t>
            </a:r>
            <a:r>
              <a:rPr lang="en-US" sz="1900" dirty="0"/>
              <a:t> </a:t>
            </a:r>
            <a:r>
              <a:rPr lang="en-US" sz="1900" dirty="0" err="1"/>
              <a:t>posteringspose</a:t>
            </a:r>
            <a:r>
              <a:rPr lang="en-US" sz="1900" dirty="0"/>
              <a:t> i </a:t>
            </a:r>
            <a:r>
              <a:rPr lang="en-US" sz="1900" dirty="0" err="1"/>
              <a:t>tillegg</a:t>
            </a:r>
            <a:r>
              <a:rPr lang="en-US" sz="1900" dirty="0"/>
              <a:t>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202CF4D-EA02-CB78-C838-A0203F7A62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-2" b="13672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5441BB4-705B-6D36-3986-6CDD0A38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1918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5599800-1219-A91E-2A0B-D07ABFA9EF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r="-1" b="15498"/>
          <a:stretch/>
        </p:blipFill>
        <p:spPr bwMode="auto">
          <a:xfrm>
            <a:off x="-1" y="9"/>
            <a:ext cx="12228129" cy="29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5" name="Group 9224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9226" name="Freeform: Shape 922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7" name="Freeform: Shape 922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8" name="Freeform: Shape 922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9229" name="Freeform: Shape 922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C41BE7B-FE43-3740-1597-FE59516B2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2" y="330634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32. </a:t>
            </a:r>
            <a:r>
              <a:rPr lang="en-US" sz="3300" dirty="0" err="1">
                <a:solidFill>
                  <a:schemeClr val="tx2"/>
                </a:solidFill>
              </a:rPr>
              <a:t>Hvilket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sikkerhetsutstyr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kan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være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greit</a:t>
            </a:r>
            <a:r>
              <a:rPr lang="en-US" sz="3300" dirty="0">
                <a:solidFill>
                  <a:schemeClr val="tx2"/>
                </a:solidFill>
              </a:rPr>
              <a:t> å ha med på </a:t>
            </a:r>
            <a:r>
              <a:rPr lang="en-US" sz="3300" dirty="0" err="1">
                <a:solidFill>
                  <a:schemeClr val="tx2"/>
                </a:solidFill>
              </a:rPr>
              <a:t>jakt</a:t>
            </a:r>
            <a:r>
              <a:rPr lang="en-US" sz="33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0B4503D-5660-4EDC-4682-ABE364ADE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0247" y="3199381"/>
            <a:ext cx="4926411" cy="2861591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>
              <a:buFont typeface="+mj-lt"/>
              <a:buAutoNum type="arabicPeriod"/>
            </a:pPr>
            <a:r>
              <a:rPr lang="en-US" sz="1800" i="0" dirty="0" err="1">
                <a:solidFill>
                  <a:schemeClr val="tx2"/>
                </a:solidFill>
                <a:effectLst/>
              </a:rPr>
              <a:t>Ekstra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mat,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førstehjelpsutstyr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tennbriketter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/lighter,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mobil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++</a:t>
            </a:r>
          </a:p>
          <a:p>
            <a:pPr marL="457200">
              <a:buFont typeface="+mj-lt"/>
              <a:buAutoNum type="arabicPeriod"/>
            </a:pPr>
            <a:r>
              <a:rPr lang="en-US" sz="1800" dirty="0" err="1">
                <a:solidFill>
                  <a:schemeClr val="tx2"/>
                </a:solidFill>
              </a:rPr>
              <a:t>E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kstra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klær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jaktradio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nødraketter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.</a:t>
            </a:r>
          </a:p>
          <a:p>
            <a:pPr marL="457200">
              <a:buFont typeface="+mj-lt"/>
              <a:buAutoNum type="arabicPeriod"/>
            </a:pPr>
            <a:r>
              <a:rPr lang="en-US" sz="1800" i="0" dirty="0" err="1">
                <a:solidFill>
                  <a:schemeClr val="tx2"/>
                </a:solidFill>
                <a:effectLst/>
              </a:rPr>
              <a:t>Ekstra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undertøy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strømpeskift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kniv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fyrstikker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lesestoff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tx2"/>
                </a:solidFill>
                <a:effectLst/>
              </a:rPr>
              <a:t>mobil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</a:p>
          <a:p>
            <a:pPr marL="457200"/>
            <a:endParaRPr lang="en-US" sz="9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</a:rPr>
              <a:t>Hva</a:t>
            </a:r>
            <a:r>
              <a:rPr lang="en-US" sz="2000" dirty="0">
                <a:solidFill>
                  <a:schemeClr val="tx2"/>
                </a:solidFill>
              </a:rPr>
              <a:t> du </a:t>
            </a:r>
            <a:r>
              <a:rPr lang="en-US" sz="2000" dirty="0" err="1">
                <a:solidFill>
                  <a:schemeClr val="tx2"/>
                </a:solidFill>
              </a:rPr>
              <a:t>trenger</a:t>
            </a:r>
            <a:r>
              <a:rPr lang="en-US" sz="2000" dirty="0">
                <a:solidFill>
                  <a:schemeClr val="tx2"/>
                </a:solidFill>
              </a:rPr>
              <a:t> er </a:t>
            </a:r>
            <a:r>
              <a:rPr lang="en-US" sz="2000" dirty="0" err="1">
                <a:solidFill>
                  <a:schemeClr val="tx2"/>
                </a:solidFill>
              </a:rPr>
              <a:t>avhengig</a:t>
            </a:r>
            <a:r>
              <a:rPr lang="en-US" sz="2000" dirty="0">
                <a:solidFill>
                  <a:schemeClr val="tx2"/>
                </a:solidFill>
              </a:rPr>
              <a:t> av </a:t>
            </a:r>
            <a:r>
              <a:rPr lang="en-US" sz="2000" dirty="0" err="1">
                <a:solidFill>
                  <a:schemeClr val="tx2"/>
                </a:solidFill>
              </a:rPr>
              <a:t>hvor</a:t>
            </a:r>
            <a:r>
              <a:rPr lang="en-US" sz="2000" dirty="0">
                <a:solidFill>
                  <a:schemeClr val="tx2"/>
                </a:solidFill>
              </a:rPr>
              <a:t> du </a:t>
            </a:r>
            <a:r>
              <a:rPr lang="en-US" sz="2000" dirty="0" err="1">
                <a:solidFill>
                  <a:schemeClr val="tx2"/>
                </a:solidFill>
              </a:rPr>
              <a:t>skal</a:t>
            </a:r>
            <a:r>
              <a:rPr lang="en-US" sz="2000" dirty="0">
                <a:solidFill>
                  <a:schemeClr val="tx2"/>
                </a:solidFill>
              </a:rPr>
              <a:t> og </a:t>
            </a:r>
            <a:r>
              <a:rPr lang="en-US" sz="2000" dirty="0" err="1">
                <a:solidFill>
                  <a:schemeClr val="tx2"/>
                </a:solidFill>
              </a:rPr>
              <a:t>hvor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lenge</a:t>
            </a:r>
            <a:r>
              <a:rPr lang="en-US" sz="2000" dirty="0">
                <a:solidFill>
                  <a:schemeClr val="tx2"/>
                </a:solidFill>
              </a:rPr>
              <a:t> du </a:t>
            </a:r>
            <a:r>
              <a:rPr lang="en-US" sz="2000" dirty="0" err="1">
                <a:solidFill>
                  <a:schemeClr val="tx2"/>
                </a:solidFill>
              </a:rPr>
              <a:t>blir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borte</a:t>
            </a:r>
            <a:r>
              <a:rPr lang="en-US" sz="2000" dirty="0">
                <a:solidFill>
                  <a:schemeClr val="tx2"/>
                </a:solidFill>
              </a:rPr>
              <a:t>: Mobil for å </a:t>
            </a:r>
            <a:r>
              <a:rPr lang="en-US" sz="2000" dirty="0" err="1">
                <a:solidFill>
                  <a:schemeClr val="tx2"/>
                </a:solidFill>
              </a:rPr>
              <a:t>tilkalle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hjelp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Sattelittnødsender</a:t>
            </a:r>
            <a:r>
              <a:rPr lang="en-US" sz="2000" dirty="0">
                <a:solidFill>
                  <a:schemeClr val="tx2"/>
                </a:solidFill>
              </a:rPr>
              <a:t> i </a:t>
            </a:r>
            <a:r>
              <a:rPr lang="en-US" sz="2000" dirty="0" err="1">
                <a:solidFill>
                  <a:schemeClr val="tx2"/>
                </a:solidFill>
              </a:rPr>
              <a:t>områder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uten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dekning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Førstehjelputstyr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Tennbriketter</a:t>
            </a:r>
            <a:r>
              <a:rPr lang="en-US" sz="2000" dirty="0">
                <a:solidFill>
                  <a:schemeClr val="tx2"/>
                </a:solidFill>
              </a:rPr>
              <a:t>/lighter for </a:t>
            </a:r>
            <a:r>
              <a:rPr lang="en-US" sz="2000" dirty="0" err="1">
                <a:solidFill>
                  <a:schemeClr val="tx2"/>
                </a:solidFill>
              </a:rPr>
              <a:t>bålvarme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Varmeduk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Kniv</a:t>
            </a:r>
            <a:r>
              <a:rPr lang="en-US" sz="2000" dirty="0">
                <a:solidFill>
                  <a:schemeClr val="tx2"/>
                </a:solidFill>
              </a:rPr>
              <a:t>.  </a:t>
            </a:r>
            <a:r>
              <a:rPr lang="en-US" sz="2000" dirty="0" err="1">
                <a:solidFill>
                  <a:schemeClr val="tx2"/>
                </a:solidFill>
              </a:rPr>
              <a:t>Ekstra</a:t>
            </a:r>
            <a:r>
              <a:rPr lang="en-US" sz="2000" dirty="0">
                <a:solidFill>
                  <a:schemeClr val="tx2"/>
                </a:solidFill>
              </a:rPr>
              <a:t> mat og </a:t>
            </a:r>
            <a:r>
              <a:rPr lang="en-US" sz="2000" dirty="0" err="1">
                <a:solidFill>
                  <a:schemeClr val="tx2"/>
                </a:solidFill>
              </a:rPr>
              <a:t>drikke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  <a:p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22C4CF2-03E8-41BA-0568-7257169D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45213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57C60C-C8A8-2A03-C18F-AD37ADA31A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9091" r="6499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962CAB0-4DF1-9BF8-24B9-0BCB025B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3. Hvem blir skadet av jegeres vådeskudd?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94FD805-2096-A0C8-FE15-FBC87E099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4240" y="2718054"/>
            <a:ext cx="458053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Sopp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bærplukkere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Turgåere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trimmere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Andre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jegere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/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De </a:t>
            </a:r>
            <a:r>
              <a:rPr lang="en-US" sz="1800" dirty="0" err="1">
                <a:solidFill>
                  <a:schemeClr val="bg1"/>
                </a:solidFill>
              </a:rPr>
              <a:t>fleste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blir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skadet</a:t>
            </a:r>
            <a:r>
              <a:rPr lang="en-US" sz="1800" dirty="0">
                <a:solidFill>
                  <a:schemeClr val="bg1"/>
                </a:solidFill>
              </a:rPr>
              <a:t> er </a:t>
            </a:r>
            <a:r>
              <a:rPr lang="en-US" sz="1800" dirty="0" err="1">
                <a:solidFill>
                  <a:schemeClr val="bg1"/>
                </a:solidFill>
              </a:rPr>
              <a:t>andre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jegere</a:t>
            </a:r>
            <a:r>
              <a:rPr lang="en-US" sz="1800" dirty="0">
                <a:solidFill>
                  <a:schemeClr val="bg1"/>
                </a:solidFill>
              </a:rPr>
              <a:t> på </a:t>
            </a:r>
            <a:r>
              <a:rPr lang="en-US" sz="1800" dirty="0" err="1">
                <a:solidFill>
                  <a:schemeClr val="bg1"/>
                </a:solidFill>
              </a:rPr>
              <a:t>jaktlaget</a:t>
            </a:r>
            <a:r>
              <a:rPr lang="en-US" sz="1800" dirty="0">
                <a:solidFill>
                  <a:schemeClr val="bg1"/>
                </a:solidFill>
              </a:rPr>
              <a:t>. Det er </a:t>
            </a:r>
            <a:r>
              <a:rPr lang="en-US" sz="1800" dirty="0" err="1">
                <a:solidFill>
                  <a:schemeClr val="bg1"/>
                </a:solidFill>
              </a:rPr>
              <a:t>stort</a:t>
            </a:r>
            <a:r>
              <a:rPr lang="en-US" sz="1800" dirty="0">
                <a:solidFill>
                  <a:schemeClr val="bg1"/>
                </a:solidFill>
              </a:rPr>
              <a:t> sett </a:t>
            </a:r>
            <a:r>
              <a:rPr lang="en-US" sz="1800" dirty="0" err="1">
                <a:solidFill>
                  <a:schemeClr val="bg1"/>
                </a:solidFill>
              </a:rPr>
              <a:t>disse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som</a:t>
            </a:r>
            <a:r>
              <a:rPr lang="en-US" sz="1800" dirty="0">
                <a:solidFill>
                  <a:schemeClr val="bg1"/>
                </a:solidFill>
              </a:rPr>
              <a:t> er i </a:t>
            </a:r>
            <a:r>
              <a:rPr lang="en-US" sz="1800" dirty="0" err="1">
                <a:solidFill>
                  <a:schemeClr val="bg1"/>
                </a:solidFill>
              </a:rPr>
              <a:t>nærheten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når</a:t>
            </a:r>
            <a:r>
              <a:rPr lang="en-US" sz="1800" dirty="0">
                <a:solidFill>
                  <a:schemeClr val="bg1"/>
                </a:solidFill>
              </a:rPr>
              <a:t> et </a:t>
            </a:r>
            <a:r>
              <a:rPr lang="en-US" sz="1800" dirty="0" err="1">
                <a:solidFill>
                  <a:schemeClr val="bg1"/>
                </a:solidFill>
              </a:rPr>
              <a:t>skudd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går</a:t>
            </a:r>
            <a:r>
              <a:rPr lang="en-US" sz="1800" dirty="0">
                <a:solidFill>
                  <a:schemeClr val="bg1"/>
                </a:solidFill>
              </a:rPr>
              <a:t> av. En </a:t>
            </a:r>
            <a:r>
              <a:rPr lang="en-US" sz="1800" dirty="0" err="1">
                <a:solidFill>
                  <a:schemeClr val="bg1"/>
                </a:solidFill>
              </a:rPr>
              <a:t>sjelden</a:t>
            </a:r>
            <a:r>
              <a:rPr lang="en-US" sz="1800" dirty="0">
                <a:solidFill>
                  <a:schemeClr val="bg1"/>
                </a:solidFill>
              </a:rPr>
              <a:t> gang </a:t>
            </a:r>
            <a:r>
              <a:rPr lang="en-US" sz="1800" dirty="0" err="1">
                <a:solidFill>
                  <a:schemeClr val="bg1"/>
                </a:solidFill>
              </a:rPr>
              <a:t>treffes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andre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som</a:t>
            </a:r>
            <a:r>
              <a:rPr lang="en-US" sz="1800" dirty="0">
                <a:solidFill>
                  <a:schemeClr val="bg1"/>
                </a:solidFill>
              </a:rPr>
              <a:t> er </a:t>
            </a:r>
            <a:r>
              <a:rPr lang="en-US" sz="1800" dirty="0" err="1">
                <a:solidFill>
                  <a:schemeClr val="bg1"/>
                </a:solidFill>
              </a:rPr>
              <a:t>ute</a:t>
            </a:r>
            <a:r>
              <a:rPr lang="en-US" sz="1800" dirty="0">
                <a:solidFill>
                  <a:schemeClr val="bg1"/>
                </a:solidFill>
              </a:rPr>
              <a:t> i </a:t>
            </a:r>
            <a:r>
              <a:rPr lang="en-US" sz="1800" dirty="0" err="1">
                <a:solidFill>
                  <a:schemeClr val="bg1"/>
                </a:solidFill>
              </a:rPr>
              <a:t>marka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E980C8-E633-71BA-A68B-72670CF6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138820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E52C1A0-F56F-4564-EF5D-93495185B2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275" r="-1" b="39782"/>
          <a:stretch/>
        </p:blipFill>
        <p:spPr bwMode="auto">
          <a:xfrm>
            <a:off x="0" y="-73142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D8FB74D-0D98-E2B8-D70B-572BA190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1" y="950976"/>
            <a:ext cx="5433212" cy="13350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4. </a:t>
            </a:r>
            <a:r>
              <a:rPr lang="en-US" sz="2800" dirty="0" err="1">
                <a:solidFill>
                  <a:schemeClr val="bg1"/>
                </a:solidFill>
              </a:rPr>
              <a:t>Hva</a:t>
            </a:r>
            <a:r>
              <a:rPr lang="en-US" sz="2800" dirty="0">
                <a:solidFill>
                  <a:schemeClr val="bg1"/>
                </a:solidFill>
              </a:rPr>
              <a:t> er det </a:t>
            </a:r>
            <a:r>
              <a:rPr lang="en-US" sz="2800" dirty="0" err="1">
                <a:solidFill>
                  <a:schemeClr val="bg1"/>
                </a:solidFill>
              </a:rPr>
              <a:t>viktigste</a:t>
            </a:r>
            <a:r>
              <a:rPr lang="en-US" sz="2800" dirty="0">
                <a:solidFill>
                  <a:schemeClr val="bg1"/>
                </a:solidFill>
              </a:rPr>
              <a:t> vi </a:t>
            </a:r>
            <a:r>
              <a:rPr lang="en-US" sz="2800" dirty="0" err="1">
                <a:solidFill>
                  <a:schemeClr val="bg1"/>
                </a:solidFill>
              </a:rPr>
              <a:t>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gjøre</a:t>
            </a:r>
            <a:r>
              <a:rPr lang="en-US" sz="2800" dirty="0">
                <a:solidFill>
                  <a:schemeClr val="bg1"/>
                </a:solidFill>
              </a:rPr>
              <a:t> for å </a:t>
            </a:r>
            <a:r>
              <a:rPr lang="en-US" sz="2800" dirty="0" err="1">
                <a:solidFill>
                  <a:schemeClr val="bg1"/>
                </a:solidFill>
              </a:rPr>
              <a:t>sikre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oss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selv</a:t>
            </a:r>
            <a:r>
              <a:rPr lang="en-US" sz="2800" dirty="0">
                <a:solidFill>
                  <a:schemeClr val="bg1"/>
                </a:solidFill>
              </a:rPr>
              <a:t> og </a:t>
            </a:r>
            <a:r>
              <a:rPr lang="en-US" sz="2800" dirty="0" err="1">
                <a:solidFill>
                  <a:schemeClr val="bg1"/>
                </a:solidFill>
              </a:rPr>
              <a:t>andre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jegere</a:t>
            </a:r>
            <a:r>
              <a:rPr lang="en-US" sz="2800" dirty="0">
                <a:solidFill>
                  <a:schemeClr val="bg1"/>
                </a:solidFill>
              </a:rPr>
              <a:t> mot </a:t>
            </a:r>
            <a:r>
              <a:rPr lang="en-US" sz="2800" dirty="0" err="1">
                <a:solidFill>
                  <a:schemeClr val="bg1"/>
                </a:solidFill>
              </a:rPr>
              <a:t>skadeskudd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F5B822A-6F93-5280-72AC-FEB27ABCA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0747" y="2718054"/>
            <a:ext cx="5014027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Gå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mest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mulig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uten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skudd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geværet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 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Bruke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kontrastfarger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Jakte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mest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mulig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der det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åpent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oversiktlig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/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Vi </a:t>
            </a:r>
            <a:r>
              <a:rPr lang="en-US" sz="2000" dirty="0" err="1">
                <a:solidFill>
                  <a:schemeClr val="bg1"/>
                </a:solidFill>
              </a:rPr>
              <a:t>må</a:t>
            </a:r>
            <a:r>
              <a:rPr lang="en-US" sz="2000" dirty="0">
                <a:solidFill>
                  <a:schemeClr val="bg1"/>
                </a:solidFill>
              </a:rPr>
              <a:t> ha </a:t>
            </a:r>
            <a:r>
              <a:rPr lang="en-US" sz="2000" dirty="0" err="1">
                <a:solidFill>
                  <a:schemeClr val="bg1"/>
                </a:solidFill>
              </a:rPr>
              <a:t>klær</a:t>
            </a:r>
            <a:r>
              <a:rPr lang="en-US" sz="2000" dirty="0">
                <a:solidFill>
                  <a:schemeClr val="bg1"/>
                </a:solidFill>
              </a:rPr>
              <a:t> med </a:t>
            </a:r>
            <a:r>
              <a:rPr lang="en-US" sz="2000" dirty="0" err="1">
                <a:solidFill>
                  <a:schemeClr val="bg1"/>
                </a:solidFill>
              </a:rPr>
              <a:t>kontrastfarger</a:t>
            </a:r>
            <a:r>
              <a:rPr lang="en-US" sz="2000" dirty="0">
                <a:solidFill>
                  <a:schemeClr val="bg1"/>
                </a:solidFill>
              </a:rPr>
              <a:t>. Hjorteviltet er </a:t>
            </a:r>
            <a:r>
              <a:rPr lang="en-US" sz="2000" dirty="0" err="1">
                <a:solidFill>
                  <a:schemeClr val="bg1"/>
                </a:solidFill>
              </a:rPr>
              <a:t>fargeblinde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slik</a:t>
            </a:r>
            <a:r>
              <a:rPr lang="en-US" sz="2000" dirty="0">
                <a:solidFill>
                  <a:schemeClr val="bg1"/>
                </a:solidFill>
              </a:rPr>
              <a:t> at </a:t>
            </a:r>
            <a:r>
              <a:rPr lang="en-US" sz="2000" dirty="0" err="1">
                <a:solidFill>
                  <a:schemeClr val="bg1"/>
                </a:solidFill>
              </a:rPr>
              <a:t>oransje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rødt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skremmer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ikke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viltet</a:t>
            </a:r>
            <a:r>
              <a:rPr lang="en-US" sz="2000" dirty="0">
                <a:solidFill>
                  <a:schemeClr val="bg1"/>
                </a:solidFill>
              </a:rPr>
              <a:t>. Bruk </a:t>
            </a:r>
            <a:r>
              <a:rPr lang="en-US" sz="2000" dirty="0" err="1">
                <a:solidFill>
                  <a:schemeClr val="bg1"/>
                </a:solidFill>
              </a:rPr>
              <a:t>kontrastfarger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både</a:t>
            </a:r>
            <a:r>
              <a:rPr lang="en-US" sz="2000" dirty="0">
                <a:solidFill>
                  <a:schemeClr val="bg1"/>
                </a:solidFill>
              </a:rPr>
              <a:t> på </a:t>
            </a:r>
            <a:r>
              <a:rPr lang="en-US" sz="2000" dirty="0" err="1">
                <a:solidFill>
                  <a:schemeClr val="bg1"/>
                </a:solidFill>
              </a:rPr>
              <a:t>småvilt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storviltjakt</a:t>
            </a:r>
            <a:r>
              <a:rPr lang="en-US" sz="2000" dirty="0">
                <a:solidFill>
                  <a:schemeClr val="bg1"/>
                </a:solidFill>
              </a:rPr>
              <a:t>. Et </a:t>
            </a:r>
            <a:r>
              <a:rPr lang="en-US" sz="2000" dirty="0" err="1">
                <a:solidFill>
                  <a:schemeClr val="bg1"/>
                </a:solidFill>
              </a:rPr>
              <a:t>skudd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skjer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ofte</a:t>
            </a:r>
            <a:r>
              <a:rPr lang="en-US" sz="2000" dirty="0">
                <a:solidFill>
                  <a:schemeClr val="bg1"/>
                </a:solidFill>
              </a:rPr>
              <a:t> fort. Da er det </a:t>
            </a:r>
            <a:r>
              <a:rPr lang="en-US" sz="2000" dirty="0" err="1">
                <a:solidFill>
                  <a:schemeClr val="bg1"/>
                </a:solidFill>
              </a:rPr>
              <a:t>viktig</a:t>
            </a:r>
            <a:r>
              <a:rPr lang="en-US" sz="2000" dirty="0">
                <a:solidFill>
                  <a:schemeClr val="bg1"/>
                </a:solidFill>
              </a:rPr>
              <a:t> at du </a:t>
            </a:r>
            <a:r>
              <a:rPr lang="en-US" sz="2000" dirty="0" err="1">
                <a:solidFill>
                  <a:schemeClr val="bg1"/>
                </a:solidFill>
              </a:rPr>
              <a:t>raskt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oppdager</a:t>
            </a:r>
            <a:r>
              <a:rPr lang="en-US" sz="2000" dirty="0">
                <a:solidFill>
                  <a:schemeClr val="bg1"/>
                </a:solidFill>
              </a:rPr>
              <a:t> om </a:t>
            </a:r>
            <a:r>
              <a:rPr lang="en-US" sz="2000" dirty="0" err="1">
                <a:solidFill>
                  <a:schemeClr val="bg1"/>
                </a:solidFill>
              </a:rPr>
              <a:t>andre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jegere</a:t>
            </a:r>
            <a:r>
              <a:rPr lang="en-US" sz="2000" dirty="0">
                <a:solidFill>
                  <a:schemeClr val="bg1"/>
                </a:solidFill>
              </a:rPr>
              <a:t> er i </a:t>
            </a:r>
            <a:r>
              <a:rPr lang="en-US" sz="2000" dirty="0" err="1">
                <a:solidFill>
                  <a:schemeClr val="bg1"/>
                </a:solidFill>
              </a:rPr>
              <a:t>bakgrunnen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</a:p>
          <a:p>
            <a:pPr marL="0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63916BD-169B-0311-1A6F-A23E898D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502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19A50F5-28F7-2FEB-98E7-CDC8D912BF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1753" r="-1" b="-1"/>
          <a:stretch/>
        </p:blipFill>
        <p:spPr bwMode="auto">
          <a:xfrm>
            <a:off x="0" y="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37C2EE-31B3-BC50-DFE5-E4D95553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307" y="1161288"/>
            <a:ext cx="4850705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5. </a:t>
            </a:r>
            <a:r>
              <a:rPr lang="en-US" sz="3200" dirty="0">
                <a:solidFill>
                  <a:schemeClr val="bg1"/>
                </a:solidFill>
              </a:rPr>
              <a:t>Kan du stole på </a:t>
            </a:r>
            <a:r>
              <a:rPr lang="en-US" sz="3200" dirty="0" err="1">
                <a:solidFill>
                  <a:schemeClr val="bg1"/>
                </a:solidFill>
              </a:rPr>
              <a:t>øynene</a:t>
            </a:r>
            <a:r>
              <a:rPr lang="en-US" sz="3200" dirty="0">
                <a:solidFill>
                  <a:schemeClr val="bg1"/>
                </a:solidFill>
              </a:rPr>
              <a:t> dine under </a:t>
            </a:r>
            <a:r>
              <a:rPr lang="en-US" sz="3200" dirty="0" err="1">
                <a:solidFill>
                  <a:schemeClr val="bg1"/>
                </a:solidFill>
              </a:rPr>
              <a:t>jakt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E92CA0-2288-B2E2-C7B4-20E0EA77A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6827" y="2610104"/>
            <a:ext cx="4627947" cy="40365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715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J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a,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hva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skal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ellers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stole på under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jakt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? </a:t>
            </a:r>
            <a:endParaRPr lang="en-US" sz="1800" dirty="0">
              <a:solidFill>
                <a:schemeClr val="bg1"/>
              </a:solidFill>
            </a:endParaRPr>
          </a:p>
          <a:p>
            <a:pPr marL="571500" indent="-342900">
              <a:buFont typeface="+mj-lt"/>
              <a:buAutoNum type="arabicPeriod"/>
            </a:pPr>
            <a:r>
              <a:rPr lang="en-US" sz="1800" i="0" dirty="0">
                <a:solidFill>
                  <a:schemeClr val="bg1"/>
                </a:solidFill>
                <a:effectLst/>
              </a:rPr>
              <a:t>Ja,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dersom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tåke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andre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vanskelige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synsforhold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8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noen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ganger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hjernen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overstyre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det </a:t>
            </a:r>
            <a:r>
              <a:rPr lang="en-US" sz="1800" i="0" dirty="0" err="1">
                <a:solidFill>
                  <a:schemeClr val="bg1"/>
                </a:solidFill>
                <a:effectLst/>
              </a:rPr>
              <a:t>øynene</a:t>
            </a:r>
            <a:r>
              <a:rPr lang="en-US" sz="1800" i="0" dirty="0">
                <a:solidFill>
                  <a:schemeClr val="bg1"/>
                </a:solidFill>
                <a:effectLst/>
              </a:rPr>
              <a:t> se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457200"/>
            <a:endParaRPr lang="en-US" sz="1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Øynene</a:t>
            </a:r>
            <a:r>
              <a:rPr lang="en-US" sz="2000" dirty="0">
                <a:solidFill>
                  <a:schemeClr val="bg1"/>
                </a:solidFill>
              </a:rPr>
              <a:t> ser, men </a:t>
            </a:r>
            <a:r>
              <a:rPr lang="en-US" sz="2000" dirty="0" err="1">
                <a:solidFill>
                  <a:schemeClr val="bg1"/>
                </a:solidFill>
              </a:rPr>
              <a:t>hjernen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bestemmer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hva</a:t>
            </a:r>
            <a:r>
              <a:rPr lang="en-US" sz="2000" dirty="0">
                <a:solidFill>
                  <a:schemeClr val="bg1"/>
                </a:solidFill>
              </a:rPr>
              <a:t> du ser. I et </a:t>
            </a:r>
            <a:r>
              <a:rPr lang="en-US" sz="2000" dirty="0" err="1">
                <a:solidFill>
                  <a:schemeClr val="bg1"/>
                </a:solidFill>
              </a:rPr>
              <a:t>travet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øyeblikk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hjernen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bestemme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hva</a:t>
            </a:r>
            <a:r>
              <a:rPr lang="en-US" sz="2000" dirty="0">
                <a:solidFill>
                  <a:schemeClr val="bg1"/>
                </a:solidFill>
              </a:rPr>
              <a:t> du ser i </a:t>
            </a:r>
            <a:r>
              <a:rPr lang="en-US" sz="2000" dirty="0" err="1">
                <a:solidFill>
                  <a:schemeClr val="bg1"/>
                </a:solidFill>
              </a:rPr>
              <a:t>neste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øyeblikk</a:t>
            </a:r>
            <a:r>
              <a:rPr lang="en-US" sz="2000" dirty="0">
                <a:solidFill>
                  <a:schemeClr val="bg1"/>
                </a:solidFill>
              </a:rPr>
              <a:t>. Har du </a:t>
            </a:r>
            <a:r>
              <a:rPr lang="en-US" sz="2000" dirty="0" err="1">
                <a:solidFill>
                  <a:schemeClr val="bg1"/>
                </a:solidFill>
              </a:rPr>
              <a:t>fått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beskjed</a:t>
            </a:r>
            <a:r>
              <a:rPr lang="en-US" sz="2000" dirty="0">
                <a:solidFill>
                  <a:schemeClr val="bg1"/>
                </a:solidFill>
              </a:rPr>
              <a:t> om at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skadet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hjort</a:t>
            </a:r>
            <a:r>
              <a:rPr lang="en-US" sz="2000" dirty="0">
                <a:solidFill>
                  <a:schemeClr val="bg1"/>
                </a:solidFill>
              </a:rPr>
              <a:t> er på veg mot deg, </a:t>
            </a:r>
            <a:r>
              <a:rPr lang="en-US" sz="2000" dirty="0" err="1">
                <a:solidFill>
                  <a:schemeClr val="bg1"/>
                </a:solidFill>
              </a:rPr>
              <a:t>risikerer</a:t>
            </a:r>
            <a:r>
              <a:rPr lang="en-US" sz="2000" dirty="0">
                <a:solidFill>
                  <a:schemeClr val="bg1"/>
                </a:solidFill>
              </a:rPr>
              <a:t> du at </a:t>
            </a:r>
            <a:r>
              <a:rPr lang="en-US" sz="2000" dirty="0" err="1">
                <a:solidFill>
                  <a:schemeClr val="bg1"/>
                </a:solidFill>
              </a:rPr>
              <a:t>hjernen</a:t>
            </a:r>
            <a:r>
              <a:rPr lang="en-US" sz="2000" dirty="0">
                <a:solidFill>
                  <a:schemeClr val="bg1"/>
                </a:solidFill>
              </a:rPr>
              <a:t> "ser" den, </a:t>
            </a:r>
            <a:r>
              <a:rPr lang="en-US" sz="2000" dirty="0" err="1">
                <a:solidFill>
                  <a:schemeClr val="bg1"/>
                </a:solidFill>
              </a:rPr>
              <a:t>selv</a:t>
            </a:r>
            <a:r>
              <a:rPr lang="en-US" sz="2000" dirty="0">
                <a:solidFill>
                  <a:schemeClr val="bg1"/>
                </a:solidFill>
              </a:rPr>
              <a:t> om det er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jeger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  <a:r>
              <a:rPr lang="en-US" sz="2000" dirty="0" err="1">
                <a:solidFill>
                  <a:schemeClr val="bg1"/>
                </a:solidFill>
              </a:rPr>
              <a:t>brun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jakke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  <a:r>
              <a:rPr lang="en-US" sz="2000" dirty="0" err="1">
                <a:solidFill>
                  <a:schemeClr val="bg1"/>
                </a:solidFill>
              </a:rPr>
              <a:t>krattet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Hadde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jegeren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vært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rødkledd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ville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hjernen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raskere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korrigert</a:t>
            </a:r>
            <a:r>
              <a:rPr lang="en-US" sz="2000" dirty="0">
                <a:solidFill>
                  <a:schemeClr val="bg1"/>
                </a:solidFill>
              </a:rPr>
              <a:t> seg </a:t>
            </a:r>
            <a:r>
              <a:rPr lang="en-US" sz="2000" dirty="0" err="1">
                <a:solidFill>
                  <a:schemeClr val="bg1"/>
                </a:solidFill>
              </a:rPr>
              <a:t>slik</a:t>
            </a:r>
            <a:r>
              <a:rPr lang="en-US" sz="2000" dirty="0">
                <a:solidFill>
                  <a:schemeClr val="bg1"/>
                </a:solidFill>
              </a:rPr>
              <a:t> at du </a:t>
            </a:r>
            <a:r>
              <a:rPr lang="en-US" sz="2000" dirty="0" err="1">
                <a:solidFill>
                  <a:schemeClr val="bg1"/>
                </a:solidFill>
              </a:rPr>
              <a:t>klarte</a:t>
            </a:r>
            <a:r>
              <a:rPr lang="en-US" sz="2000" dirty="0">
                <a:solidFill>
                  <a:schemeClr val="bg1"/>
                </a:solidFill>
              </a:rPr>
              <a:t> å </a:t>
            </a:r>
            <a:r>
              <a:rPr lang="en-US" sz="2000" dirty="0" err="1">
                <a:solidFill>
                  <a:schemeClr val="bg1"/>
                </a:solidFill>
              </a:rPr>
              <a:t>holde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tilbake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skuddet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164E3D6-7B65-B71B-C6AE-471E0EA1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64152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4E82EA-3B33-40A3-A2B5-D49FE355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6. </a:t>
            </a:r>
            <a:r>
              <a:rPr lang="en-US" sz="3200" dirty="0">
                <a:solidFill>
                  <a:schemeClr val="bg1"/>
                </a:solidFill>
              </a:rPr>
              <a:t>Kan </a:t>
            </a:r>
            <a:r>
              <a:rPr lang="en-US" sz="3200" dirty="0" err="1">
                <a:solidFill>
                  <a:schemeClr val="bg1"/>
                </a:solidFill>
              </a:rPr>
              <a:t>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kaliber</a:t>
            </a:r>
            <a:r>
              <a:rPr lang="en-US" sz="3200" dirty="0">
                <a:solidFill>
                  <a:schemeClr val="bg1"/>
                </a:solidFill>
              </a:rPr>
              <a:t> 22 LR patron </a:t>
            </a:r>
            <a:r>
              <a:rPr lang="en-US" sz="3200" dirty="0" err="1">
                <a:solidFill>
                  <a:schemeClr val="bg1"/>
                </a:solidFill>
              </a:rPr>
              <a:t>trenge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gjennom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en</a:t>
            </a:r>
            <a:r>
              <a:rPr lang="en-US" sz="3200" dirty="0">
                <a:solidFill>
                  <a:schemeClr val="bg1"/>
                </a:solidFill>
              </a:rPr>
              <a:t> 25 mm </a:t>
            </a:r>
            <a:r>
              <a:rPr lang="en-US" sz="3200" dirty="0" err="1">
                <a:solidFill>
                  <a:schemeClr val="bg1"/>
                </a:solidFill>
              </a:rPr>
              <a:t>tykk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planke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5CB5A79-06A9-B305-058F-794B347E3EB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17515" b="1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6154" name="Freeform: Shape 615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155" name="Freeform: Shape 615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2184FB-B27A-853F-2789-7CA51EDAD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0369"/>
            <a:ext cx="5356041" cy="4636384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, den stopper i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planken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i="0" dirty="0">
                <a:solidFill>
                  <a:schemeClr val="bg1"/>
                </a:solidFill>
                <a:effectLst/>
              </a:rPr>
              <a:t>Ja den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går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normalt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igjennom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planken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endParaRPr lang="en-US" sz="2200" i="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2200" i="0" dirty="0" err="1">
                <a:solidFill>
                  <a:schemeClr val="bg1"/>
                </a:solidFill>
                <a:effectLst/>
              </a:rPr>
              <a:t>Kaliber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22 er den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omtrent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svakeste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patronen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vi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bruke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øvelsesskyting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eller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jakt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. Den er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lovlig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å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bruke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vilt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mindre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enn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hare.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Samtidig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vet vi om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elger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som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drept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med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kaliber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22.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Når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skuddet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går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gjennom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25 mm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planke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så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går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det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også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gjennom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menneske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. En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kaliber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22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kule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gå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mer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200" i="0" dirty="0" err="1">
                <a:solidFill>
                  <a:schemeClr val="bg1"/>
                </a:solidFill>
                <a:effectLst/>
              </a:rPr>
              <a:t>enn</a:t>
            </a:r>
            <a:r>
              <a:rPr lang="en-US" sz="2200" i="0" dirty="0">
                <a:solidFill>
                  <a:schemeClr val="bg1"/>
                </a:solidFill>
                <a:effectLst/>
              </a:rPr>
              <a:t> 2 km. 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615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6158" name="Freeform: Shape 615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9" name="Freeform: Shape 615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0" name="Freeform: Shape 615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1" name="Freeform: Shape 616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2" name="Freeform: Shape 616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3E2053C-CE30-D213-D3E9-B3D4D4245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6836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AE263D-30E6-5225-DBE0-D01058B6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7. Brukes jaktvåpen ofte til drap?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7740006-F441-0AD3-7681-E0C45FB4B0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r="23431" b="-2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7178" name="Freeform: Shape 717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179" name="Freeform: Shape 717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CEA50B-951C-7E7D-78AC-0F0CFF274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Jaktvåpen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brukes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svært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sjeldet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drap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, men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mye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oftere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til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selvmord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>
                <a:solidFill>
                  <a:schemeClr val="bg1"/>
                </a:solidFill>
                <a:effectLst/>
              </a:rPr>
              <a:t>Ja, men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mest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mellom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kriminelle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Nei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jaktvåpen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nedlåst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i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sikkerhetsskap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/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Vi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svært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drap</a:t>
            </a:r>
            <a:r>
              <a:rPr lang="en-US" sz="2000" dirty="0">
                <a:solidFill>
                  <a:schemeClr val="bg1"/>
                </a:solidFill>
              </a:rPr>
              <a:t> med </a:t>
            </a:r>
            <a:r>
              <a:rPr lang="en-US" sz="2000" dirty="0" err="1">
                <a:solidFill>
                  <a:schemeClr val="bg1"/>
                </a:solidFill>
              </a:rPr>
              <a:t>skytevåpen</a:t>
            </a:r>
            <a:r>
              <a:rPr lang="en-US" sz="2000" dirty="0">
                <a:solidFill>
                  <a:schemeClr val="bg1"/>
                </a:solidFill>
              </a:rPr>
              <a:t> i Norge. Det var 4 i 2022. Vi vet </a:t>
            </a:r>
            <a:r>
              <a:rPr lang="en-US" sz="2000" dirty="0" err="1">
                <a:solidFill>
                  <a:schemeClr val="bg1"/>
                </a:solidFill>
              </a:rPr>
              <a:t>ikke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hvor</a:t>
            </a:r>
            <a:r>
              <a:rPr lang="en-US" sz="2000" dirty="0">
                <a:solidFill>
                  <a:schemeClr val="bg1"/>
                </a:solidFill>
              </a:rPr>
              <a:t> mange av </a:t>
            </a:r>
            <a:r>
              <a:rPr lang="en-US" sz="2000" dirty="0" err="1">
                <a:solidFill>
                  <a:schemeClr val="bg1"/>
                </a:solidFill>
              </a:rPr>
              <a:t>disse</a:t>
            </a:r>
            <a:r>
              <a:rPr lang="en-US" sz="2000" dirty="0">
                <a:solidFill>
                  <a:schemeClr val="bg1"/>
                </a:solidFill>
              </a:rPr>
              <a:t> var med </a:t>
            </a:r>
            <a:r>
              <a:rPr lang="en-US" sz="2000" dirty="0" err="1">
                <a:solidFill>
                  <a:schemeClr val="bg1"/>
                </a:solidFill>
              </a:rPr>
              <a:t>jaktvåpen</a:t>
            </a:r>
            <a:r>
              <a:rPr lang="en-US" sz="2000" dirty="0">
                <a:solidFill>
                  <a:schemeClr val="bg1"/>
                </a:solidFill>
              </a:rPr>
              <a:t>. Men vi </a:t>
            </a:r>
            <a:r>
              <a:rPr lang="en-US" sz="2000" dirty="0" err="1">
                <a:solidFill>
                  <a:schemeClr val="bg1"/>
                </a:solidFill>
              </a:rPr>
              <a:t>har</a:t>
            </a:r>
            <a:r>
              <a:rPr lang="en-US" sz="2000" dirty="0">
                <a:solidFill>
                  <a:schemeClr val="bg1"/>
                </a:solidFill>
              </a:rPr>
              <a:t> mange </a:t>
            </a:r>
            <a:r>
              <a:rPr lang="en-US" sz="2000" dirty="0" err="1">
                <a:solidFill>
                  <a:schemeClr val="bg1"/>
                </a:solidFill>
              </a:rPr>
              <a:t>selvdrap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selvmord</a:t>
            </a:r>
            <a:r>
              <a:rPr lang="en-US" sz="2000" dirty="0">
                <a:solidFill>
                  <a:schemeClr val="bg1"/>
                </a:solidFill>
              </a:rPr>
              <a:t>). Ca </a:t>
            </a:r>
            <a:r>
              <a:rPr lang="en-US" sz="2000" dirty="0" err="1">
                <a:solidFill>
                  <a:schemeClr val="bg1"/>
                </a:solidFill>
              </a:rPr>
              <a:t>hvert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tiende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selvmord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skjer</a:t>
            </a:r>
            <a:r>
              <a:rPr lang="en-US" sz="2000" dirty="0">
                <a:solidFill>
                  <a:schemeClr val="bg1"/>
                </a:solidFill>
              </a:rPr>
              <a:t> med </a:t>
            </a:r>
            <a:r>
              <a:rPr lang="en-US" sz="2000" dirty="0" err="1">
                <a:solidFill>
                  <a:schemeClr val="bg1"/>
                </a:solidFill>
              </a:rPr>
              <a:t>skytevåpen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Derfor</a:t>
            </a:r>
            <a:r>
              <a:rPr lang="en-US" sz="2000" dirty="0">
                <a:solidFill>
                  <a:schemeClr val="bg1"/>
                </a:solidFill>
              </a:rPr>
              <a:t> er det </a:t>
            </a:r>
            <a:r>
              <a:rPr lang="en-US" sz="2000" dirty="0" err="1">
                <a:solidFill>
                  <a:schemeClr val="bg1"/>
                </a:solidFill>
              </a:rPr>
              <a:t>viktig</a:t>
            </a:r>
            <a:r>
              <a:rPr lang="en-US" sz="2000" dirty="0">
                <a:solidFill>
                  <a:schemeClr val="bg1"/>
                </a:solidFill>
              </a:rPr>
              <a:t> at </a:t>
            </a:r>
            <a:r>
              <a:rPr lang="en-US" sz="2000" dirty="0" err="1">
                <a:solidFill>
                  <a:schemeClr val="bg1"/>
                </a:solidFill>
              </a:rPr>
              <a:t>våpen</a:t>
            </a:r>
            <a:r>
              <a:rPr lang="en-US" sz="2000" dirty="0">
                <a:solidFill>
                  <a:schemeClr val="bg1"/>
                </a:solidFill>
              </a:rPr>
              <a:t> er </a:t>
            </a:r>
            <a:r>
              <a:rPr lang="en-US" sz="2000" dirty="0" err="1">
                <a:solidFill>
                  <a:schemeClr val="bg1"/>
                </a:solidFill>
              </a:rPr>
              <a:t>låst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inne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  <a:r>
              <a:rPr lang="en-US" sz="2000" dirty="0" err="1">
                <a:solidFill>
                  <a:schemeClr val="bg1"/>
                </a:solidFill>
              </a:rPr>
              <a:t>sikkerhetsskap</a:t>
            </a:r>
            <a:r>
              <a:rPr lang="en-US" sz="2000" dirty="0">
                <a:solidFill>
                  <a:schemeClr val="bg1"/>
                </a:solidFill>
              </a:rPr>
              <a:t>.  </a:t>
            </a:r>
            <a:r>
              <a:rPr lang="en-US" sz="2000" dirty="0" err="1">
                <a:solidFill>
                  <a:schemeClr val="bg1"/>
                </a:solidFill>
              </a:rPr>
              <a:t>Unngå</a:t>
            </a:r>
            <a:r>
              <a:rPr lang="en-US" sz="2000" dirty="0">
                <a:solidFill>
                  <a:schemeClr val="bg1"/>
                </a:solidFill>
              </a:rPr>
              <a:t> at </a:t>
            </a:r>
            <a:r>
              <a:rPr lang="en-US" sz="2000" dirty="0" err="1">
                <a:solidFill>
                  <a:schemeClr val="bg1"/>
                </a:solidFill>
              </a:rPr>
              <a:t>ditt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våpen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brukes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til</a:t>
            </a:r>
            <a:r>
              <a:rPr lang="en-US" sz="2000" dirty="0">
                <a:solidFill>
                  <a:schemeClr val="bg1"/>
                </a:solidFill>
              </a:rPr>
              <a:t> å true </a:t>
            </a:r>
            <a:r>
              <a:rPr lang="en-US" sz="2000" dirty="0" err="1">
                <a:solidFill>
                  <a:schemeClr val="bg1"/>
                </a:solidFill>
              </a:rPr>
              <a:t>eller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skade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andre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grpSp>
        <p:nvGrpSpPr>
          <p:cNvPr id="718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7182" name="Freeform: Shape 718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3" name="Freeform: Shape 718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4" name="Freeform: Shape 718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5" name="Freeform: Shape 718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6" name="Freeform: Shape 718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9CE00FB-ACE4-264D-652A-478AF8D2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253154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79F4D0-B706-BBF6-7D11-BF47859B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8. Hvorfor reduseres vådeskuddulykker med tårn?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A7B3F17-7149-71C2-0C58-231212D1F1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7" r="1" b="8364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8202" name="Freeform: Shape 820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03" name="Freeform: Shape 820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D6C7028-66AB-DB29-D82C-EE3E8D6D4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2000" i="0" dirty="0" err="1">
                <a:solidFill>
                  <a:schemeClr val="bg1"/>
                </a:solidFill>
                <a:effectLst/>
              </a:rPr>
              <a:t>Dyra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lukter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deg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ikke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du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kan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slappe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av.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2000" i="0" dirty="0">
                <a:solidFill>
                  <a:schemeClr val="bg1"/>
                </a:solidFill>
                <a:effectLst/>
              </a:rPr>
              <a:t>Du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får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sikker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bakgrunn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og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drivere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med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våpen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vet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hvor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du er.</a:t>
            </a:r>
            <a:endParaRPr lang="en-US" sz="2000" dirty="0">
              <a:solidFill>
                <a:schemeClr val="bg1"/>
              </a:solidFill>
            </a:endParaRPr>
          </a:p>
          <a:p>
            <a:pPr marL="685800" indent="-457200">
              <a:buFont typeface="+mj-lt"/>
              <a:buAutoNum type="arabicPeriod"/>
            </a:pPr>
            <a:r>
              <a:rPr lang="en-US" sz="2000" i="0" dirty="0">
                <a:solidFill>
                  <a:schemeClr val="bg1"/>
                </a:solidFill>
                <a:effectLst/>
              </a:rPr>
              <a:t>Du sitter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mer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beskyttet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om det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skulle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komme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2000" i="0" dirty="0" err="1">
                <a:solidFill>
                  <a:schemeClr val="bg1"/>
                </a:solidFill>
                <a:effectLst/>
              </a:rPr>
              <a:t>vådeskudd</a:t>
            </a:r>
            <a:r>
              <a:rPr lang="en-US" sz="20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/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Fra </a:t>
            </a:r>
            <a:r>
              <a:rPr lang="en-US" sz="2000" dirty="0" err="1">
                <a:solidFill>
                  <a:schemeClr val="bg1"/>
                </a:solidFill>
              </a:rPr>
              <a:t>tårn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skyter</a:t>
            </a:r>
            <a:r>
              <a:rPr lang="en-US" sz="2000" dirty="0">
                <a:solidFill>
                  <a:schemeClr val="bg1"/>
                </a:solidFill>
              </a:rPr>
              <a:t> du </a:t>
            </a:r>
            <a:r>
              <a:rPr lang="en-US" sz="2000" dirty="0" err="1">
                <a:solidFill>
                  <a:schemeClr val="bg1"/>
                </a:solidFill>
              </a:rPr>
              <a:t>ovenfra</a:t>
            </a:r>
            <a:r>
              <a:rPr lang="en-US" sz="2000" dirty="0">
                <a:solidFill>
                  <a:schemeClr val="bg1"/>
                </a:solidFill>
              </a:rPr>
              <a:t> og </a:t>
            </a:r>
            <a:r>
              <a:rPr lang="en-US" sz="2000" dirty="0" err="1">
                <a:solidFill>
                  <a:schemeClr val="bg1"/>
                </a:solidFill>
              </a:rPr>
              <a:t>ned</a:t>
            </a:r>
            <a:r>
              <a:rPr lang="en-US" sz="2000" dirty="0">
                <a:solidFill>
                  <a:schemeClr val="bg1"/>
                </a:solidFill>
              </a:rPr>
              <a:t> mot </a:t>
            </a:r>
            <a:r>
              <a:rPr lang="en-US" sz="2000" dirty="0" err="1">
                <a:solidFill>
                  <a:schemeClr val="bg1"/>
                </a:solidFill>
              </a:rPr>
              <a:t>bakken</a:t>
            </a:r>
            <a:r>
              <a:rPr lang="en-US" sz="2000" dirty="0">
                <a:solidFill>
                  <a:schemeClr val="bg1"/>
                </a:solidFill>
              </a:rPr>
              <a:t>. Du </a:t>
            </a:r>
            <a:r>
              <a:rPr lang="en-US" sz="2000" dirty="0" err="1">
                <a:solidFill>
                  <a:schemeClr val="bg1"/>
                </a:solidFill>
              </a:rPr>
              <a:t>får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sikrere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bakgrunn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Ofte</a:t>
            </a:r>
            <a:r>
              <a:rPr lang="en-US" sz="2000" dirty="0">
                <a:solidFill>
                  <a:schemeClr val="bg1"/>
                </a:solidFill>
              </a:rPr>
              <a:t> er det </a:t>
            </a:r>
            <a:r>
              <a:rPr lang="en-US" sz="2000" dirty="0" err="1">
                <a:solidFill>
                  <a:schemeClr val="bg1"/>
                </a:solidFill>
              </a:rPr>
              <a:t>ryddet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sikt</a:t>
            </a:r>
            <a:r>
              <a:rPr lang="en-US" sz="2000" dirty="0">
                <a:solidFill>
                  <a:schemeClr val="bg1"/>
                </a:solidFill>
              </a:rPr>
              <a:t>,- og </a:t>
            </a:r>
            <a:r>
              <a:rPr lang="en-US" sz="2000" dirty="0" err="1">
                <a:solidFill>
                  <a:schemeClr val="bg1"/>
                </a:solidFill>
              </a:rPr>
              <a:t>skytesektorer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rundt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tårnet</a:t>
            </a:r>
            <a:r>
              <a:rPr lang="en-US" sz="2000" dirty="0">
                <a:solidFill>
                  <a:schemeClr val="bg1"/>
                </a:solidFill>
              </a:rPr>
              <a:t>. Da </a:t>
            </a:r>
            <a:r>
              <a:rPr lang="en-US" sz="2000" dirty="0" err="1">
                <a:solidFill>
                  <a:schemeClr val="bg1"/>
                </a:solidFill>
              </a:rPr>
              <a:t>rekker</a:t>
            </a:r>
            <a:r>
              <a:rPr lang="en-US" sz="2000" dirty="0">
                <a:solidFill>
                  <a:schemeClr val="bg1"/>
                </a:solidFill>
              </a:rPr>
              <a:t> du å se </a:t>
            </a:r>
            <a:r>
              <a:rPr lang="en-US" sz="2000" dirty="0" err="1">
                <a:solidFill>
                  <a:schemeClr val="bg1"/>
                </a:solidFill>
              </a:rPr>
              <a:t>hva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som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kommer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før</a:t>
            </a:r>
            <a:r>
              <a:rPr lang="en-US" sz="2000" dirty="0">
                <a:solidFill>
                  <a:schemeClr val="bg1"/>
                </a:solidFill>
              </a:rPr>
              <a:t> du </a:t>
            </a:r>
            <a:r>
              <a:rPr lang="en-US" sz="2000" dirty="0" err="1">
                <a:solidFill>
                  <a:schemeClr val="bg1"/>
                </a:solidFill>
              </a:rPr>
              <a:t>skyter</a:t>
            </a:r>
            <a:r>
              <a:rPr lang="en-US" sz="2000" dirty="0">
                <a:solidFill>
                  <a:schemeClr val="bg1"/>
                </a:solidFill>
              </a:rPr>
              <a:t>. Sitter du i </a:t>
            </a:r>
            <a:r>
              <a:rPr lang="en-US" sz="2000" dirty="0" err="1">
                <a:solidFill>
                  <a:schemeClr val="bg1"/>
                </a:solidFill>
              </a:rPr>
              <a:t>tårn</a:t>
            </a:r>
            <a:r>
              <a:rPr lang="en-US" sz="2000" dirty="0">
                <a:solidFill>
                  <a:schemeClr val="bg1"/>
                </a:solidFill>
              </a:rPr>
              <a:t> vet de </a:t>
            </a:r>
            <a:r>
              <a:rPr lang="en-US" sz="2000" dirty="0" err="1">
                <a:solidFill>
                  <a:schemeClr val="bg1"/>
                </a:solidFill>
              </a:rPr>
              <a:t>andre</a:t>
            </a:r>
            <a:r>
              <a:rPr lang="en-US" sz="2000" dirty="0">
                <a:solidFill>
                  <a:schemeClr val="bg1"/>
                </a:solidFill>
              </a:rPr>
              <a:t> på </a:t>
            </a:r>
            <a:r>
              <a:rPr lang="en-US" sz="2000" dirty="0" err="1">
                <a:solidFill>
                  <a:schemeClr val="bg1"/>
                </a:solidFill>
              </a:rPr>
              <a:t>laget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nøyaktig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hvor</a:t>
            </a:r>
            <a:r>
              <a:rPr lang="en-US" sz="2000" dirty="0">
                <a:solidFill>
                  <a:schemeClr val="bg1"/>
                </a:solidFill>
              </a:rPr>
              <a:t> du er. </a:t>
            </a:r>
          </a:p>
        </p:txBody>
      </p:sp>
      <p:grpSp>
        <p:nvGrpSpPr>
          <p:cNvPr id="820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8206" name="Freeform: Shape 820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7" name="Freeform: Shape 820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8" name="Freeform: Shape 820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9" name="Freeform: Shape 820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0" name="Freeform: Shape 820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BE6C71-185A-A781-B8FF-BD947B5F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Eksamenstrim til kapittel 3 i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40654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3578</Words>
  <Application>Microsoft Office PowerPoint</Application>
  <PresentationFormat>Widescreen</PresentationFormat>
  <Paragraphs>228</Paragraphs>
  <Slides>33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8" baseType="lpstr">
      <vt:lpstr>-apple-system</vt:lpstr>
      <vt:lpstr>Arial</vt:lpstr>
      <vt:lpstr>Calibri</vt:lpstr>
      <vt:lpstr>Calibri Light</vt:lpstr>
      <vt:lpstr>Office-tema</vt:lpstr>
      <vt:lpstr>Eksamenstrim til kapittel 3 til jegerprøven.</vt:lpstr>
      <vt:lpstr>1.  Hvor mange dødelige vådeskudd er det årlig på jakt?</vt:lpstr>
      <vt:lpstr>2. Hvor mange mennesker blir skadeskutt under jakt hvert år?</vt:lpstr>
      <vt:lpstr>3. Hvem blir skadet av jegeres vådeskudd?</vt:lpstr>
      <vt:lpstr>4. Hva er det viktigste vi kan gjøre for å sikre oss selv og andre jegere mot skadeskudd?</vt:lpstr>
      <vt:lpstr>5. Kan du stole på øynene dine under jakt?</vt:lpstr>
      <vt:lpstr>6. Kan en kaliber 22 LR patron trenge gjennom en 25 mm tykk planke?</vt:lpstr>
      <vt:lpstr>7. Brukes jaktvåpen ofte til drap?</vt:lpstr>
      <vt:lpstr>8. Hvorfor reduseres vådeskuddulykker med tårn?</vt:lpstr>
      <vt:lpstr>9. Kan ei jaktkule gå gjennom en villrein og skade folk og dyr bak?</vt:lpstr>
      <vt:lpstr>10. Er det greit at både poster og drivere bruker våpen under drivjakt?  </vt:lpstr>
      <vt:lpstr>11. Fem jeger går sammen for å finne postene sine. Når bør de ha skudd i geværet?</vt:lpstr>
      <vt:lpstr>12. Kan det gå av et skudd fra et sikret gevær? </vt:lpstr>
      <vt:lpstr>13. Hvilken av reglene under er viktigst for sikkerhet på jakt?</vt:lpstr>
      <vt:lpstr>14. Hvilken av disse reglene regner du for viktigst?</vt:lpstr>
      <vt:lpstr>15. Hva er en jaktleders oppgaver når det gjelder sikkerhet?</vt:lpstr>
      <vt:lpstr>16. Hvorfor er det viktig å rydde rundt poster?</vt:lpstr>
      <vt:lpstr>17. Du er på rypejakt og skal krysse en elv. Hva gjør du?</vt:lpstr>
      <vt:lpstr>18. Når i løpet av en jaktdag er du mest opplagt og konsentrert?</vt:lpstr>
      <vt:lpstr>19. Fire mann er sammen på veg til post med lukket sluttstykke. Er det greit?</vt:lpstr>
      <vt:lpstr>20. Du er på post og har fått melding om at elg er på veg. Når tar du av sikringen?</vt:lpstr>
      <vt:lpstr>21. Du er på rypejakt. Hunden er i stand og du er klar for reising. Hva er faren?</vt:lpstr>
      <vt:lpstr>22. En på jaktlaget har vært på fest kvelden før og lukter fyll. Hva gjør en?</vt:lpstr>
      <vt:lpstr>23. Hva er faren når flere jegere er på støkkjakt sammen?</vt:lpstr>
      <vt:lpstr>24. Du har skutt inn geværet på 100 meter. Hvilken avstand kan du da sikte midt på et reinsdyr?</vt:lpstr>
      <vt:lpstr>25. Trenger du avstandsmåler på småviltjakt? </vt:lpstr>
      <vt:lpstr>26. Hvorfor er avstandsbedømmelse viktig når du jakter med hagle?</vt:lpstr>
      <vt:lpstr>27. Hvordan trener du avstandsbedømmelse til bruk under haglejakt?</vt:lpstr>
      <vt:lpstr>28. Under hvilke forhold vurderer du avstanden for kort på storviltjakt?</vt:lpstr>
      <vt:lpstr>30. Under hvilke forhold overvurderer du avstanden til hjortevilt?</vt:lpstr>
      <vt:lpstr>30. Hvordan skal du finne tilbake til bilen etter å ha jaktet på kryss og tvers i ukjent rypeterreng?</vt:lpstr>
      <vt:lpstr>31. Du er med på drivjakt seint på høsten. Hvordan vil du kle deg? </vt:lpstr>
      <vt:lpstr>32. Hvilket sikkerhetsutstyr kan være greit å ha med på jakt?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Eksamenstrim til kapittel 3 til jegerprøven.</dc:title>
  <dc:creator>Tore Andestad</dc:creator>
  <cp:lastModifiedBy>Tore Andestad</cp:lastModifiedBy>
  <cp:revision>1</cp:revision>
  <dcterms:created xsi:type="dcterms:W3CDTF">2023-11-27T11:46:42Z</dcterms:created>
  <dcterms:modified xsi:type="dcterms:W3CDTF">2023-12-09T11:23:24Z</dcterms:modified>
</cp:coreProperties>
</file>