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5CFF3-DCB0-42AC-B7C1-306A2BB0325A}" v="187" dt="2023-12-09T11:59:18.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21" d="100"/>
          <a:sy n="121" d="100"/>
        </p:scale>
        <p:origin x="523"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e Andestad" userId="9c8c8b9117e0c98e" providerId="LiveId" clId="{CBA5CFF3-DCB0-42AC-B7C1-306A2BB0325A}"/>
    <pc:docChg chg="undo custSel addSld delSld modSld">
      <pc:chgData name="Tore Andestad" userId="9c8c8b9117e0c98e" providerId="LiveId" clId="{CBA5CFF3-DCB0-42AC-B7C1-306A2BB0325A}" dt="2023-12-09T11:59:32.421" v="1862" actId="1076"/>
      <pc:docMkLst>
        <pc:docMk/>
      </pc:docMkLst>
      <pc:sldChg chg="addSp delSp modSp mod setBg">
        <pc:chgData name="Tore Andestad" userId="9c8c8b9117e0c98e" providerId="LiveId" clId="{CBA5CFF3-DCB0-42AC-B7C1-306A2BB0325A}" dt="2023-12-09T11:59:32.421" v="1862" actId="1076"/>
        <pc:sldMkLst>
          <pc:docMk/>
          <pc:sldMk cId="1041855061" sldId="256"/>
        </pc:sldMkLst>
        <pc:spChg chg="add mod">
          <ac:chgData name="Tore Andestad" userId="9c8c8b9117e0c98e" providerId="LiveId" clId="{CBA5CFF3-DCB0-42AC-B7C1-306A2BB0325A}" dt="2023-12-09T11:52:44.408" v="1858" actId="1076"/>
          <ac:spMkLst>
            <pc:docMk/>
            <pc:sldMk cId="1041855061" sldId="256"/>
            <ac:spMk id="2" creationId="{2D0E025A-8FD0-629E-E99E-686A99BF0B47}"/>
          </ac:spMkLst>
        </pc:spChg>
        <pc:spChg chg="add mod">
          <ac:chgData name="Tore Andestad" userId="9c8c8b9117e0c98e" providerId="LiveId" clId="{CBA5CFF3-DCB0-42AC-B7C1-306A2BB0325A}" dt="2023-12-09T11:52:39.892" v="1857" actId="1076"/>
          <ac:spMkLst>
            <pc:docMk/>
            <pc:sldMk cId="1041855061" sldId="256"/>
            <ac:spMk id="3" creationId="{291CD742-E6EA-BD07-BBBF-66454B96328C}"/>
          </ac:spMkLst>
        </pc:spChg>
        <pc:spChg chg="add">
          <ac:chgData name="Tore Andestad" userId="9c8c8b9117e0c98e" providerId="LiveId" clId="{CBA5CFF3-DCB0-42AC-B7C1-306A2BB0325A}" dt="2023-12-09T08:24:39.181" v="1751" actId="26606"/>
          <ac:spMkLst>
            <pc:docMk/>
            <pc:sldMk cId="1041855061" sldId="256"/>
            <ac:spMk id="4" creationId="{14F8D1D6-2E51-5538-3658-4356225E177A}"/>
          </ac:spMkLst>
        </pc:spChg>
        <pc:spChg chg="del mod replId">
          <ac:chgData name="Tore Andestad" userId="9c8c8b9117e0c98e" providerId="LiveId" clId="{CBA5CFF3-DCB0-42AC-B7C1-306A2BB0325A}" dt="2023-12-09T08:24:39.181" v="1751" actId="26606"/>
          <ac:spMkLst>
            <pc:docMk/>
            <pc:sldMk cId="1041855061" sldId="256"/>
            <ac:spMk id="9" creationId="{119F526B-43E8-5782-2F07-0787DCC6C69B}"/>
          </ac:spMkLst>
        </pc:spChg>
        <pc:spChg chg="del mod replId">
          <ac:chgData name="Tore Andestad" userId="9c8c8b9117e0c98e" providerId="LiveId" clId="{CBA5CFF3-DCB0-42AC-B7C1-306A2BB0325A}" dt="2023-12-09T08:24:39.181" v="1751" actId="26606"/>
          <ac:spMkLst>
            <pc:docMk/>
            <pc:sldMk cId="1041855061" sldId="256"/>
            <ac:spMk id="10" creationId="{13E2A00A-1731-E4A5-55B2-3E056C701A78}"/>
          </ac:spMkLst>
        </pc:spChg>
        <pc:spChg chg="add">
          <ac:chgData name="Tore Andestad" userId="9c8c8b9117e0c98e" providerId="LiveId" clId="{CBA5CFF3-DCB0-42AC-B7C1-306A2BB0325A}" dt="2023-12-09T08:24:39.181" v="1751" actId="26606"/>
          <ac:spMkLst>
            <pc:docMk/>
            <pc:sldMk cId="1041855061" sldId="256"/>
            <ac:spMk id="12" creationId="{F8446B12-7391-4711-8B31-112A0B896C76}"/>
          </ac:spMkLst>
        </pc:spChg>
        <pc:spChg chg="del mod replId">
          <ac:chgData name="Tore Andestad" userId="9c8c8b9117e0c98e" providerId="LiveId" clId="{CBA5CFF3-DCB0-42AC-B7C1-306A2BB0325A}" dt="2023-12-09T08:24:39.181" v="1751" actId="26606"/>
          <ac:spMkLst>
            <pc:docMk/>
            <pc:sldMk cId="1041855061" sldId="256"/>
            <ac:spMk id="13" creationId="{ECC52734-3BE7-5306-C1E2-42F650A37BE5}"/>
          </ac:spMkLst>
        </pc:spChg>
        <pc:grpChg chg="add">
          <ac:chgData name="Tore Andestad" userId="9c8c8b9117e0c98e" providerId="LiveId" clId="{CBA5CFF3-DCB0-42AC-B7C1-306A2BB0325A}" dt="2023-12-09T08:24:39.181" v="1751" actId="26606"/>
          <ac:grpSpMkLst>
            <pc:docMk/>
            <pc:sldMk cId="1041855061" sldId="256"/>
            <ac:grpSpMk id="14" creationId="{4252769E-B9F0-4068-A645-5BBEF16E9C28}"/>
          </ac:grpSpMkLst>
        </pc:grpChg>
        <pc:picChg chg="add del mod">
          <ac:chgData name="Tore Andestad" userId="9c8c8b9117e0c98e" providerId="LiveId" clId="{CBA5CFF3-DCB0-42AC-B7C1-306A2BB0325A}" dt="2023-12-09T11:59:18.038" v="1861"/>
          <ac:picMkLst>
            <pc:docMk/>
            <pc:sldMk cId="1041855061" sldId="256"/>
            <ac:picMk id="5" creationId="{2890F0F4-59CA-3606-9988-6DE6031BFE8B}"/>
          </ac:picMkLst>
        </pc:picChg>
        <pc:picChg chg="add mod">
          <ac:chgData name="Tore Andestad" userId="9c8c8b9117e0c98e" providerId="LiveId" clId="{CBA5CFF3-DCB0-42AC-B7C1-306A2BB0325A}" dt="2023-12-09T11:59:32.421" v="1862" actId="1076"/>
          <ac:picMkLst>
            <pc:docMk/>
            <pc:sldMk cId="1041855061" sldId="256"/>
            <ac:picMk id="6" creationId="{4D87BFE6-75F8-0F99-049A-DDE57A6F9E70}"/>
          </ac:picMkLst>
        </pc:picChg>
        <pc:picChg chg="add">
          <ac:chgData name="Tore Andestad" userId="9c8c8b9117e0c98e" providerId="LiveId" clId="{CBA5CFF3-DCB0-42AC-B7C1-306A2BB0325A}" dt="2023-12-09T08:24:39.181" v="1751" actId="26606"/>
          <ac:picMkLst>
            <pc:docMk/>
            <pc:sldMk cId="1041855061" sldId="256"/>
            <ac:picMk id="7" creationId="{96D1AF99-5907-D272-CE70-3470DBD75F5B}"/>
          </ac:picMkLst>
        </pc:picChg>
        <pc:picChg chg="del mod replId">
          <ac:chgData name="Tore Andestad" userId="9c8c8b9117e0c98e" providerId="LiveId" clId="{CBA5CFF3-DCB0-42AC-B7C1-306A2BB0325A}" dt="2023-12-09T08:24:39.181" v="1751" actId="26606"/>
          <ac:picMkLst>
            <pc:docMk/>
            <pc:sldMk cId="1041855061" sldId="256"/>
            <ac:picMk id="11" creationId="{2F8C66CD-AC34-86A3-4B8E-0742A285AE4D}"/>
          </ac:picMkLst>
        </pc:picChg>
      </pc:sldChg>
      <pc:sldChg chg="modSp mod modAnim">
        <pc:chgData name="Tore Andestad" userId="9c8c8b9117e0c98e" providerId="LiveId" clId="{CBA5CFF3-DCB0-42AC-B7C1-306A2BB0325A}" dt="2023-12-09T09:45:21.764" v="1787"/>
        <pc:sldMkLst>
          <pc:docMk/>
          <pc:sldMk cId="1418525382" sldId="272"/>
        </pc:sldMkLst>
        <pc:spChg chg="mod">
          <ac:chgData name="Tore Andestad" userId="9c8c8b9117e0c98e" providerId="LiveId" clId="{CBA5CFF3-DCB0-42AC-B7C1-306A2BB0325A}" dt="2023-12-09T09:45:05.732" v="1786" actId="20577"/>
          <ac:spMkLst>
            <pc:docMk/>
            <pc:sldMk cId="1418525382" sldId="272"/>
            <ac:spMk id="6" creationId="{B7A61C55-E449-DB68-0506-86325161BE21}"/>
          </ac:spMkLst>
        </pc:spChg>
      </pc:sldChg>
      <pc:sldChg chg="modSp mod modAnim">
        <pc:chgData name="Tore Andestad" userId="9c8c8b9117e0c98e" providerId="LiveId" clId="{CBA5CFF3-DCB0-42AC-B7C1-306A2BB0325A}" dt="2023-11-24T19:39:25.730" v="37"/>
        <pc:sldMkLst>
          <pc:docMk/>
          <pc:sldMk cId="2727308386" sldId="288"/>
        </pc:sldMkLst>
        <pc:spChg chg="mod">
          <ac:chgData name="Tore Andestad" userId="9c8c8b9117e0c98e" providerId="LiveId" clId="{CBA5CFF3-DCB0-42AC-B7C1-306A2BB0325A}" dt="2023-11-24T19:39:17.982" v="36"/>
          <ac:spMkLst>
            <pc:docMk/>
            <pc:sldMk cId="2727308386" sldId="288"/>
            <ac:spMk id="4" creationId="{00EC9268-7DCE-DB61-9425-28CAEA5AEBE7}"/>
          </ac:spMkLst>
        </pc:spChg>
      </pc:sldChg>
      <pc:sldChg chg="addSp delSp modSp new mod modAnim">
        <pc:chgData name="Tore Andestad" userId="9c8c8b9117e0c98e" providerId="LiveId" clId="{CBA5CFF3-DCB0-42AC-B7C1-306A2BB0325A}" dt="2023-11-25T17:16:00.091" v="305"/>
        <pc:sldMkLst>
          <pc:docMk/>
          <pc:sldMk cId="1113381113" sldId="289"/>
        </pc:sldMkLst>
        <pc:spChg chg="mod">
          <ac:chgData name="Tore Andestad" userId="9c8c8b9117e0c98e" providerId="LiveId" clId="{CBA5CFF3-DCB0-42AC-B7C1-306A2BB0325A}" dt="2023-11-25T16:59:42.871" v="44" actId="255"/>
          <ac:spMkLst>
            <pc:docMk/>
            <pc:sldMk cId="1113381113" sldId="289"/>
            <ac:spMk id="2" creationId="{8CDCB2D0-C097-9E6C-40BC-4B91E4BCB4E1}"/>
          </ac:spMkLst>
        </pc:spChg>
        <pc:spChg chg="del">
          <ac:chgData name="Tore Andestad" userId="9c8c8b9117e0c98e" providerId="LiveId" clId="{CBA5CFF3-DCB0-42AC-B7C1-306A2BB0325A}" dt="2023-11-25T17:00:12.907" v="47"/>
          <ac:spMkLst>
            <pc:docMk/>
            <pc:sldMk cId="1113381113" sldId="289"/>
            <ac:spMk id="3" creationId="{ABFB2C58-3894-9697-66C0-660D46802B81}"/>
          </ac:spMkLst>
        </pc:spChg>
        <pc:spChg chg="mod">
          <ac:chgData name="Tore Andestad" userId="9c8c8b9117e0c98e" providerId="LiveId" clId="{CBA5CFF3-DCB0-42AC-B7C1-306A2BB0325A}" dt="2023-11-25T17:01:46.159" v="67"/>
          <ac:spMkLst>
            <pc:docMk/>
            <pc:sldMk cId="1113381113" sldId="289"/>
            <ac:spMk id="4" creationId="{A10A0816-BE5E-1858-4AA2-10E9D4FC25DA}"/>
          </ac:spMkLst>
        </pc:spChg>
        <pc:picChg chg="add mod">
          <ac:chgData name="Tore Andestad" userId="9c8c8b9117e0c98e" providerId="LiveId" clId="{CBA5CFF3-DCB0-42AC-B7C1-306A2BB0325A}" dt="2023-11-25T17:00:12.907" v="47"/>
          <ac:picMkLst>
            <pc:docMk/>
            <pc:sldMk cId="1113381113" sldId="289"/>
            <ac:picMk id="1026" creationId="{E6DD2B14-422F-9F3D-9B38-45DE8CCE07E6}"/>
          </ac:picMkLst>
        </pc:picChg>
      </pc:sldChg>
      <pc:sldChg chg="addSp delSp modSp new mod modAnim">
        <pc:chgData name="Tore Andestad" userId="9c8c8b9117e0c98e" providerId="LiveId" clId="{CBA5CFF3-DCB0-42AC-B7C1-306A2BB0325A}" dt="2023-11-25T17:15:53.106" v="304"/>
        <pc:sldMkLst>
          <pc:docMk/>
          <pc:sldMk cId="1613287446" sldId="290"/>
        </pc:sldMkLst>
        <pc:spChg chg="mod">
          <ac:chgData name="Tore Andestad" userId="9c8c8b9117e0c98e" providerId="LiveId" clId="{CBA5CFF3-DCB0-42AC-B7C1-306A2BB0325A}" dt="2023-11-25T17:02:54.353" v="76" actId="255"/>
          <ac:spMkLst>
            <pc:docMk/>
            <pc:sldMk cId="1613287446" sldId="290"/>
            <ac:spMk id="2" creationId="{0DFBEEAB-F222-5448-1C38-0FC1A49E1F28}"/>
          </ac:spMkLst>
        </pc:spChg>
        <pc:spChg chg="del">
          <ac:chgData name="Tore Andestad" userId="9c8c8b9117e0c98e" providerId="LiveId" clId="{CBA5CFF3-DCB0-42AC-B7C1-306A2BB0325A}" dt="2023-11-25T17:03:29.023" v="81"/>
          <ac:spMkLst>
            <pc:docMk/>
            <pc:sldMk cId="1613287446" sldId="290"/>
            <ac:spMk id="3" creationId="{310651B0-7627-4129-C409-A4D8F79E706F}"/>
          </ac:spMkLst>
        </pc:spChg>
        <pc:spChg chg="mod">
          <ac:chgData name="Tore Andestad" userId="9c8c8b9117e0c98e" providerId="LiveId" clId="{CBA5CFF3-DCB0-42AC-B7C1-306A2BB0325A}" dt="2023-11-25T17:04:44.547" v="121"/>
          <ac:spMkLst>
            <pc:docMk/>
            <pc:sldMk cId="1613287446" sldId="290"/>
            <ac:spMk id="4" creationId="{41E4F17E-D7A2-7778-BA7A-BD534A3EEA87}"/>
          </ac:spMkLst>
        </pc:spChg>
        <pc:picChg chg="add mod">
          <ac:chgData name="Tore Andestad" userId="9c8c8b9117e0c98e" providerId="LiveId" clId="{CBA5CFF3-DCB0-42AC-B7C1-306A2BB0325A}" dt="2023-11-25T17:03:32.407" v="82" actId="14100"/>
          <ac:picMkLst>
            <pc:docMk/>
            <pc:sldMk cId="1613287446" sldId="290"/>
            <ac:picMk id="2050" creationId="{25CC2095-667E-8825-6EE1-8C9240716144}"/>
          </ac:picMkLst>
        </pc:picChg>
      </pc:sldChg>
      <pc:sldChg chg="new del">
        <pc:chgData name="Tore Andestad" userId="9c8c8b9117e0c98e" providerId="LiveId" clId="{CBA5CFF3-DCB0-42AC-B7C1-306A2BB0325A}" dt="2023-11-25T17:02:12.931" v="69" actId="47"/>
        <pc:sldMkLst>
          <pc:docMk/>
          <pc:sldMk cId="3615103987" sldId="290"/>
        </pc:sldMkLst>
      </pc:sldChg>
      <pc:sldChg chg="addSp delSp modSp new mod modAnim">
        <pc:chgData name="Tore Andestad" userId="9c8c8b9117e0c98e" providerId="LiveId" clId="{CBA5CFF3-DCB0-42AC-B7C1-306A2BB0325A}" dt="2023-11-25T17:15:43.339" v="303"/>
        <pc:sldMkLst>
          <pc:docMk/>
          <pc:sldMk cId="1119833972" sldId="291"/>
        </pc:sldMkLst>
        <pc:spChg chg="mod">
          <ac:chgData name="Tore Andestad" userId="9c8c8b9117e0c98e" providerId="LiveId" clId="{CBA5CFF3-DCB0-42AC-B7C1-306A2BB0325A}" dt="2023-11-25T17:05:39.634" v="127"/>
          <ac:spMkLst>
            <pc:docMk/>
            <pc:sldMk cId="1119833972" sldId="291"/>
            <ac:spMk id="2" creationId="{1C48F8BE-275D-7B35-6CF3-1D3BB9A33B16}"/>
          </ac:spMkLst>
        </pc:spChg>
        <pc:spChg chg="del">
          <ac:chgData name="Tore Andestad" userId="9c8c8b9117e0c98e" providerId="LiveId" clId="{CBA5CFF3-DCB0-42AC-B7C1-306A2BB0325A}" dt="2023-11-25T17:06:10.419" v="130"/>
          <ac:spMkLst>
            <pc:docMk/>
            <pc:sldMk cId="1119833972" sldId="291"/>
            <ac:spMk id="3" creationId="{5188BF94-19EA-0FC9-F5E4-210DB53F0456}"/>
          </ac:spMkLst>
        </pc:spChg>
        <pc:spChg chg="mod">
          <ac:chgData name="Tore Andestad" userId="9c8c8b9117e0c98e" providerId="LiveId" clId="{CBA5CFF3-DCB0-42AC-B7C1-306A2BB0325A}" dt="2023-11-25T17:07:11.382" v="177"/>
          <ac:spMkLst>
            <pc:docMk/>
            <pc:sldMk cId="1119833972" sldId="291"/>
            <ac:spMk id="4" creationId="{3EF3CC21-4AFD-8E9E-275E-27568992403F}"/>
          </ac:spMkLst>
        </pc:spChg>
        <pc:picChg chg="add mod">
          <ac:chgData name="Tore Andestad" userId="9c8c8b9117e0c98e" providerId="LiveId" clId="{CBA5CFF3-DCB0-42AC-B7C1-306A2BB0325A}" dt="2023-11-25T17:06:10.419" v="130"/>
          <ac:picMkLst>
            <pc:docMk/>
            <pc:sldMk cId="1119833972" sldId="291"/>
            <ac:picMk id="3074" creationId="{7930B535-CD9A-C85E-CCD4-41494329F43D}"/>
          </ac:picMkLst>
        </pc:picChg>
      </pc:sldChg>
      <pc:sldChg chg="addSp delSp modSp new mod modAnim">
        <pc:chgData name="Tore Andestad" userId="9c8c8b9117e0c98e" providerId="LiveId" clId="{CBA5CFF3-DCB0-42AC-B7C1-306A2BB0325A}" dt="2023-11-25T17:15:37.334" v="302"/>
        <pc:sldMkLst>
          <pc:docMk/>
          <pc:sldMk cId="1808106311" sldId="292"/>
        </pc:sldMkLst>
        <pc:spChg chg="mod">
          <ac:chgData name="Tore Andestad" userId="9c8c8b9117e0c98e" providerId="LiveId" clId="{CBA5CFF3-DCB0-42AC-B7C1-306A2BB0325A}" dt="2023-11-25T17:08:12.809" v="185" actId="255"/>
          <ac:spMkLst>
            <pc:docMk/>
            <pc:sldMk cId="1808106311" sldId="292"/>
            <ac:spMk id="2" creationId="{754F7F52-D3B1-E076-F3F2-7E1CE69EDA4A}"/>
          </ac:spMkLst>
        </pc:spChg>
        <pc:spChg chg="del">
          <ac:chgData name="Tore Andestad" userId="9c8c8b9117e0c98e" providerId="LiveId" clId="{CBA5CFF3-DCB0-42AC-B7C1-306A2BB0325A}" dt="2023-11-25T17:08:43.849" v="190"/>
          <ac:spMkLst>
            <pc:docMk/>
            <pc:sldMk cId="1808106311" sldId="292"/>
            <ac:spMk id="3" creationId="{0E4CDEBF-7D23-E92A-29C9-9BA4A77A7B15}"/>
          </ac:spMkLst>
        </pc:spChg>
        <pc:spChg chg="mod">
          <ac:chgData name="Tore Andestad" userId="9c8c8b9117e0c98e" providerId="LiveId" clId="{CBA5CFF3-DCB0-42AC-B7C1-306A2BB0325A}" dt="2023-11-25T17:09:55.198" v="243"/>
          <ac:spMkLst>
            <pc:docMk/>
            <pc:sldMk cId="1808106311" sldId="292"/>
            <ac:spMk id="4" creationId="{0E0218E8-0418-6075-9554-FF47881FD38D}"/>
          </ac:spMkLst>
        </pc:spChg>
        <pc:picChg chg="add mod">
          <ac:chgData name="Tore Andestad" userId="9c8c8b9117e0c98e" providerId="LiveId" clId="{CBA5CFF3-DCB0-42AC-B7C1-306A2BB0325A}" dt="2023-11-25T17:08:43.849" v="190"/>
          <ac:picMkLst>
            <pc:docMk/>
            <pc:sldMk cId="1808106311" sldId="292"/>
            <ac:picMk id="4098" creationId="{27DC490F-AA3C-6C14-2363-4AAE86E58EFC}"/>
          </ac:picMkLst>
        </pc:picChg>
      </pc:sldChg>
      <pc:sldChg chg="addSp delSp modSp new mod modAnim">
        <pc:chgData name="Tore Andestad" userId="9c8c8b9117e0c98e" providerId="LiveId" clId="{CBA5CFF3-DCB0-42AC-B7C1-306A2BB0325A}" dt="2023-11-25T17:15:30.823" v="301"/>
        <pc:sldMkLst>
          <pc:docMk/>
          <pc:sldMk cId="2805433978" sldId="293"/>
        </pc:sldMkLst>
        <pc:spChg chg="mod">
          <ac:chgData name="Tore Andestad" userId="9c8c8b9117e0c98e" providerId="LiveId" clId="{CBA5CFF3-DCB0-42AC-B7C1-306A2BB0325A}" dt="2023-11-25T17:10:41.986" v="250" actId="255"/>
          <ac:spMkLst>
            <pc:docMk/>
            <pc:sldMk cId="2805433978" sldId="293"/>
            <ac:spMk id="2" creationId="{424B1F4D-15C8-7C92-0064-8949185D7A8C}"/>
          </ac:spMkLst>
        </pc:spChg>
        <pc:spChg chg="del mod">
          <ac:chgData name="Tore Andestad" userId="9c8c8b9117e0c98e" providerId="LiveId" clId="{CBA5CFF3-DCB0-42AC-B7C1-306A2BB0325A}" dt="2023-11-25T17:11:34.741" v="258" actId="478"/>
          <ac:spMkLst>
            <pc:docMk/>
            <pc:sldMk cId="2805433978" sldId="293"/>
            <ac:spMk id="3" creationId="{3043BBC3-F6A1-A27B-F79D-EC600C795524}"/>
          </ac:spMkLst>
        </pc:spChg>
        <pc:spChg chg="mod">
          <ac:chgData name="Tore Andestad" userId="9c8c8b9117e0c98e" providerId="LiveId" clId="{CBA5CFF3-DCB0-42AC-B7C1-306A2BB0325A}" dt="2023-11-25T17:12:45.843" v="276"/>
          <ac:spMkLst>
            <pc:docMk/>
            <pc:sldMk cId="2805433978" sldId="293"/>
            <ac:spMk id="4" creationId="{5A266A43-601F-8730-EA61-B56294ACF73B}"/>
          </ac:spMkLst>
        </pc:spChg>
        <pc:spChg chg="add del mod">
          <ac:chgData name="Tore Andestad" userId="9c8c8b9117e0c98e" providerId="LiveId" clId="{CBA5CFF3-DCB0-42AC-B7C1-306A2BB0325A}" dt="2023-11-25T17:11:40.684" v="260" actId="478"/>
          <ac:spMkLst>
            <pc:docMk/>
            <pc:sldMk cId="2805433978" sldId="293"/>
            <ac:spMk id="6" creationId="{2F978603-2C2E-E45A-1194-9E1BC43FF06E}"/>
          </ac:spMkLst>
        </pc:spChg>
        <pc:picChg chg="add mod">
          <ac:chgData name="Tore Andestad" userId="9c8c8b9117e0c98e" providerId="LiveId" clId="{CBA5CFF3-DCB0-42AC-B7C1-306A2BB0325A}" dt="2023-11-25T17:11:43.579" v="261" actId="1076"/>
          <ac:picMkLst>
            <pc:docMk/>
            <pc:sldMk cId="2805433978" sldId="293"/>
            <ac:picMk id="5122" creationId="{0417968E-2D07-8EC9-D3C0-5352D1D6AE7D}"/>
          </ac:picMkLst>
        </pc:picChg>
      </pc:sldChg>
      <pc:sldChg chg="addSp delSp modSp new mod modAnim">
        <pc:chgData name="Tore Andestad" userId="9c8c8b9117e0c98e" providerId="LiveId" clId="{CBA5CFF3-DCB0-42AC-B7C1-306A2BB0325A}" dt="2023-11-25T17:15:22.417" v="300"/>
        <pc:sldMkLst>
          <pc:docMk/>
          <pc:sldMk cId="2815890225" sldId="294"/>
        </pc:sldMkLst>
        <pc:spChg chg="mod">
          <ac:chgData name="Tore Andestad" userId="9c8c8b9117e0c98e" providerId="LiveId" clId="{CBA5CFF3-DCB0-42AC-B7C1-306A2BB0325A}" dt="2023-11-25T17:13:26.191" v="282"/>
          <ac:spMkLst>
            <pc:docMk/>
            <pc:sldMk cId="2815890225" sldId="294"/>
            <ac:spMk id="2" creationId="{7E7B0876-ADA8-707E-E9D0-58DEE788C1B1}"/>
          </ac:spMkLst>
        </pc:spChg>
        <pc:spChg chg="del">
          <ac:chgData name="Tore Andestad" userId="9c8c8b9117e0c98e" providerId="LiveId" clId="{CBA5CFF3-DCB0-42AC-B7C1-306A2BB0325A}" dt="2023-11-25T17:13:57.984" v="285"/>
          <ac:spMkLst>
            <pc:docMk/>
            <pc:sldMk cId="2815890225" sldId="294"/>
            <ac:spMk id="3" creationId="{C3AF220F-44E1-75BE-68F5-45F18F161FC9}"/>
          </ac:spMkLst>
        </pc:spChg>
        <pc:spChg chg="mod">
          <ac:chgData name="Tore Andestad" userId="9c8c8b9117e0c98e" providerId="LiveId" clId="{CBA5CFF3-DCB0-42AC-B7C1-306A2BB0325A}" dt="2023-11-25T17:15:03.207" v="299" actId="27636"/>
          <ac:spMkLst>
            <pc:docMk/>
            <pc:sldMk cId="2815890225" sldId="294"/>
            <ac:spMk id="4" creationId="{2ECD8510-5365-492B-C092-7B1BFB26B343}"/>
          </ac:spMkLst>
        </pc:spChg>
        <pc:picChg chg="add mod">
          <ac:chgData name="Tore Andestad" userId="9c8c8b9117e0c98e" providerId="LiveId" clId="{CBA5CFF3-DCB0-42AC-B7C1-306A2BB0325A}" dt="2023-11-25T17:13:57.984" v="285"/>
          <ac:picMkLst>
            <pc:docMk/>
            <pc:sldMk cId="2815890225" sldId="294"/>
            <ac:picMk id="6146" creationId="{BC8BA390-936F-D2FE-9633-97A8CF88BD30}"/>
          </ac:picMkLst>
        </pc:picChg>
      </pc:sldChg>
      <pc:sldChg chg="addSp delSp modSp new mod modAnim">
        <pc:chgData name="Tore Andestad" userId="9c8c8b9117e0c98e" providerId="LiveId" clId="{CBA5CFF3-DCB0-42AC-B7C1-306A2BB0325A}" dt="2023-11-25T17:19:04.523" v="346"/>
        <pc:sldMkLst>
          <pc:docMk/>
          <pc:sldMk cId="2476875248" sldId="295"/>
        </pc:sldMkLst>
        <pc:spChg chg="mod">
          <ac:chgData name="Tore Andestad" userId="9c8c8b9117e0c98e" providerId="LiveId" clId="{CBA5CFF3-DCB0-42AC-B7C1-306A2BB0325A}" dt="2023-11-25T17:17:02.629" v="312" actId="255"/>
          <ac:spMkLst>
            <pc:docMk/>
            <pc:sldMk cId="2476875248" sldId="295"/>
            <ac:spMk id="2" creationId="{471ABC6C-0AD8-B204-A09A-1A670F3C8347}"/>
          </ac:spMkLst>
        </pc:spChg>
        <pc:spChg chg="del">
          <ac:chgData name="Tore Andestad" userId="9c8c8b9117e0c98e" providerId="LiveId" clId="{CBA5CFF3-DCB0-42AC-B7C1-306A2BB0325A}" dt="2023-11-25T17:17:26.575" v="315"/>
          <ac:spMkLst>
            <pc:docMk/>
            <pc:sldMk cId="2476875248" sldId="295"/>
            <ac:spMk id="3" creationId="{AA03F335-15B6-A941-0088-790F166224CF}"/>
          </ac:spMkLst>
        </pc:spChg>
        <pc:spChg chg="mod">
          <ac:chgData name="Tore Andestad" userId="9c8c8b9117e0c98e" providerId="LiveId" clId="{CBA5CFF3-DCB0-42AC-B7C1-306A2BB0325A}" dt="2023-11-25T17:18:52.340" v="345" actId="1076"/>
          <ac:spMkLst>
            <pc:docMk/>
            <pc:sldMk cId="2476875248" sldId="295"/>
            <ac:spMk id="4" creationId="{F035A64D-84BC-5522-C73F-564C7F9B91F2}"/>
          </ac:spMkLst>
        </pc:spChg>
        <pc:picChg chg="add mod">
          <ac:chgData name="Tore Andestad" userId="9c8c8b9117e0c98e" providerId="LiveId" clId="{CBA5CFF3-DCB0-42AC-B7C1-306A2BB0325A}" dt="2023-11-25T17:17:31.770" v="317" actId="1076"/>
          <ac:picMkLst>
            <pc:docMk/>
            <pc:sldMk cId="2476875248" sldId="295"/>
            <ac:picMk id="7170" creationId="{589E1F36-D9E9-783F-0C94-08BAFE132A70}"/>
          </ac:picMkLst>
        </pc:picChg>
      </pc:sldChg>
      <pc:sldChg chg="addSp delSp modSp new mod modAnim">
        <pc:chgData name="Tore Andestad" userId="9c8c8b9117e0c98e" providerId="LiveId" clId="{CBA5CFF3-DCB0-42AC-B7C1-306A2BB0325A}" dt="2023-12-09T09:47:31.150" v="1802" actId="20577"/>
        <pc:sldMkLst>
          <pc:docMk/>
          <pc:sldMk cId="1569406244" sldId="296"/>
        </pc:sldMkLst>
        <pc:spChg chg="mod">
          <ac:chgData name="Tore Andestad" userId="9c8c8b9117e0c98e" providerId="LiveId" clId="{CBA5CFF3-DCB0-42AC-B7C1-306A2BB0325A}" dt="2023-11-25T17:19:50.154" v="353" actId="255"/>
          <ac:spMkLst>
            <pc:docMk/>
            <pc:sldMk cId="1569406244" sldId="296"/>
            <ac:spMk id="2" creationId="{63CF55FE-2BC1-2388-83D1-316A904F9229}"/>
          </ac:spMkLst>
        </pc:spChg>
        <pc:spChg chg="mod">
          <ac:chgData name="Tore Andestad" userId="9c8c8b9117e0c98e" providerId="LiveId" clId="{CBA5CFF3-DCB0-42AC-B7C1-306A2BB0325A}" dt="2023-12-09T09:47:31.150" v="1802" actId="20577"/>
          <ac:spMkLst>
            <pc:docMk/>
            <pc:sldMk cId="1569406244" sldId="296"/>
            <ac:spMk id="3" creationId="{168CC1AE-8D98-4C01-89FC-EF20CB304729}"/>
          </ac:spMkLst>
        </pc:spChg>
        <pc:spChg chg="del">
          <ac:chgData name="Tore Andestad" userId="9c8c8b9117e0c98e" providerId="LiveId" clId="{CBA5CFF3-DCB0-42AC-B7C1-306A2BB0325A}" dt="2023-11-25T17:20:43.706" v="370"/>
          <ac:spMkLst>
            <pc:docMk/>
            <pc:sldMk cId="1569406244" sldId="296"/>
            <ac:spMk id="4" creationId="{7DC3AA57-A71A-C762-5C10-43889753B3D5}"/>
          </ac:spMkLst>
        </pc:spChg>
        <pc:spChg chg="add mod">
          <ac:chgData name="Tore Andestad" userId="9c8c8b9117e0c98e" providerId="LiveId" clId="{CBA5CFF3-DCB0-42AC-B7C1-306A2BB0325A}" dt="2023-11-25T17:22:18.760" v="389" actId="1076"/>
          <ac:spMkLst>
            <pc:docMk/>
            <pc:sldMk cId="1569406244" sldId="296"/>
            <ac:spMk id="6" creationId="{C380802E-9110-3E4F-2C92-56182EF8A27C}"/>
          </ac:spMkLst>
        </pc:spChg>
        <pc:picChg chg="add mod">
          <ac:chgData name="Tore Andestad" userId="9c8c8b9117e0c98e" providerId="LiveId" clId="{CBA5CFF3-DCB0-42AC-B7C1-306A2BB0325A}" dt="2023-11-25T17:20:48.652" v="371" actId="1076"/>
          <ac:picMkLst>
            <pc:docMk/>
            <pc:sldMk cId="1569406244" sldId="296"/>
            <ac:picMk id="5" creationId="{7802439F-532A-E9B4-900B-2FCA069323F7}"/>
          </ac:picMkLst>
        </pc:picChg>
      </pc:sldChg>
      <pc:sldChg chg="addSp delSp modSp new mod modAnim">
        <pc:chgData name="Tore Andestad" userId="9c8c8b9117e0c98e" providerId="LiveId" clId="{CBA5CFF3-DCB0-42AC-B7C1-306A2BB0325A}" dt="2023-11-25T17:29:20.180" v="457"/>
        <pc:sldMkLst>
          <pc:docMk/>
          <pc:sldMk cId="1001637680" sldId="297"/>
        </pc:sldMkLst>
        <pc:spChg chg="mod">
          <ac:chgData name="Tore Andestad" userId="9c8c8b9117e0c98e" providerId="LiveId" clId="{CBA5CFF3-DCB0-42AC-B7C1-306A2BB0325A}" dt="2023-11-25T17:23:11.633" v="398" actId="255"/>
          <ac:spMkLst>
            <pc:docMk/>
            <pc:sldMk cId="1001637680" sldId="297"/>
            <ac:spMk id="2" creationId="{A2A54C14-8BAC-9606-A3EF-EB648E51FEF6}"/>
          </ac:spMkLst>
        </pc:spChg>
        <pc:spChg chg="del">
          <ac:chgData name="Tore Andestad" userId="9c8c8b9117e0c98e" providerId="LiveId" clId="{CBA5CFF3-DCB0-42AC-B7C1-306A2BB0325A}" dt="2023-11-25T17:23:43.223" v="401"/>
          <ac:spMkLst>
            <pc:docMk/>
            <pc:sldMk cId="1001637680" sldId="297"/>
            <ac:spMk id="3" creationId="{3341BEF5-2F4C-D652-A0C1-2F147590D5AE}"/>
          </ac:spMkLst>
        </pc:spChg>
        <pc:spChg chg="mod">
          <ac:chgData name="Tore Andestad" userId="9c8c8b9117e0c98e" providerId="LiveId" clId="{CBA5CFF3-DCB0-42AC-B7C1-306A2BB0325A}" dt="2023-11-25T17:25:14.482" v="419" actId="27636"/>
          <ac:spMkLst>
            <pc:docMk/>
            <pc:sldMk cId="1001637680" sldId="297"/>
            <ac:spMk id="4" creationId="{EEFB4A13-CE8B-1468-BF30-8E483FB6C7C3}"/>
          </ac:spMkLst>
        </pc:spChg>
        <pc:picChg chg="add mod">
          <ac:chgData name="Tore Andestad" userId="9c8c8b9117e0c98e" providerId="LiveId" clId="{CBA5CFF3-DCB0-42AC-B7C1-306A2BB0325A}" dt="2023-11-25T17:23:46.696" v="402" actId="14100"/>
          <ac:picMkLst>
            <pc:docMk/>
            <pc:sldMk cId="1001637680" sldId="297"/>
            <ac:picMk id="8194" creationId="{6BCFDFDB-E668-E2CC-48FB-138EB2E00824}"/>
          </ac:picMkLst>
        </pc:picChg>
      </pc:sldChg>
      <pc:sldChg chg="addSp delSp modSp new mod modAnim">
        <pc:chgData name="Tore Andestad" userId="9c8c8b9117e0c98e" providerId="LiveId" clId="{CBA5CFF3-DCB0-42AC-B7C1-306A2BB0325A}" dt="2023-12-09T09:48:24.259" v="1817" actId="20577"/>
        <pc:sldMkLst>
          <pc:docMk/>
          <pc:sldMk cId="3811052477" sldId="298"/>
        </pc:sldMkLst>
        <pc:spChg chg="mod">
          <ac:chgData name="Tore Andestad" userId="9c8c8b9117e0c98e" providerId="LiveId" clId="{CBA5CFF3-DCB0-42AC-B7C1-306A2BB0325A}" dt="2023-11-25T17:26:28.389" v="426" actId="255"/>
          <ac:spMkLst>
            <pc:docMk/>
            <pc:sldMk cId="3811052477" sldId="298"/>
            <ac:spMk id="2" creationId="{A01AA2A3-383E-C382-E082-966750CE7797}"/>
          </ac:spMkLst>
        </pc:spChg>
        <pc:spChg chg="mod">
          <ac:chgData name="Tore Andestad" userId="9c8c8b9117e0c98e" providerId="LiveId" clId="{CBA5CFF3-DCB0-42AC-B7C1-306A2BB0325A}" dt="2023-12-09T09:48:24.259" v="1817" actId="20577"/>
          <ac:spMkLst>
            <pc:docMk/>
            <pc:sldMk cId="3811052477" sldId="298"/>
            <ac:spMk id="3" creationId="{737A6C90-50B3-7C5D-F17D-AB46233848E8}"/>
          </ac:spMkLst>
        </pc:spChg>
        <pc:spChg chg="del">
          <ac:chgData name="Tore Andestad" userId="9c8c8b9117e0c98e" providerId="LiveId" clId="{CBA5CFF3-DCB0-42AC-B7C1-306A2BB0325A}" dt="2023-11-25T17:27:21.092" v="441"/>
          <ac:spMkLst>
            <pc:docMk/>
            <pc:sldMk cId="3811052477" sldId="298"/>
            <ac:spMk id="4" creationId="{835789B9-AD54-5CBA-AE99-C2EFD2371229}"/>
          </ac:spMkLst>
        </pc:spChg>
        <pc:spChg chg="add mod">
          <ac:chgData name="Tore Andestad" userId="9c8c8b9117e0c98e" providerId="LiveId" clId="{CBA5CFF3-DCB0-42AC-B7C1-306A2BB0325A}" dt="2023-11-25T17:28:42.791" v="455"/>
          <ac:spMkLst>
            <pc:docMk/>
            <pc:sldMk cId="3811052477" sldId="298"/>
            <ac:spMk id="6" creationId="{B58C64E5-434C-674A-2A3E-A82D9CC2BE83}"/>
          </ac:spMkLst>
        </pc:spChg>
        <pc:picChg chg="add mod">
          <ac:chgData name="Tore Andestad" userId="9c8c8b9117e0c98e" providerId="LiveId" clId="{CBA5CFF3-DCB0-42AC-B7C1-306A2BB0325A}" dt="2023-11-25T17:27:24.704" v="442" actId="1076"/>
          <ac:picMkLst>
            <pc:docMk/>
            <pc:sldMk cId="3811052477" sldId="298"/>
            <ac:picMk id="5" creationId="{E994D1AC-3F95-1C30-67F9-00C8749E52CA}"/>
          </ac:picMkLst>
        </pc:picChg>
      </pc:sldChg>
      <pc:sldChg chg="addSp delSp modSp new mod modAnim">
        <pc:chgData name="Tore Andestad" userId="9c8c8b9117e0c98e" providerId="LiveId" clId="{CBA5CFF3-DCB0-42AC-B7C1-306A2BB0325A}" dt="2023-12-09T09:49:18.337" v="1832" actId="20577"/>
        <pc:sldMkLst>
          <pc:docMk/>
          <pc:sldMk cId="704791793" sldId="299"/>
        </pc:sldMkLst>
        <pc:spChg chg="mod">
          <ac:chgData name="Tore Andestad" userId="9c8c8b9117e0c98e" providerId="LiveId" clId="{CBA5CFF3-DCB0-42AC-B7C1-306A2BB0325A}" dt="2023-11-25T17:30:29.663" v="465" actId="255"/>
          <ac:spMkLst>
            <pc:docMk/>
            <pc:sldMk cId="704791793" sldId="299"/>
            <ac:spMk id="2" creationId="{EDACFF44-3347-AA04-989A-8C467931BAB8}"/>
          </ac:spMkLst>
        </pc:spChg>
        <pc:spChg chg="mod">
          <ac:chgData name="Tore Andestad" userId="9c8c8b9117e0c98e" providerId="LiveId" clId="{CBA5CFF3-DCB0-42AC-B7C1-306A2BB0325A}" dt="2023-12-09T09:49:18.337" v="1832" actId="20577"/>
          <ac:spMkLst>
            <pc:docMk/>
            <pc:sldMk cId="704791793" sldId="299"/>
            <ac:spMk id="3" creationId="{6DA41754-E8D8-AB83-245B-963035CBED9B}"/>
          </ac:spMkLst>
        </pc:spChg>
        <pc:spChg chg="del">
          <ac:chgData name="Tore Andestad" userId="9c8c8b9117e0c98e" providerId="LiveId" clId="{CBA5CFF3-DCB0-42AC-B7C1-306A2BB0325A}" dt="2023-11-25T17:31:34.204" v="489"/>
          <ac:spMkLst>
            <pc:docMk/>
            <pc:sldMk cId="704791793" sldId="299"/>
            <ac:spMk id="4" creationId="{E6FE4073-C709-0D99-DFDC-701B8F8142C1}"/>
          </ac:spMkLst>
        </pc:spChg>
        <pc:spChg chg="add mod">
          <ac:chgData name="Tore Andestad" userId="9c8c8b9117e0c98e" providerId="LiveId" clId="{CBA5CFF3-DCB0-42AC-B7C1-306A2BB0325A}" dt="2023-11-25T17:33:14.508" v="507" actId="1076"/>
          <ac:spMkLst>
            <pc:docMk/>
            <pc:sldMk cId="704791793" sldId="299"/>
            <ac:spMk id="6" creationId="{A53EB5F3-8402-A7B0-8B79-E5AC1EEE51D6}"/>
          </ac:spMkLst>
        </pc:spChg>
        <pc:picChg chg="add mod">
          <ac:chgData name="Tore Andestad" userId="9c8c8b9117e0c98e" providerId="LiveId" clId="{CBA5CFF3-DCB0-42AC-B7C1-306A2BB0325A}" dt="2023-11-25T17:33:20.788" v="509" actId="1076"/>
          <ac:picMkLst>
            <pc:docMk/>
            <pc:sldMk cId="704791793" sldId="299"/>
            <ac:picMk id="5" creationId="{153D48BC-36E8-907E-C49A-38DF3BB818C9}"/>
          </ac:picMkLst>
        </pc:picChg>
      </pc:sldChg>
      <pc:sldChg chg="addSp delSp modSp new mod modAnim">
        <pc:chgData name="Tore Andestad" userId="9c8c8b9117e0c98e" providerId="LiveId" clId="{CBA5CFF3-DCB0-42AC-B7C1-306A2BB0325A}" dt="2023-11-25T17:36:41.219" v="538"/>
        <pc:sldMkLst>
          <pc:docMk/>
          <pc:sldMk cId="3425347589" sldId="300"/>
        </pc:sldMkLst>
        <pc:spChg chg="mod">
          <ac:chgData name="Tore Andestad" userId="9c8c8b9117e0c98e" providerId="LiveId" clId="{CBA5CFF3-DCB0-42AC-B7C1-306A2BB0325A}" dt="2023-11-25T17:34:34.122" v="518" actId="255"/>
          <ac:spMkLst>
            <pc:docMk/>
            <pc:sldMk cId="3425347589" sldId="300"/>
            <ac:spMk id="2" creationId="{6403C64D-2800-250F-57E9-199D6147E749}"/>
          </ac:spMkLst>
        </pc:spChg>
        <pc:spChg chg="del">
          <ac:chgData name="Tore Andestad" userId="9c8c8b9117e0c98e" providerId="LiveId" clId="{CBA5CFF3-DCB0-42AC-B7C1-306A2BB0325A}" dt="2023-11-25T17:35:04.363" v="521"/>
          <ac:spMkLst>
            <pc:docMk/>
            <pc:sldMk cId="3425347589" sldId="300"/>
            <ac:spMk id="3" creationId="{662C823F-C71B-92DA-BFB5-D42936821471}"/>
          </ac:spMkLst>
        </pc:spChg>
        <pc:spChg chg="mod">
          <ac:chgData name="Tore Andestad" userId="9c8c8b9117e0c98e" providerId="LiveId" clId="{CBA5CFF3-DCB0-42AC-B7C1-306A2BB0325A}" dt="2023-11-25T17:36:26.563" v="537"/>
          <ac:spMkLst>
            <pc:docMk/>
            <pc:sldMk cId="3425347589" sldId="300"/>
            <ac:spMk id="4" creationId="{0231AFA2-35DC-A5CA-7330-4AFAB5EB51C4}"/>
          </ac:spMkLst>
        </pc:spChg>
        <pc:picChg chg="add mod">
          <ac:chgData name="Tore Andestad" userId="9c8c8b9117e0c98e" providerId="LiveId" clId="{CBA5CFF3-DCB0-42AC-B7C1-306A2BB0325A}" dt="2023-11-25T17:35:06.603" v="522" actId="1076"/>
          <ac:picMkLst>
            <pc:docMk/>
            <pc:sldMk cId="3425347589" sldId="300"/>
            <ac:picMk id="9218" creationId="{695025F6-9FE4-0990-D0AD-F578E68271B0}"/>
          </ac:picMkLst>
        </pc:picChg>
      </pc:sldChg>
      <pc:sldChg chg="addSp delSp modSp new mod modAnim">
        <pc:chgData name="Tore Andestad" userId="9c8c8b9117e0c98e" providerId="LiveId" clId="{CBA5CFF3-DCB0-42AC-B7C1-306A2BB0325A}" dt="2023-11-25T17:41:01.299" v="591"/>
        <pc:sldMkLst>
          <pc:docMk/>
          <pc:sldMk cId="3613477178" sldId="301"/>
        </pc:sldMkLst>
        <pc:spChg chg="mod">
          <ac:chgData name="Tore Andestad" userId="9c8c8b9117e0c98e" providerId="LiveId" clId="{CBA5CFF3-DCB0-42AC-B7C1-306A2BB0325A}" dt="2023-11-25T17:39:05.029" v="545" actId="255"/>
          <ac:spMkLst>
            <pc:docMk/>
            <pc:sldMk cId="3613477178" sldId="301"/>
            <ac:spMk id="2" creationId="{C7C90EE5-0E81-7494-BCC7-1807FD988262}"/>
          </ac:spMkLst>
        </pc:spChg>
        <pc:spChg chg="del">
          <ac:chgData name="Tore Andestad" userId="9c8c8b9117e0c98e" providerId="LiveId" clId="{CBA5CFF3-DCB0-42AC-B7C1-306A2BB0325A}" dt="2023-11-25T17:39:44.831" v="548"/>
          <ac:spMkLst>
            <pc:docMk/>
            <pc:sldMk cId="3613477178" sldId="301"/>
            <ac:spMk id="3" creationId="{BA03EAD2-95C8-C77B-B6B7-A34C1B3CB385}"/>
          </ac:spMkLst>
        </pc:spChg>
        <pc:spChg chg="mod">
          <ac:chgData name="Tore Andestad" userId="9c8c8b9117e0c98e" providerId="LiveId" clId="{CBA5CFF3-DCB0-42AC-B7C1-306A2BB0325A}" dt="2023-11-25T17:40:52.376" v="590"/>
          <ac:spMkLst>
            <pc:docMk/>
            <pc:sldMk cId="3613477178" sldId="301"/>
            <ac:spMk id="4" creationId="{A282F244-FA14-8506-48C1-194892C361A2}"/>
          </ac:spMkLst>
        </pc:spChg>
        <pc:picChg chg="add mod">
          <ac:chgData name="Tore Andestad" userId="9c8c8b9117e0c98e" providerId="LiveId" clId="{CBA5CFF3-DCB0-42AC-B7C1-306A2BB0325A}" dt="2023-11-25T17:39:48.753" v="549" actId="14100"/>
          <ac:picMkLst>
            <pc:docMk/>
            <pc:sldMk cId="3613477178" sldId="301"/>
            <ac:picMk id="10242" creationId="{2EFEED7F-26E5-B467-7A73-F8CE65D60D05}"/>
          </ac:picMkLst>
        </pc:picChg>
      </pc:sldChg>
      <pc:sldChg chg="addSp delSp modSp new mod modAnim">
        <pc:chgData name="Tore Andestad" userId="9c8c8b9117e0c98e" providerId="LiveId" clId="{CBA5CFF3-DCB0-42AC-B7C1-306A2BB0325A}" dt="2023-11-25T17:43:47.986" v="619"/>
        <pc:sldMkLst>
          <pc:docMk/>
          <pc:sldMk cId="239779538" sldId="302"/>
        </pc:sldMkLst>
        <pc:spChg chg="mod">
          <ac:chgData name="Tore Andestad" userId="9c8c8b9117e0c98e" providerId="LiveId" clId="{CBA5CFF3-DCB0-42AC-B7C1-306A2BB0325A}" dt="2023-11-25T17:41:31.646" v="598" actId="255"/>
          <ac:spMkLst>
            <pc:docMk/>
            <pc:sldMk cId="239779538" sldId="302"/>
            <ac:spMk id="2" creationId="{D08103BD-9A4B-A011-39A0-9724545EA009}"/>
          </ac:spMkLst>
        </pc:spChg>
        <pc:spChg chg="del">
          <ac:chgData name="Tore Andestad" userId="9c8c8b9117e0c98e" providerId="LiveId" clId="{CBA5CFF3-DCB0-42AC-B7C1-306A2BB0325A}" dt="2023-11-25T17:42:09.292" v="601"/>
          <ac:spMkLst>
            <pc:docMk/>
            <pc:sldMk cId="239779538" sldId="302"/>
            <ac:spMk id="3" creationId="{DF1089CB-90DF-CACB-C0DD-8901A5D96FE7}"/>
          </ac:spMkLst>
        </pc:spChg>
        <pc:spChg chg="mod">
          <ac:chgData name="Tore Andestad" userId="9c8c8b9117e0c98e" providerId="LiveId" clId="{CBA5CFF3-DCB0-42AC-B7C1-306A2BB0325A}" dt="2023-11-25T17:43:28.925" v="618"/>
          <ac:spMkLst>
            <pc:docMk/>
            <pc:sldMk cId="239779538" sldId="302"/>
            <ac:spMk id="4" creationId="{27DECB2D-9021-55F0-C15A-139B301F5175}"/>
          </ac:spMkLst>
        </pc:spChg>
        <pc:spChg chg="add del mod">
          <ac:chgData name="Tore Andestad" userId="9c8c8b9117e0c98e" providerId="LiveId" clId="{CBA5CFF3-DCB0-42AC-B7C1-306A2BB0325A}" dt="2023-11-25T17:42:18.744" v="604"/>
          <ac:spMkLst>
            <pc:docMk/>
            <pc:sldMk cId="239779538" sldId="302"/>
            <ac:spMk id="6" creationId="{BA401DD0-0502-E8EB-4DB2-8A4EBEF3949C}"/>
          </ac:spMkLst>
        </pc:spChg>
        <pc:picChg chg="add del mod">
          <ac:chgData name="Tore Andestad" userId="9c8c8b9117e0c98e" providerId="LiveId" clId="{CBA5CFF3-DCB0-42AC-B7C1-306A2BB0325A}" dt="2023-11-25T17:42:14.715" v="603" actId="478"/>
          <ac:picMkLst>
            <pc:docMk/>
            <pc:sldMk cId="239779538" sldId="302"/>
            <ac:picMk id="11266" creationId="{19A70995-3B88-2A2F-D8A2-61C0CE02CA86}"/>
          </ac:picMkLst>
        </pc:picChg>
        <pc:picChg chg="add del">
          <ac:chgData name="Tore Andestad" userId="9c8c8b9117e0c98e" providerId="LiveId" clId="{CBA5CFF3-DCB0-42AC-B7C1-306A2BB0325A}" dt="2023-11-25T17:42:14.715" v="603" actId="478"/>
          <ac:picMkLst>
            <pc:docMk/>
            <pc:sldMk cId="239779538" sldId="302"/>
            <ac:picMk id="11268" creationId="{5600CF45-19A6-1A48-3A7E-C6377EA26D19}"/>
          </ac:picMkLst>
        </pc:picChg>
        <pc:picChg chg="add mod">
          <ac:chgData name="Tore Andestad" userId="9c8c8b9117e0c98e" providerId="LiveId" clId="{CBA5CFF3-DCB0-42AC-B7C1-306A2BB0325A}" dt="2023-11-25T17:42:18.744" v="604"/>
          <ac:picMkLst>
            <pc:docMk/>
            <pc:sldMk cId="239779538" sldId="302"/>
            <ac:picMk id="11270" creationId="{6D1B02BF-093A-7CBD-34DC-8F7C2BE41680}"/>
          </ac:picMkLst>
        </pc:picChg>
      </pc:sldChg>
      <pc:sldChg chg="addSp delSp modSp new mod modAnim">
        <pc:chgData name="Tore Andestad" userId="9c8c8b9117e0c98e" providerId="LiveId" clId="{CBA5CFF3-DCB0-42AC-B7C1-306A2BB0325A}" dt="2023-11-25T17:46:48.610" v="646"/>
        <pc:sldMkLst>
          <pc:docMk/>
          <pc:sldMk cId="751804891" sldId="303"/>
        </pc:sldMkLst>
        <pc:spChg chg="mod">
          <ac:chgData name="Tore Andestad" userId="9c8c8b9117e0c98e" providerId="LiveId" clId="{CBA5CFF3-DCB0-42AC-B7C1-306A2BB0325A}" dt="2023-11-25T17:44:24.115" v="626" actId="255"/>
          <ac:spMkLst>
            <pc:docMk/>
            <pc:sldMk cId="751804891" sldId="303"/>
            <ac:spMk id="2" creationId="{94CBD5DC-84D2-DBCA-F965-924A00F8F3AD}"/>
          </ac:spMkLst>
        </pc:spChg>
        <pc:spChg chg="del">
          <ac:chgData name="Tore Andestad" userId="9c8c8b9117e0c98e" providerId="LiveId" clId="{CBA5CFF3-DCB0-42AC-B7C1-306A2BB0325A}" dt="2023-11-25T17:44:56.399" v="629"/>
          <ac:spMkLst>
            <pc:docMk/>
            <pc:sldMk cId="751804891" sldId="303"/>
            <ac:spMk id="3" creationId="{0C0ED63E-612C-838D-FECA-75496493F17E}"/>
          </ac:spMkLst>
        </pc:spChg>
        <pc:spChg chg="mod">
          <ac:chgData name="Tore Andestad" userId="9c8c8b9117e0c98e" providerId="LiveId" clId="{CBA5CFF3-DCB0-42AC-B7C1-306A2BB0325A}" dt="2023-11-25T17:46:40.320" v="645"/>
          <ac:spMkLst>
            <pc:docMk/>
            <pc:sldMk cId="751804891" sldId="303"/>
            <ac:spMk id="4" creationId="{A86392CA-BD4A-811D-E871-66157612761B}"/>
          </ac:spMkLst>
        </pc:spChg>
        <pc:picChg chg="add mod">
          <ac:chgData name="Tore Andestad" userId="9c8c8b9117e0c98e" providerId="LiveId" clId="{CBA5CFF3-DCB0-42AC-B7C1-306A2BB0325A}" dt="2023-11-25T17:44:56.399" v="629"/>
          <ac:picMkLst>
            <pc:docMk/>
            <pc:sldMk cId="751804891" sldId="303"/>
            <ac:picMk id="12290" creationId="{B42EEAB3-6D88-EB95-3CAB-6A44CD552589}"/>
          </ac:picMkLst>
        </pc:picChg>
      </pc:sldChg>
      <pc:sldChg chg="addSp delSp modSp new mod modAnim">
        <pc:chgData name="Tore Andestad" userId="9c8c8b9117e0c98e" providerId="LiveId" clId="{CBA5CFF3-DCB0-42AC-B7C1-306A2BB0325A}" dt="2023-11-25T17:49:36.312" v="672"/>
        <pc:sldMkLst>
          <pc:docMk/>
          <pc:sldMk cId="3251029712" sldId="304"/>
        </pc:sldMkLst>
        <pc:spChg chg="mod">
          <ac:chgData name="Tore Andestad" userId="9c8c8b9117e0c98e" providerId="LiveId" clId="{CBA5CFF3-DCB0-42AC-B7C1-306A2BB0325A}" dt="2023-11-25T17:47:35.343" v="653" actId="255"/>
          <ac:spMkLst>
            <pc:docMk/>
            <pc:sldMk cId="3251029712" sldId="304"/>
            <ac:spMk id="2" creationId="{4733DB6A-F16B-8C60-9EE0-4234F4E03415}"/>
          </ac:spMkLst>
        </pc:spChg>
        <pc:spChg chg="del">
          <ac:chgData name="Tore Andestad" userId="9c8c8b9117e0c98e" providerId="LiveId" clId="{CBA5CFF3-DCB0-42AC-B7C1-306A2BB0325A}" dt="2023-11-25T17:48:00.536" v="656"/>
          <ac:spMkLst>
            <pc:docMk/>
            <pc:sldMk cId="3251029712" sldId="304"/>
            <ac:spMk id="3" creationId="{A76F00B8-4A8B-0D58-7595-1D6A4B8E4543}"/>
          </ac:spMkLst>
        </pc:spChg>
        <pc:spChg chg="mod">
          <ac:chgData name="Tore Andestad" userId="9c8c8b9117e0c98e" providerId="LiveId" clId="{CBA5CFF3-DCB0-42AC-B7C1-306A2BB0325A}" dt="2023-11-25T17:49:05.568" v="671" actId="27636"/>
          <ac:spMkLst>
            <pc:docMk/>
            <pc:sldMk cId="3251029712" sldId="304"/>
            <ac:spMk id="4" creationId="{2EC01124-DA8E-8483-5F90-5B7F0C3A0505}"/>
          </ac:spMkLst>
        </pc:spChg>
        <pc:picChg chg="add mod">
          <ac:chgData name="Tore Andestad" userId="9c8c8b9117e0c98e" providerId="LiveId" clId="{CBA5CFF3-DCB0-42AC-B7C1-306A2BB0325A}" dt="2023-11-25T17:48:00.536" v="656"/>
          <ac:picMkLst>
            <pc:docMk/>
            <pc:sldMk cId="3251029712" sldId="304"/>
            <ac:picMk id="13314" creationId="{8F47D21F-7939-FE23-8C8B-711095DDF452}"/>
          </ac:picMkLst>
        </pc:picChg>
      </pc:sldChg>
      <pc:sldChg chg="addSp delSp modSp new mod modAnim">
        <pc:chgData name="Tore Andestad" userId="9c8c8b9117e0c98e" providerId="LiveId" clId="{CBA5CFF3-DCB0-42AC-B7C1-306A2BB0325A}" dt="2023-11-25T17:52:19.807" v="699"/>
        <pc:sldMkLst>
          <pc:docMk/>
          <pc:sldMk cId="2234773825" sldId="305"/>
        </pc:sldMkLst>
        <pc:spChg chg="mod">
          <ac:chgData name="Tore Andestad" userId="9c8c8b9117e0c98e" providerId="LiveId" clId="{CBA5CFF3-DCB0-42AC-B7C1-306A2BB0325A}" dt="2023-11-25T17:50:11.158" v="679" actId="255"/>
          <ac:spMkLst>
            <pc:docMk/>
            <pc:sldMk cId="2234773825" sldId="305"/>
            <ac:spMk id="2" creationId="{90065F36-BC16-A2EE-25E7-5D05FFC16D89}"/>
          </ac:spMkLst>
        </pc:spChg>
        <pc:spChg chg="del">
          <ac:chgData name="Tore Andestad" userId="9c8c8b9117e0c98e" providerId="LiveId" clId="{CBA5CFF3-DCB0-42AC-B7C1-306A2BB0325A}" dt="2023-11-25T17:50:34.621" v="682"/>
          <ac:spMkLst>
            <pc:docMk/>
            <pc:sldMk cId="2234773825" sldId="305"/>
            <ac:spMk id="3" creationId="{66A3C0A5-7EF4-8AA3-2C9A-B04A68B8A64E}"/>
          </ac:spMkLst>
        </pc:spChg>
        <pc:spChg chg="mod">
          <ac:chgData name="Tore Andestad" userId="9c8c8b9117e0c98e" providerId="LiveId" clId="{CBA5CFF3-DCB0-42AC-B7C1-306A2BB0325A}" dt="2023-11-25T17:52:11.791" v="698" actId="12"/>
          <ac:spMkLst>
            <pc:docMk/>
            <pc:sldMk cId="2234773825" sldId="305"/>
            <ac:spMk id="4" creationId="{A0FF62D0-5321-5B34-B7F3-B057B4BD455C}"/>
          </ac:spMkLst>
        </pc:spChg>
        <pc:picChg chg="add mod">
          <ac:chgData name="Tore Andestad" userId="9c8c8b9117e0c98e" providerId="LiveId" clId="{CBA5CFF3-DCB0-42AC-B7C1-306A2BB0325A}" dt="2023-11-25T17:50:34.621" v="682"/>
          <ac:picMkLst>
            <pc:docMk/>
            <pc:sldMk cId="2234773825" sldId="305"/>
            <ac:picMk id="14338" creationId="{3A7036FA-301F-49F2-DB91-2665CC258EAA}"/>
          </ac:picMkLst>
        </pc:picChg>
      </pc:sldChg>
      <pc:sldChg chg="addSp delSp modSp new mod modAnim">
        <pc:chgData name="Tore Andestad" userId="9c8c8b9117e0c98e" providerId="LiveId" clId="{CBA5CFF3-DCB0-42AC-B7C1-306A2BB0325A}" dt="2023-11-25T17:54:40.831" v="726"/>
        <pc:sldMkLst>
          <pc:docMk/>
          <pc:sldMk cId="547873284" sldId="306"/>
        </pc:sldMkLst>
        <pc:spChg chg="mod">
          <ac:chgData name="Tore Andestad" userId="9c8c8b9117e0c98e" providerId="LiveId" clId="{CBA5CFF3-DCB0-42AC-B7C1-306A2BB0325A}" dt="2023-11-25T17:52:57.094" v="706" actId="255"/>
          <ac:spMkLst>
            <pc:docMk/>
            <pc:sldMk cId="547873284" sldId="306"/>
            <ac:spMk id="2" creationId="{8F0F3CD9-21D5-ED13-D1F0-BF28623AC385}"/>
          </ac:spMkLst>
        </pc:spChg>
        <pc:spChg chg="del">
          <ac:chgData name="Tore Andestad" userId="9c8c8b9117e0c98e" providerId="LiveId" clId="{CBA5CFF3-DCB0-42AC-B7C1-306A2BB0325A}" dt="2023-11-25T17:53:25.240" v="709"/>
          <ac:spMkLst>
            <pc:docMk/>
            <pc:sldMk cId="547873284" sldId="306"/>
            <ac:spMk id="3" creationId="{BC11342D-0546-7EA0-4954-E3B1AFC2B2CF}"/>
          </ac:spMkLst>
        </pc:spChg>
        <pc:spChg chg="mod">
          <ac:chgData name="Tore Andestad" userId="9c8c8b9117e0c98e" providerId="LiveId" clId="{CBA5CFF3-DCB0-42AC-B7C1-306A2BB0325A}" dt="2023-11-25T17:54:26.682" v="725"/>
          <ac:spMkLst>
            <pc:docMk/>
            <pc:sldMk cId="547873284" sldId="306"/>
            <ac:spMk id="4" creationId="{E3E4BE6C-E9E4-FAAA-BF3C-0FAECD71BBFB}"/>
          </ac:spMkLst>
        </pc:spChg>
        <pc:picChg chg="add mod">
          <ac:chgData name="Tore Andestad" userId="9c8c8b9117e0c98e" providerId="LiveId" clId="{CBA5CFF3-DCB0-42AC-B7C1-306A2BB0325A}" dt="2023-11-25T17:53:25.240" v="709"/>
          <ac:picMkLst>
            <pc:docMk/>
            <pc:sldMk cId="547873284" sldId="306"/>
            <ac:picMk id="15362" creationId="{9E9B096A-A69A-AD38-F73D-D2C1CB399531}"/>
          </ac:picMkLst>
        </pc:picChg>
      </pc:sldChg>
      <pc:sldChg chg="addSp delSp modSp new mod modAnim">
        <pc:chgData name="Tore Andestad" userId="9c8c8b9117e0c98e" providerId="LiveId" clId="{CBA5CFF3-DCB0-42AC-B7C1-306A2BB0325A}" dt="2023-11-25T17:56:53.896" v="785"/>
        <pc:sldMkLst>
          <pc:docMk/>
          <pc:sldMk cId="3631316886" sldId="307"/>
        </pc:sldMkLst>
        <pc:spChg chg="mod">
          <ac:chgData name="Tore Andestad" userId="9c8c8b9117e0c98e" providerId="LiveId" clId="{CBA5CFF3-DCB0-42AC-B7C1-306A2BB0325A}" dt="2023-11-25T17:55:39.207" v="735" actId="255"/>
          <ac:spMkLst>
            <pc:docMk/>
            <pc:sldMk cId="3631316886" sldId="307"/>
            <ac:spMk id="2" creationId="{C2E20F22-F724-E944-7C01-8FC3FD5CF69F}"/>
          </ac:spMkLst>
        </pc:spChg>
        <pc:spChg chg="del">
          <ac:chgData name="Tore Andestad" userId="9c8c8b9117e0c98e" providerId="LiveId" clId="{CBA5CFF3-DCB0-42AC-B7C1-306A2BB0325A}" dt="2023-11-25T17:55:55.114" v="736"/>
          <ac:spMkLst>
            <pc:docMk/>
            <pc:sldMk cId="3631316886" sldId="307"/>
            <ac:spMk id="3" creationId="{BFC16A63-10F8-A578-5132-F198D5B83C3D}"/>
          </ac:spMkLst>
        </pc:spChg>
        <pc:spChg chg="mod">
          <ac:chgData name="Tore Andestad" userId="9c8c8b9117e0c98e" providerId="LiveId" clId="{CBA5CFF3-DCB0-42AC-B7C1-306A2BB0325A}" dt="2023-11-25T17:56:45.592" v="784"/>
          <ac:spMkLst>
            <pc:docMk/>
            <pc:sldMk cId="3631316886" sldId="307"/>
            <ac:spMk id="4" creationId="{AF271B34-9DA7-5EFA-5DC7-038A2962D1A7}"/>
          </ac:spMkLst>
        </pc:spChg>
        <pc:picChg chg="add mod">
          <ac:chgData name="Tore Andestad" userId="9c8c8b9117e0c98e" providerId="LiveId" clId="{CBA5CFF3-DCB0-42AC-B7C1-306A2BB0325A}" dt="2023-11-25T17:55:55.114" v="736"/>
          <ac:picMkLst>
            <pc:docMk/>
            <pc:sldMk cId="3631316886" sldId="307"/>
            <ac:picMk id="16386" creationId="{1C60327A-597A-8941-08EF-A43FE25E52DE}"/>
          </ac:picMkLst>
        </pc:picChg>
      </pc:sldChg>
      <pc:sldChg chg="addSp delSp modSp new mod modAnim">
        <pc:chgData name="Tore Andestad" userId="9c8c8b9117e0c98e" providerId="LiveId" clId="{CBA5CFF3-DCB0-42AC-B7C1-306A2BB0325A}" dt="2023-11-25T17:59:08.923" v="811"/>
        <pc:sldMkLst>
          <pc:docMk/>
          <pc:sldMk cId="678887040" sldId="308"/>
        </pc:sldMkLst>
        <pc:spChg chg="mod">
          <ac:chgData name="Tore Andestad" userId="9c8c8b9117e0c98e" providerId="LiveId" clId="{CBA5CFF3-DCB0-42AC-B7C1-306A2BB0325A}" dt="2023-11-25T17:57:23.954" v="792" actId="255"/>
          <ac:spMkLst>
            <pc:docMk/>
            <pc:sldMk cId="678887040" sldId="308"/>
            <ac:spMk id="2" creationId="{D93276E4-E46E-66FB-F422-220B0E7160EF}"/>
          </ac:spMkLst>
        </pc:spChg>
        <pc:spChg chg="del">
          <ac:chgData name="Tore Andestad" userId="9c8c8b9117e0c98e" providerId="LiveId" clId="{CBA5CFF3-DCB0-42AC-B7C1-306A2BB0325A}" dt="2023-11-25T17:57:46.378" v="795"/>
          <ac:spMkLst>
            <pc:docMk/>
            <pc:sldMk cId="678887040" sldId="308"/>
            <ac:spMk id="3" creationId="{48AF5F7C-D17B-FAD9-4FDB-926D25F5E670}"/>
          </ac:spMkLst>
        </pc:spChg>
        <pc:spChg chg="mod">
          <ac:chgData name="Tore Andestad" userId="9c8c8b9117e0c98e" providerId="LiveId" clId="{CBA5CFF3-DCB0-42AC-B7C1-306A2BB0325A}" dt="2023-11-25T17:59:02.523" v="810" actId="5793"/>
          <ac:spMkLst>
            <pc:docMk/>
            <pc:sldMk cId="678887040" sldId="308"/>
            <ac:spMk id="4" creationId="{BE3A7580-415E-FE8B-0102-1AD030EC219D}"/>
          </ac:spMkLst>
        </pc:spChg>
        <pc:picChg chg="add mod">
          <ac:chgData name="Tore Andestad" userId="9c8c8b9117e0c98e" providerId="LiveId" clId="{CBA5CFF3-DCB0-42AC-B7C1-306A2BB0325A}" dt="2023-11-25T17:57:46.378" v="795"/>
          <ac:picMkLst>
            <pc:docMk/>
            <pc:sldMk cId="678887040" sldId="308"/>
            <ac:picMk id="17410" creationId="{9BACB05C-FCCB-8088-E852-F4549181965F}"/>
          </ac:picMkLst>
        </pc:picChg>
      </pc:sldChg>
      <pc:sldChg chg="addSp delSp modSp new mod modAnim">
        <pc:chgData name="Tore Andestad" userId="9c8c8b9117e0c98e" providerId="LiveId" clId="{CBA5CFF3-DCB0-42AC-B7C1-306A2BB0325A}" dt="2023-11-25T20:21:03.392" v="836"/>
        <pc:sldMkLst>
          <pc:docMk/>
          <pc:sldMk cId="2409175265" sldId="309"/>
        </pc:sldMkLst>
        <pc:spChg chg="mod">
          <ac:chgData name="Tore Andestad" userId="9c8c8b9117e0c98e" providerId="LiveId" clId="{CBA5CFF3-DCB0-42AC-B7C1-306A2BB0325A}" dt="2023-11-25T20:18:51.388" v="818" actId="255"/>
          <ac:spMkLst>
            <pc:docMk/>
            <pc:sldMk cId="2409175265" sldId="309"/>
            <ac:spMk id="2" creationId="{ACA03521-A158-46CF-3177-D1CE50322F93}"/>
          </ac:spMkLst>
        </pc:spChg>
        <pc:spChg chg="del">
          <ac:chgData name="Tore Andestad" userId="9c8c8b9117e0c98e" providerId="LiveId" clId="{CBA5CFF3-DCB0-42AC-B7C1-306A2BB0325A}" dt="2023-11-25T20:19:20.982" v="821"/>
          <ac:spMkLst>
            <pc:docMk/>
            <pc:sldMk cId="2409175265" sldId="309"/>
            <ac:spMk id="3" creationId="{E1C96C02-82D6-D1CE-B9AE-735538393772}"/>
          </ac:spMkLst>
        </pc:spChg>
        <pc:spChg chg="mod">
          <ac:chgData name="Tore Andestad" userId="9c8c8b9117e0c98e" providerId="LiveId" clId="{CBA5CFF3-DCB0-42AC-B7C1-306A2BB0325A}" dt="2023-11-25T20:20:30.250" v="834"/>
          <ac:spMkLst>
            <pc:docMk/>
            <pc:sldMk cId="2409175265" sldId="309"/>
            <ac:spMk id="4" creationId="{880779D8-4889-2C89-15D4-84EE39D07CAD}"/>
          </ac:spMkLst>
        </pc:spChg>
        <pc:picChg chg="add mod">
          <ac:chgData name="Tore Andestad" userId="9c8c8b9117e0c98e" providerId="LiveId" clId="{CBA5CFF3-DCB0-42AC-B7C1-306A2BB0325A}" dt="2023-11-25T20:19:20.982" v="821"/>
          <ac:picMkLst>
            <pc:docMk/>
            <pc:sldMk cId="2409175265" sldId="309"/>
            <ac:picMk id="18434" creationId="{B6E51C8E-0336-9E9E-E48B-817FC4D99E53}"/>
          </ac:picMkLst>
        </pc:picChg>
      </pc:sldChg>
      <pc:sldChg chg="addSp delSp modSp new mod modAnim">
        <pc:chgData name="Tore Andestad" userId="9c8c8b9117e0c98e" providerId="LiveId" clId="{CBA5CFF3-DCB0-42AC-B7C1-306A2BB0325A}" dt="2023-11-25T20:25:15.265" v="871"/>
        <pc:sldMkLst>
          <pc:docMk/>
          <pc:sldMk cId="3171621025" sldId="310"/>
        </pc:sldMkLst>
        <pc:spChg chg="mod">
          <ac:chgData name="Tore Andestad" userId="9c8c8b9117e0c98e" providerId="LiveId" clId="{CBA5CFF3-DCB0-42AC-B7C1-306A2BB0325A}" dt="2023-11-25T20:22:30.930" v="843" actId="255"/>
          <ac:spMkLst>
            <pc:docMk/>
            <pc:sldMk cId="3171621025" sldId="310"/>
            <ac:spMk id="2" creationId="{70088CA8-EF2C-76E0-B827-4595F473E285}"/>
          </ac:spMkLst>
        </pc:spChg>
        <pc:spChg chg="del">
          <ac:chgData name="Tore Andestad" userId="9c8c8b9117e0c98e" providerId="LiveId" clId="{CBA5CFF3-DCB0-42AC-B7C1-306A2BB0325A}" dt="2023-11-25T20:23:11.658" v="848"/>
          <ac:spMkLst>
            <pc:docMk/>
            <pc:sldMk cId="3171621025" sldId="310"/>
            <ac:spMk id="3" creationId="{E9D6EE1F-89D9-C456-54FB-716DC74FFAEE}"/>
          </ac:spMkLst>
        </pc:spChg>
        <pc:spChg chg="mod">
          <ac:chgData name="Tore Andestad" userId="9c8c8b9117e0c98e" providerId="LiveId" clId="{CBA5CFF3-DCB0-42AC-B7C1-306A2BB0325A}" dt="2023-11-25T20:25:02.292" v="870" actId="20577"/>
          <ac:spMkLst>
            <pc:docMk/>
            <pc:sldMk cId="3171621025" sldId="310"/>
            <ac:spMk id="4" creationId="{5529BD54-B594-7839-3A9A-A4772CC66A2E}"/>
          </ac:spMkLst>
        </pc:spChg>
        <pc:picChg chg="add mod">
          <ac:chgData name="Tore Andestad" userId="9c8c8b9117e0c98e" providerId="LiveId" clId="{CBA5CFF3-DCB0-42AC-B7C1-306A2BB0325A}" dt="2023-11-25T20:23:19.856" v="850" actId="14100"/>
          <ac:picMkLst>
            <pc:docMk/>
            <pc:sldMk cId="3171621025" sldId="310"/>
            <ac:picMk id="19458" creationId="{FD43C057-A963-2968-8A48-4B39F4992EE3}"/>
          </ac:picMkLst>
        </pc:picChg>
      </pc:sldChg>
      <pc:sldChg chg="addSp delSp modSp new mod modAnim">
        <pc:chgData name="Tore Andestad" userId="9c8c8b9117e0c98e" providerId="LiveId" clId="{CBA5CFF3-DCB0-42AC-B7C1-306A2BB0325A}" dt="2023-11-25T20:27:54.480" v="897"/>
        <pc:sldMkLst>
          <pc:docMk/>
          <pc:sldMk cId="1000513740" sldId="311"/>
        </pc:sldMkLst>
        <pc:spChg chg="mod">
          <ac:chgData name="Tore Andestad" userId="9c8c8b9117e0c98e" providerId="LiveId" clId="{CBA5CFF3-DCB0-42AC-B7C1-306A2BB0325A}" dt="2023-11-25T20:25:45.983" v="878" actId="255"/>
          <ac:spMkLst>
            <pc:docMk/>
            <pc:sldMk cId="1000513740" sldId="311"/>
            <ac:spMk id="2" creationId="{3C629C2A-E89B-7BC6-51CE-948A620F2791}"/>
          </ac:spMkLst>
        </pc:spChg>
        <pc:spChg chg="del">
          <ac:chgData name="Tore Andestad" userId="9c8c8b9117e0c98e" providerId="LiveId" clId="{CBA5CFF3-DCB0-42AC-B7C1-306A2BB0325A}" dt="2023-11-25T20:26:06.115" v="881"/>
          <ac:spMkLst>
            <pc:docMk/>
            <pc:sldMk cId="1000513740" sldId="311"/>
            <ac:spMk id="3" creationId="{4E19484C-ABC6-4E24-F336-904A9E1BE10B}"/>
          </ac:spMkLst>
        </pc:spChg>
        <pc:spChg chg="mod">
          <ac:chgData name="Tore Andestad" userId="9c8c8b9117e0c98e" providerId="LiveId" clId="{CBA5CFF3-DCB0-42AC-B7C1-306A2BB0325A}" dt="2023-11-25T20:27:41.220" v="896" actId="5793"/>
          <ac:spMkLst>
            <pc:docMk/>
            <pc:sldMk cId="1000513740" sldId="311"/>
            <ac:spMk id="4" creationId="{FE0FC389-B24D-7624-182C-A45D9D72FAEE}"/>
          </ac:spMkLst>
        </pc:spChg>
        <pc:picChg chg="add mod">
          <ac:chgData name="Tore Andestad" userId="9c8c8b9117e0c98e" providerId="LiveId" clId="{CBA5CFF3-DCB0-42AC-B7C1-306A2BB0325A}" dt="2023-11-25T20:26:06.115" v="881"/>
          <ac:picMkLst>
            <pc:docMk/>
            <pc:sldMk cId="1000513740" sldId="311"/>
            <ac:picMk id="20482" creationId="{FAF02EFD-49E5-1BD5-19B2-21DCFCD9671C}"/>
          </ac:picMkLst>
        </pc:picChg>
      </pc:sldChg>
      <pc:sldChg chg="addSp delSp modSp new mod modAnim">
        <pc:chgData name="Tore Andestad" userId="9c8c8b9117e0c98e" providerId="LiveId" clId="{CBA5CFF3-DCB0-42AC-B7C1-306A2BB0325A}" dt="2023-11-25T20:30:12.444" v="921"/>
        <pc:sldMkLst>
          <pc:docMk/>
          <pc:sldMk cId="3084878638" sldId="312"/>
        </pc:sldMkLst>
        <pc:spChg chg="mod">
          <ac:chgData name="Tore Andestad" userId="9c8c8b9117e0c98e" providerId="LiveId" clId="{CBA5CFF3-DCB0-42AC-B7C1-306A2BB0325A}" dt="2023-11-25T20:28:30.187" v="904" actId="255"/>
          <ac:spMkLst>
            <pc:docMk/>
            <pc:sldMk cId="3084878638" sldId="312"/>
            <ac:spMk id="2" creationId="{5812AED1-9D22-B832-7F20-E2C8848ED1FA}"/>
          </ac:spMkLst>
        </pc:spChg>
        <pc:spChg chg="del">
          <ac:chgData name="Tore Andestad" userId="9c8c8b9117e0c98e" providerId="LiveId" clId="{CBA5CFF3-DCB0-42AC-B7C1-306A2BB0325A}" dt="2023-11-25T20:28:57.422" v="907"/>
          <ac:spMkLst>
            <pc:docMk/>
            <pc:sldMk cId="3084878638" sldId="312"/>
            <ac:spMk id="3" creationId="{84C5FD11-2162-6212-A188-465545ECFD63}"/>
          </ac:spMkLst>
        </pc:spChg>
        <pc:spChg chg="mod">
          <ac:chgData name="Tore Andestad" userId="9c8c8b9117e0c98e" providerId="LiveId" clId="{CBA5CFF3-DCB0-42AC-B7C1-306A2BB0325A}" dt="2023-11-25T20:29:52.637" v="920"/>
          <ac:spMkLst>
            <pc:docMk/>
            <pc:sldMk cId="3084878638" sldId="312"/>
            <ac:spMk id="4" creationId="{BBBBAFEF-2CE9-94F6-6E7F-F8BB907919DC}"/>
          </ac:spMkLst>
        </pc:spChg>
        <pc:picChg chg="add mod">
          <ac:chgData name="Tore Andestad" userId="9c8c8b9117e0c98e" providerId="LiveId" clId="{CBA5CFF3-DCB0-42AC-B7C1-306A2BB0325A}" dt="2023-11-25T20:28:57.422" v="907"/>
          <ac:picMkLst>
            <pc:docMk/>
            <pc:sldMk cId="3084878638" sldId="312"/>
            <ac:picMk id="21506" creationId="{048B629E-50F7-9EC6-6E85-8B8081C64ED8}"/>
          </ac:picMkLst>
        </pc:picChg>
      </pc:sldChg>
      <pc:sldChg chg="addSp delSp modSp new mod modAnim">
        <pc:chgData name="Tore Andestad" userId="9c8c8b9117e0c98e" providerId="LiveId" clId="{CBA5CFF3-DCB0-42AC-B7C1-306A2BB0325A}" dt="2023-11-25T20:34:30.572" v="956"/>
        <pc:sldMkLst>
          <pc:docMk/>
          <pc:sldMk cId="4072089216" sldId="313"/>
        </pc:sldMkLst>
        <pc:spChg chg="mod">
          <ac:chgData name="Tore Andestad" userId="9c8c8b9117e0c98e" providerId="LiveId" clId="{CBA5CFF3-DCB0-42AC-B7C1-306A2BB0325A}" dt="2023-11-25T20:32:08.322" v="931" actId="255"/>
          <ac:spMkLst>
            <pc:docMk/>
            <pc:sldMk cId="4072089216" sldId="313"/>
            <ac:spMk id="2" creationId="{4171F490-E885-2417-1AEA-62032B9CE061}"/>
          </ac:spMkLst>
        </pc:spChg>
        <pc:spChg chg="del">
          <ac:chgData name="Tore Andestad" userId="9c8c8b9117e0c98e" providerId="LiveId" clId="{CBA5CFF3-DCB0-42AC-B7C1-306A2BB0325A}" dt="2023-11-25T20:32:34.677" v="934"/>
          <ac:spMkLst>
            <pc:docMk/>
            <pc:sldMk cId="4072089216" sldId="313"/>
            <ac:spMk id="3" creationId="{EA069905-A2F8-48FD-5B64-435A2D56D941}"/>
          </ac:spMkLst>
        </pc:spChg>
        <pc:spChg chg="mod">
          <ac:chgData name="Tore Andestad" userId="9c8c8b9117e0c98e" providerId="LiveId" clId="{CBA5CFF3-DCB0-42AC-B7C1-306A2BB0325A}" dt="2023-11-25T20:34:21.211" v="955" actId="313"/>
          <ac:spMkLst>
            <pc:docMk/>
            <pc:sldMk cId="4072089216" sldId="313"/>
            <ac:spMk id="4" creationId="{4A243B81-E772-B44B-5F39-E90285B0B68C}"/>
          </ac:spMkLst>
        </pc:spChg>
        <pc:picChg chg="add mod">
          <ac:chgData name="Tore Andestad" userId="9c8c8b9117e0c98e" providerId="LiveId" clId="{CBA5CFF3-DCB0-42AC-B7C1-306A2BB0325A}" dt="2023-11-25T20:32:38.518" v="935" actId="14100"/>
          <ac:picMkLst>
            <pc:docMk/>
            <pc:sldMk cId="4072089216" sldId="313"/>
            <ac:picMk id="22530" creationId="{4585661F-5A5D-8C2D-BCE0-75F40371BA97}"/>
          </ac:picMkLst>
        </pc:picChg>
      </pc:sldChg>
      <pc:sldChg chg="addSp delSp modSp new mod modAnim">
        <pc:chgData name="Tore Andestad" userId="9c8c8b9117e0c98e" providerId="LiveId" clId="{CBA5CFF3-DCB0-42AC-B7C1-306A2BB0325A}" dt="2023-11-25T20:36:56.372" v="983"/>
        <pc:sldMkLst>
          <pc:docMk/>
          <pc:sldMk cId="30948541" sldId="314"/>
        </pc:sldMkLst>
        <pc:spChg chg="mod">
          <ac:chgData name="Tore Andestad" userId="9c8c8b9117e0c98e" providerId="LiveId" clId="{CBA5CFF3-DCB0-42AC-B7C1-306A2BB0325A}" dt="2023-11-25T20:35:06.850" v="964" actId="255"/>
          <ac:spMkLst>
            <pc:docMk/>
            <pc:sldMk cId="30948541" sldId="314"/>
            <ac:spMk id="2" creationId="{45665CFD-BBE4-28BA-9714-957F4788814A}"/>
          </ac:spMkLst>
        </pc:spChg>
        <pc:spChg chg="del">
          <ac:chgData name="Tore Andestad" userId="9c8c8b9117e0c98e" providerId="LiveId" clId="{CBA5CFF3-DCB0-42AC-B7C1-306A2BB0325A}" dt="2023-11-25T20:35:30.766" v="967"/>
          <ac:spMkLst>
            <pc:docMk/>
            <pc:sldMk cId="30948541" sldId="314"/>
            <ac:spMk id="3" creationId="{A6E6F430-33CD-3443-2492-12543A1FA65F}"/>
          </ac:spMkLst>
        </pc:spChg>
        <pc:spChg chg="mod">
          <ac:chgData name="Tore Andestad" userId="9c8c8b9117e0c98e" providerId="LiveId" clId="{CBA5CFF3-DCB0-42AC-B7C1-306A2BB0325A}" dt="2023-11-25T20:36:40.076" v="982"/>
          <ac:spMkLst>
            <pc:docMk/>
            <pc:sldMk cId="30948541" sldId="314"/>
            <ac:spMk id="4" creationId="{C01A4EA7-7F6E-5696-3548-EEA590AE499D}"/>
          </ac:spMkLst>
        </pc:spChg>
        <pc:picChg chg="add mod">
          <ac:chgData name="Tore Andestad" userId="9c8c8b9117e0c98e" providerId="LiveId" clId="{CBA5CFF3-DCB0-42AC-B7C1-306A2BB0325A}" dt="2023-11-25T20:35:34.493" v="968" actId="14100"/>
          <ac:picMkLst>
            <pc:docMk/>
            <pc:sldMk cId="30948541" sldId="314"/>
            <ac:picMk id="23554" creationId="{4722A218-B7FD-6855-DCEE-BE8A692DD66E}"/>
          </ac:picMkLst>
        </pc:picChg>
      </pc:sldChg>
      <pc:sldChg chg="addSp delSp modSp new mod modAnim">
        <pc:chgData name="Tore Andestad" userId="9c8c8b9117e0c98e" providerId="LiveId" clId="{CBA5CFF3-DCB0-42AC-B7C1-306A2BB0325A}" dt="2023-11-25T20:39:00.423" v="1008"/>
        <pc:sldMkLst>
          <pc:docMk/>
          <pc:sldMk cId="2487664241" sldId="315"/>
        </pc:sldMkLst>
        <pc:spChg chg="mod">
          <ac:chgData name="Tore Andestad" userId="9c8c8b9117e0c98e" providerId="LiveId" clId="{CBA5CFF3-DCB0-42AC-B7C1-306A2BB0325A}" dt="2023-11-25T20:37:30.727" v="990" actId="255"/>
          <ac:spMkLst>
            <pc:docMk/>
            <pc:sldMk cId="2487664241" sldId="315"/>
            <ac:spMk id="2" creationId="{A22C8423-316D-D5AB-93DE-369276BAA1DB}"/>
          </ac:spMkLst>
        </pc:spChg>
        <pc:spChg chg="del">
          <ac:chgData name="Tore Andestad" userId="9c8c8b9117e0c98e" providerId="LiveId" clId="{CBA5CFF3-DCB0-42AC-B7C1-306A2BB0325A}" dt="2023-11-25T20:37:57.578" v="993"/>
          <ac:spMkLst>
            <pc:docMk/>
            <pc:sldMk cId="2487664241" sldId="315"/>
            <ac:spMk id="3" creationId="{8C692A39-F44B-E470-935A-59EA13AE5F12}"/>
          </ac:spMkLst>
        </pc:spChg>
        <pc:spChg chg="mod">
          <ac:chgData name="Tore Andestad" userId="9c8c8b9117e0c98e" providerId="LiveId" clId="{CBA5CFF3-DCB0-42AC-B7C1-306A2BB0325A}" dt="2023-11-25T20:38:54.031" v="1007"/>
          <ac:spMkLst>
            <pc:docMk/>
            <pc:sldMk cId="2487664241" sldId="315"/>
            <ac:spMk id="4" creationId="{DFB6BD7D-B285-3D41-264B-2965388B00B0}"/>
          </ac:spMkLst>
        </pc:spChg>
        <pc:picChg chg="add mod">
          <ac:chgData name="Tore Andestad" userId="9c8c8b9117e0c98e" providerId="LiveId" clId="{CBA5CFF3-DCB0-42AC-B7C1-306A2BB0325A}" dt="2023-11-25T20:37:57.578" v="993"/>
          <ac:picMkLst>
            <pc:docMk/>
            <pc:sldMk cId="2487664241" sldId="315"/>
            <ac:picMk id="24578" creationId="{EB15B7A5-8733-3115-DB69-9F40DFF06EA0}"/>
          </ac:picMkLst>
        </pc:picChg>
      </pc:sldChg>
      <pc:sldChg chg="addSp delSp modSp new mod modAnim">
        <pc:chgData name="Tore Andestad" userId="9c8c8b9117e0c98e" providerId="LiveId" clId="{CBA5CFF3-DCB0-42AC-B7C1-306A2BB0325A}" dt="2023-11-25T20:41:25.037" v="1041"/>
        <pc:sldMkLst>
          <pc:docMk/>
          <pc:sldMk cId="4272749423" sldId="316"/>
        </pc:sldMkLst>
        <pc:spChg chg="mod">
          <ac:chgData name="Tore Andestad" userId="9c8c8b9117e0c98e" providerId="LiveId" clId="{CBA5CFF3-DCB0-42AC-B7C1-306A2BB0325A}" dt="2023-11-25T20:39:27.995" v="1015" actId="255"/>
          <ac:spMkLst>
            <pc:docMk/>
            <pc:sldMk cId="4272749423" sldId="316"/>
            <ac:spMk id="2" creationId="{9E3A2B6F-E61C-EA9B-BC37-05B6DEF6DE24}"/>
          </ac:spMkLst>
        </pc:spChg>
        <pc:spChg chg="del">
          <ac:chgData name="Tore Andestad" userId="9c8c8b9117e0c98e" providerId="LiveId" clId="{CBA5CFF3-DCB0-42AC-B7C1-306A2BB0325A}" dt="2023-11-25T20:40:01.001" v="1020"/>
          <ac:spMkLst>
            <pc:docMk/>
            <pc:sldMk cId="4272749423" sldId="316"/>
            <ac:spMk id="3" creationId="{A725C189-A017-F12B-B2BF-1CAAA72CBE78}"/>
          </ac:spMkLst>
        </pc:spChg>
        <pc:spChg chg="mod">
          <ac:chgData name="Tore Andestad" userId="9c8c8b9117e0c98e" providerId="LiveId" clId="{CBA5CFF3-DCB0-42AC-B7C1-306A2BB0325A}" dt="2023-11-25T20:41:18.624" v="1040"/>
          <ac:spMkLst>
            <pc:docMk/>
            <pc:sldMk cId="4272749423" sldId="316"/>
            <ac:spMk id="4" creationId="{6987C016-102B-99E6-695B-390021A77DE3}"/>
          </ac:spMkLst>
        </pc:spChg>
        <pc:picChg chg="add mod">
          <ac:chgData name="Tore Andestad" userId="9c8c8b9117e0c98e" providerId="LiveId" clId="{CBA5CFF3-DCB0-42AC-B7C1-306A2BB0325A}" dt="2023-11-25T20:40:19.287" v="1027" actId="1076"/>
          <ac:picMkLst>
            <pc:docMk/>
            <pc:sldMk cId="4272749423" sldId="316"/>
            <ac:picMk id="25602" creationId="{55128767-BCB0-4E06-8530-830ACC796D25}"/>
          </ac:picMkLst>
        </pc:picChg>
        <pc:picChg chg="add del mod">
          <ac:chgData name="Tore Andestad" userId="9c8c8b9117e0c98e" providerId="LiveId" clId="{CBA5CFF3-DCB0-42AC-B7C1-306A2BB0325A}" dt="2023-11-25T20:40:10.225" v="1024" actId="478"/>
          <ac:picMkLst>
            <pc:docMk/>
            <pc:sldMk cId="4272749423" sldId="316"/>
            <ac:picMk id="25604" creationId="{DEFFE61E-4297-18C9-6F5C-503549623FA4}"/>
          </ac:picMkLst>
        </pc:picChg>
      </pc:sldChg>
      <pc:sldChg chg="addSp delSp modSp new mod modAnim">
        <pc:chgData name="Tore Andestad" userId="9c8c8b9117e0c98e" providerId="LiveId" clId="{CBA5CFF3-DCB0-42AC-B7C1-306A2BB0325A}" dt="2023-11-25T20:44:01.723" v="1071"/>
        <pc:sldMkLst>
          <pc:docMk/>
          <pc:sldMk cId="674616042" sldId="317"/>
        </pc:sldMkLst>
        <pc:spChg chg="mod">
          <ac:chgData name="Tore Andestad" userId="9c8c8b9117e0c98e" providerId="LiveId" clId="{CBA5CFF3-DCB0-42AC-B7C1-306A2BB0325A}" dt="2023-11-25T20:41:59.062" v="1048" actId="255"/>
          <ac:spMkLst>
            <pc:docMk/>
            <pc:sldMk cId="674616042" sldId="317"/>
            <ac:spMk id="2" creationId="{E3FC999E-A7BD-54A8-C893-DE4E4574D0F3}"/>
          </ac:spMkLst>
        </pc:spChg>
        <pc:spChg chg="del">
          <ac:chgData name="Tore Andestad" userId="9c8c8b9117e0c98e" providerId="LiveId" clId="{CBA5CFF3-DCB0-42AC-B7C1-306A2BB0325A}" dt="2023-11-25T20:42:39.024" v="1055"/>
          <ac:spMkLst>
            <pc:docMk/>
            <pc:sldMk cId="674616042" sldId="317"/>
            <ac:spMk id="3" creationId="{C6F19135-C797-ACC2-CD27-736B174530FE}"/>
          </ac:spMkLst>
        </pc:spChg>
        <pc:spChg chg="mod">
          <ac:chgData name="Tore Andestad" userId="9c8c8b9117e0c98e" providerId="LiveId" clId="{CBA5CFF3-DCB0-42AC-B7C1-306A2BB0325A}" dt="2023-11-25T20:43:53.231" v="1070" actId="27636"/>
          <ac:spMkLst>
            <pc:docMk/>
            <pc:sldMk cId="674616042" sldId="317"/>
            <ac:spMk id="4" creationId="{837F5497-EA60-6510-35C7-0AFD3D44B80A}"/>
          </ac:spMkLst>
        </pc:spChg>
        <pc:picChg chg="add del mod">
          <ac:chgData name="Tore Andestad" userId="9c8c8b9117e0c98e" providerId="LiveId" clId="{CBA5CFF3-DCB0-42AC-B7C1-306A2BB0325A}" dt="2023-11-25T20:42:36.508" v="1054"/>
          <ac:picMkLst>
            <pc:docMk/>
            <pc:sldMk cId="674616042" sldId="317"/>
            <ac:picMk id="26626" creationId="{23381FE0-39BE-D646-F48C-19B6AB739B37}"/>
          </ac:picMkLst>
        </pc:picChg>
        <pc:picChg chg="add mod">
          <ac:chgData name="Tore Andestad" userId="9c8c8b9117e0c98e" providerId="LiveId" clId="{CBA5CFF3-DCB0-42AC-B7C1-306A2BB0325A}" dt="2023-11-25T20:42:39.024" v="1055"/>
          <ac:picMkLst>
            <pc:docMk/>
            <pc:sldMk cId="674616042" sldId="317"/>
            <ac:picMk id="26628" creationId="{4C1102B8-4408-41C9-6179-E5536FB8FF45}"/>
          </ac:picMkLst>
        </pc:picChg>
      </pc:sldChg>
      <pc:sldChg chg="addSp delSp modSp new mod modAnim">
        <pc:chgData name="Tore Andestad" userId="9c8c8b9117e0c98e" providerId="LiveId" clId="{CBA5CFF3-DCB0-42AC-B7C1-306A2BB0325A}" dt="2023-11-25T20:46:36.052" v="1132"/>
        <pc:sldMkLst>
          <pc:docMk/>
          <pc:sldMk cId="1009233863" sldId="318"/>
        </pc:sldMkLst>
        <pc:spChg chg="mod">
          <ac:chgData name="Tore Andestad" userId="9c8c8b9117e0c98e" providerId="LiveId" clId="{CBA5CFF3-DCB0-42AC-B7C1-306A2BB0325A}" dt="2023-11-25T20:44:47.056" v="1081" actId="20577"/>
          <ac:spMkLst>
            <pc:docMk/>
            <pc:sldMk cId="1009233863" sldId="318"/>
            <ac:spMk id="2" creationId="{E2A2456F-E7BE-1135-BEEF-0B4DFCBD38AE}"/>
          </ac:spMkLst>
        </pc:spChg>
        <pc:spChg chg="del">
          <ac:chgData name="Tore Andestad" userId="9c8c8b9117e0c98e" providerId="LiveId" clId="{CBA5CFF3-DCB0-42AC-B7C1-306A2BB0325A}" dt="2023-11-25T20:45:11.417" v="1084"/>
          <ac:spMkLst>
            <pc:docMk/>
            <pc:sldMk cId="1009233863" sldId="318"/>
            <ac:spMk id="3" creationId="{DE242E37-2AAA-F75A-8A60-84AEBBC0CA53}"/>
          </ac:spMkLst>
        </pc:spChg>
        <pc:spChg chg="mod">
          <ac:chgData name="Tore Andestad" userId="9c8c8b9117e0c98e" providerId="LiveId" clId="{CBA5CFF3-DCB0-42AC-B7C1-306A2BB0325A}" dt="2023-11-25T20:46:29.154" v="1131"/>
          <ac:spMkLst>
            <pc:docMk/>
            <pc:sldMk cId="1009233863" sldId="318"/>
            <ac:spMk id="4" creationId="{C08C65BD-8FB1-D5D3-67E2-D0C48ECC328B}"/>
          </ac:spMkLst>
        </pc:spChg>
        <pc:picChg chg="add mod">
          <ac:chgData name="Tore Andestad" userId="9c8c8b9117e0c98e" providerId="LiveId" clId="{CBA5CFF3-DCB0-42AC-B7C1-306A2BB0325A}" dt="2023-11-25T20:45:11.417" v="1084"/>
          <ac:picMkLst>
            <pc:docMk/>
            <pc:sldMk cId="1009233863" sldId="318"/>
            <ac:picMk id="27650" creationId="{73D156DC-4981-D8F8-D772-A33430CC462B}"/>
          </ac:picMkLst>
        </pc:picChg>
      </pc:sldChg>
      <pc:sldChg chg="addSp delSp modSp new mod modAnim">
        <pc:chgData name="Tore Andestad" userId="9c8c8b9117e0c98e" providerId="LiveId" clId="{CBA5CFF3-DCB0-42AC-B7C1-306A2BB0325A}" dt="2023-11-25T20:48:51.861" v="1157"/>
        <pc:sldMkLst>
          <pc:docMk/>
          <pc:sldMk cId="3673618170" sldId="319"/>
        </pc:sldMkLst>
        <pc:spChg chg="mod">
          <ac:chgData name="Tore Andestad" userId="9c8c8b9117e0c98e" providerId="LiveId" clId="{CBA5CFF3-DCB0-42AC-B7C1-306A2BB0325A}" dt="2023-11-25T20:47:02.840" v="1139" actId="255"/>
          <ac:spMkLst>
            <pc:docMk/>
            <pc:sldMk cId="3673618170" sldId="319"/>
            <ac:spMk id="2" creationId="{4B9AC03B-2C35-30CD-4BE2-B6022DFB50F6}"/>
          </ac:spMkLst>
        </pc:spChg>
        <pc:spChg chg="del">
          <ac:chgData name="Tore Andestad" userId="9c8c8b9117e0c98e" providerId="LiveId" clId="{CBA5CFF3-DCB0-42AC-B7C1-306A2BB0325A}" dt="2023-11-25T20:47:28.020" v="1142"/>
          <ac:spMkLst>
            <pc:docMk/>
            <pc:sldMk cId="3673618170" sldId="319"/>
            <ac:spMk id="3" creationId="{BA72E4BB-F99F-9F07-9324-CAE338A94A99}"/>
          </ac:spMkLst>
        </pc:spChg>
        <pc:spChg chg="mod">
          <ac:chgData name="Tore Andestad" userId="9c8c8b9117e0c98e" providerId="LiveId" clId="{CBA5CFF3-DCB0-42AC-B7C1-306A2BB0325A}" dt="2023-11-25T20:48:25.185" v="1156"/>
          <ac:spMkLst>
            <pc:docMk/>
            <pc:sldMk cId="3673618170" sldId="319"/>
            <ac:spMk id="4" creationId="{35E13822-0135-D1C8-223F-C7F8DCA09018}"/>
          </ac:spMkLst>
        </pc:spChg>
        <pc:picChg chg="add mod">
          <ac:chgData name="Tore Andestad" userId="9c8c8b9117e0c98e" providerId="LiveId" clId="{CBA5CFF3-DCB0-42AC-B7C1-306A2BB0325A}" dt="2023-11-25T20:47:28.020" v="1142"/>
          <ac:picMkLst>
            <pc:docMk/>
            <pc:sldMk cId="3673618170" sldId="319"/>
            <ac:picMk id="28674" creationId="{DCD69A10-78BA-CD28-62F4-CE4ABADE3DE1}"/>
          </ac:picMkLst>
        </pc:picChg>
      </pc:sldChg>
      <pc:sldChg chg="addSp delSp modSp new mod modAnim">
        <pc:chgData name="Tore Andestad" userId="9c8c8b9117e0c98e" providerId="LiveId" clId="{CBA5CFF3-DCB0-42AC-B7C1-306A2BB0325A}" dt="2023-11-25T20:51:02.136" v="1182"/>
        <pc:sldMkLst>
          <pc:docMk/>
          <pc:sldMk cId="391122817" sldId="320"/>
        </pc:sldMkLst>
        <pc:spChg chg="mod">
          <ac:chgData name="Tore Andestad" userId="9c8c8b9117e0c98e" providerId="LiveId" clId="{CBA5CFF3-DCB0-42AC-B7C1-306A2BB0325A}" dt="2023-11-25T20:49:18.248" v="1164" actId="255"/>
          <ac:spMkLst>
            <pc:docMk/>
            <pc:sldMk cId="391122817" sldId="320"/>
            <ac:spMk id="2" creationId="{33258A36-737C-F775-9BD9-75805D324D1F}"/>
          </ac:spMkLst>
        </pc:spChg>
        <pc:spChg chg="del">
          <ac:chgData name="Tore Andestad" userId="9c8c8b9117e0c98e" providerId="LiveId" clId="{CBA5CFF3-DCB0-42AC-B7C1-306A2BB0325A}" dt="2023-11-25T20:49:42.997" v="1167"/>
          <ac:spMkLst>
            <pc:docMk/>
            <pc:sldMk cId="391122817" sldId="320"/>
            <ac:spMk id="3" creationId="{371EBC89-B666-14E8-D7C4-7CFBF4E4FFA6}"/>
          </ac:spMkLst>
        </pc:spChg>
        <pc:spChg chg="mod">
          <ac:chgData name="Tore Andestad" userId="9c8c8b9117e0c98e" providerId="LiveId" clId="{CBA5CFF3-DCB0-42AC-B7C1-306A2BB0325A}" dt="2023-11-25T20:50:51.252" v="1181" actId="20577"/>
          <ac:spMkLst>
            <pc:docMk/>
            <pc:sldMk cId="391122817" sldId="320"/>
            <ac:spMk id="4" creationId="{019C2CE1-173D-F592-F135-9A233E3FEA63}"/>
          </ac:spMkLst>
        </pc:spChg>
        <pc:picChg chg="add mod">
          <ac:chgData name="Tore Andestad" userId="9c8c8b9117e0c98e" providerId="LiveId" clId="{CBA5CFF3-DCB0-42AC-B7C1-306A2BB0325A}" dt="2023-11-25T20:49:42.997" v="1167"/>
          <ac:picMkLst>
            <pc:docMk/>
            <pc:sldMk cId="391122817" sldId="320"/>
            <ac:picMk id="29698" creationId="{B4B89160-4041-E5E2-045E-66410BB5DD3A}"/>
          </ac:picMkLst>
        </pc:picChg>
      </pc:sldChg>
      <pc:sldChg chg="addSp delSp modSp new mod modAnim">
        <pc:chgData name="Tore Andestad" userId="9c8c8b9117e0c98e" providerId="LiveId" clId="{CBA5CFF3-DCB0-42AC-B7C1-306A2BB0325A}" dt="2023-11-25T20:53:19.777" v="1207"/>
        <pc:sldMkLst>
          <pc:docMk/>
          <pc:sldMk cId="4225814857" sldId="321"/>
        </pc:sldMkLst>
        <pc:spChg chg="mod">
          <ac:chgData name="Tore Andestad" userId="9c8c8b9117e0c98e" providerId="LiveId" clId="{CBA5CFF3-DCB0-42AC-B7C1-306A2BB0325A}" dt="2023-11-25T20:51:32.919" v="1189" actId="255"/>
          <ac:spMkLst>
            <pc:docMk/>
            <pc:sldMk cId="4225814857" sldId="321"/>
            <ac:spMk id="2" creationId="{E3A45FC3-FFAE-EA22-2692-D7F4DCB7664D}"/>
          </ac:spMkLst>
        </pc:spChg>
        <pc:spChg chg="del">
          <ac:chgData name="Tore Andestad" userId="9c8c8b9117e0c98e" providerId="LiveId" clId="{CBA5CFF3-DCB0-42AC-B7C1-306A2BB0325A}" dt="2023-11-25T20:52:01.706" v="1192"/>
          <ac:spMkLst>
            <pc:docMk/>
            <pc:sldMk cId="4225814857" sldId="321"/>
            <ac:spMk id="3" creationId="{CC7A674C-7D7D-BE4F-69F8-5E6668FA6498}"/>
          </ac:spMkLst>
        </pc:spChg>
        <pc:spChg chg="mod">
          <ac:chgData name="Tore Andestad" userId="9c8c8b9117e0c98e" providerId="LiveId" clId="{CBA5CFF3-DCB0-42AC-B7C1-306A2BB0325A}" dt="2023-11-25T20:53:05.904" v="1206"/>
          <ac:spMkLst>
            <pc:docMk/>
            <pc:sldMk cId="4225814857" sldId="321"/>
            <ac:spMk id="4" creationId="{D2328A1D-5632-B638-7905-BC812C1A0B77}"/>
          </ac:spMkLst>
        </pc:spChg>
        <pc:picChg chg="add mod">
          <ac:chgData name="Tore Andestad" userId="9c8c8b9117e0c98e" providerId="LiveId" clId="{CBA5CFF3-DCB0-42AC-B7C1-306A2BB0325A}" dt="2023-11-25T20:52:01.706" v="1192"/>
          <ac:picMkLst>
            <pc:docMk/>
            <pc:sldMk cId="4225814857" sldId="321"/>
            <ac:picMk id="30722" creationId="{197E8F6A-A0B0-DB5A-35D1-EA13166EB827}"/>
          </ac:picMkLst>
        </pc:picChg>
      </pc:sldChg>
      <pc:sldChg chg="addSp delSp modSp new mod modAnim">
        <pc:chgData name="Tore Andestad" userId="9c8c8b9117e0c98e" providerId="LiveId" clId="{CBA5CFF3-DCB0-42AC-B7C1-306A2BB0325A}" dt="2023-11-25T20:55:39.001" v="1246"/>
        <pc:sldMkLst>
          <pc:docMk/>
          <pc:sldMk cId="2176465885" sldId="322"/>
        </pc:sldMkLst>
        <pc:spChg chg="mod">
          <ac:chgData name="Tore Andestad" userId="9c8c8b9117e0c98e" providerId="LiveId" clId="{CBA5CFF3-DCB0-42AC-B7C1-306A2BB0325A}" dt="2023-11-25T20:53:50.623" v="1214" actId="255"/>
          <ac:spMkLst>
            <pc:docMk/>
            <pc:sldMk cId="2176465885" sldId="322"/>
            <ac:spMk id="2" creationId="{33A3BB9B-4848-791B-B470-E22D28E9251E}"/>
          </ac:spMkLst>
        </pc:spChg>
        <pc:spChg chg="del">
          <ac:chgData name="Tore Andestad" userId="9c8c8b9117e0c98e" providerId="LiveId" clId="{CBA5CFF3-DCB0-42AC-B7C1-306A2BB0325A}" dt="2023-11-25T20:54:18.690" v="1217"/>
          <ac:spMkLst>
            <pc:docMk/>
            <pc:sldMk cId="2176465885" sldId="322"/>
            <ac:spMk id="3" creationId="{9EC01C3D-8100-F7AA-DF73-F6D9E2583D68}"/>
          </ac:spMkLst>
        </pc:spChg>
        <pc:spChg chg="mod">
          <ac:chgData name="Tore Andestad" userId="9c8c8b9117e0c98e" providerId="LiveId" clId="{CBA5CFF3-DCB0-42AC-B7C1-306A2BB0325A}" dt="2023-11-25T20:55:26.851" v="1245" actId="20577"/>
          <ac:spMkLst>
            <pc:docMk/>
            <pc:sldMk cId="2176465885" sldId="322"/>
            <ac:spMk id="4" creationId="{CA510AF2-DC9A-CD9C-AA28-541787194E67}"/>
          </ac:spMkLst>
        </pc:spChg>
        <pc:picChg chg="add mod">
          <ac:chgData name="Tore Andestad" userId="9c8c8b9117e0c98e" providerId="LiveId" clId="{CBA5CFF3-DCB0-42AC-B7C1-306A2BB0325A}" dt="2023-11-25T20:54:18.690" v="1217"/>
          <ac:picMkLst>
            <pc:docMk/>
            <pc:sldMk cId="2176465885" sldId="322"/>
            <ac:picMk id="31746" creationId="{71D8D75E-81F9-137A-83D6-740362E914DD}"/>
          </ac:picMkLst>
        </pc:picChg>
      </pc:sldChg>
      <pc:sldChg chg="addSp delSp modSp new mod modAnim">
        <pc:chgData name="Tore Andestad" userId="9c8c8b9117e0c98e" providerId="LiveId" clId="{CBA5CFF3-DCB0-42AC-B7C1-306A2BB0325A}" dt="2023-11-25T20:57:49.386" v="1288"/>
        <pc:sldMkLst>
          <pc:docMk/>
          <pc:sldMk cId="1404539845" sldId="323"/>
        </pc:sldMkLst>
        <pc:spChg chg="mod">
          <ac:chgData name="Tore Andestad" userId="9c8c8b9117e0c98e" providerId="LiveId" clId="{CBA5CFF3-DCB0-42AC-B7C1-306A2BB0325A}" dt="2023-11-25T20:56:10.323" v="1253" actId="255"/>
          <ac:spMkLst>
            <pc:docMk/>
            <pc:sldMk cId="1404539845" sldId="323"/>
            <ac:spMk id="2" creationId="{870EAB2E-968F-D387-1727-9331654A1026}"/>
          </ac:spMkLst>
        </pc:spChg>
        <pc:spChg chg="del">
          <ac:chgData name="Tore Andestad" userId="9c8c8b9117e0c98e" providerId="LiveId" clId="{CBA5CFF3-DCB0-42AC-B7C1-306A2BB0325A}" dt="2023-11-25T20:56:36.579" v="1256"/>
          <ac:spMkLst>
            <pc:docMk/>
            <pc:sldMk cId="1404539845" sldId="323"/>
            <ac:spMk id="3" creationId="{7E44EB28-E811-9C6A-4EB0-EF00BAEA791C}"/>
          </ac:spMkLst>
        </pc:spChg>
        <pc:spChg chg="mod">
          <ac:chgData name="Tore Andestad" userId="9c8c8b9117e0c98e" providerId="LiveId" clId="{CBA5CFF3-DCB0-42AC-B7C1-306A2BB0325A}" dt="2023-11-25T20:57:38.247" v="1287"/>
          <ac:spMkLst>
            <pc:docMk/>
            <pc:sldMk cId="1404539845" sldId="323"/>
            <ac:spMk id="4" creationId="{17B2A4AF-5944-988B-20C6-2C5796171676}"/>
          </ac:spMkLst>
        </pc:spChg>
        <pc:picChg chg="add mod">
          <ac:chgData name="Tore Andestad" userId="9c8c8b9117e0c98e" providerId="LiveId" clId="{CBA5CFF3-DCB0-42AC-B7C1-306A2BB0325A}" dt="2023-11-25T20:56:36.579" v="1256"/>
          <ac:picMkLst>
            <pc:docMk/>
            <pc:sldMk cId="1404539845" sldId="323"/>
            <ac:picMk id="32770" creationId="{49D20629-EDF5-A00B-C795-F15389ED0AE2}"/>
          </ac:picMkLst>
        </pc:picChg>
        <pc:picChg chg="add del">
          <ac:chgData name="Tore Andestad" userId="9c8c8b9117e0c98e" providerId="LiveId" clId="{CBA5CFF3-DCB0-42AC-B7C1-306A2BB0325A}" dt="2023-11-25T20:56:41.478" v="1260"/>
          <ac:picMkLst>
            <pc:docMk/>
            <pc:sldMk cId="1404539845" sldId="323"/>
            <ac:picMk id="32772" creationId="{00F9A6F2-6B1E-44BA-FAC4-9B2AD9A26050}"/>
          </ac:picMkLst>
        </pc:picChg>
        <pc:picChg chg="add del mod">
          <ac:chgData name="Tore Andestad" userId="9c8c8b9117e0c98e" providerId="LiveId" clId="{CBA5CFF3-DCB0-42AC-B7C1-306A2BB0325A}" dt="2023-11-25T20:56:39.648" v="1259"/>
          <ac:picMkLst>
            <pc:docMk/>
            <pc:sldMk cId="1404539845" sldId="323"/>
            <ac:picMk id="32774" creationId="{0822F8E3-5A2B-B230-2666-3DBBC6A5C8DA}"/>
          </ac:picMkLst>
        </pc:picChg>
      </pc:sldChg>
      <pc:sldChg chg="addSp delSp modSp new mod modAnim">
        <pc:chgData name="Tore Andestad" userId="9c8c8b9117e0c98e" providerId="LiveId" clId="{CBA5CFF3-DCB0-42AC-B7C1-306A2BB0325A}" dt="2023-11-25T20:59:52.316" v="1313"/>
        <pc:sldMkLst>
          <pc:docMk/>
          <pc:sldMk cId="2827881561" sldId="324"/>
        </pc:sldMkLst>
        <pc:spChg chg="mod">
          <ac:chgData name="Tore Andestad" userId="9c8c8b9117e0c98e" providerId="LiveId" clId="{CBA5CFF3-DCB0-42AC-B7C1-306A2BB0325A}" dt="2023-11-25T20:58:25.108" v="1295" actId="255"/>
          <ac:spMkLst>
            <pc:docMk/>
            <pc:sldMk cId="2827881561" sldId="324"/>
            <ac:spMk id="2" creationId="{29717608-C4A9-0D77-EE40-38DB41EE2CBD}"/>
          </ac:spMkLst>
        </pc:spChg>
        <pc:spChg chg="del">
          <ac:chgData name="Tore Andestad" userId="9c8c8b9117e0c98e" providerId="LiveId" clId="{CBA5CFF3-DCB0-42AC-B7C1-306A2BB0325A}" dt="2023-11-25T20:58:45.093" v="1298"/>
          <ac:spMkLst>
            <pc:docMk/>
            <pc:sldMk cId="2827881561" sldId="324"/>
            <ac:spMk id="3" creationId="{D1FDFFFA-0062-0C18-EDA5-0A3B4F6D9234}"/>
          </ac:spMkLst>
        </pc:spChg>
        <pc:spChg chg="mod">
          <ac:chgData name="Tore Andestad" userId="9c8c8b9117e0c98e" providerId="LiveId" clId="{CBA5CFF3-DCB0-42AC-B7C1-306A2BB0325A}" dt="2023-11-25T20:59:45.299" v="1312"/>
          <ac:spMkLst>
            <pc:docMk/>
            <pc:sldMk cId="2827881561" sldId="324"/>
            <ac:spMk id="4" creationId="{5CE0F585-11C7-2901-7C6C-4FD63778C53B}"/>
          </ac:spMkLst>
        </pc:spChg>
        <pc:picChg chg="add mod">
          <ac:chgData name="Tore Andestad" userId="9c8c8b9117e0c98e" providerId="LiveId" clId="{CBA5CFF3-DCB0-42AC-B7C1-306A2BB0325A}" dt="2023-11-25T20:58:50.325" v="1300" actId="1076"/>
          <ac:picMkLst>
            <pc:docMk/>
            <pc:sldMk cId="2827881561" sldId="324"/>
            <ac:picMk id="33794" creationId="{2B18692F-4192-5DDB-C60C-89989723C5C1}"/>
          </ac:picMkLst>
        </pc:picChg>
      </pc:sldChg>
      <pc:sldChg chg="addSp delSp modSp new mod modAnim">
        <pc:chgData name="Tore Andestad" userId="9c8c8b9117e0c98e" providerId="LiveId" clId="{CBA5CFF3-DCB0-42AC-B7C1-306A2BB0325A}" dt="2023-11-25T21:01:41.049" v="1363"/>
        <pc:sldMkLst>
          <pc:docMk/>
          <pc:sldMk cId="2615944212" sldId="325"/>
        </pc:sldMkLst>
        <pc:spChg chg="mod">
          <ac:chgData name="Tore Andestad" userId="9c8c8b9117e0c98e" providerId="LiveId" clId="{CBA5CFF3-DCB0-42AC-B7C1-306A2BB0325A}" dt="2023-11-25T21:00:20.864" v="1322" actId="27636"/>
          <ac:spMkLst>
            <pc:docMk/>
            <pc:sldMk cId="2615944212" sldId="325"/>
            <ac:spMk id="2" creationId="{06EFAC9F-D8F3-E4F6-66D6-E3E54019ABAD}"/>
          </ac:spMkLst>
        </pc:spChg>
        <pc:spChg chg="del">
          <ac:chgData name="Tore Andestad" userId="9c8c8b9117e0c98e" providerId="LiveId" clId="{CBA5CFF3-DCB0-42AC-B7C1-306A2BB0325A}" dt="2023-11-25T21:00:39.703" v="1325"/>
          <ac:spMkLst>
            <pc:docMk/>
            <pc:sldMk cId="2615944212" sldId="325"/>
            <ac:spMk id="3" creationId="{4401A702-6C65-BA31-B3B5-52CD5194321B}"/>
          </ac:spMkLst>
        </pc:spChg>
        <pc:spChg chg="mod">
          <ac:chgData name="Tore Andestad" userId="9c8c8b9117e0c98e" providerId="LiveId" clId="{CBA5CFF3-DCB0-42AC-B7C1-306A2BB0325A}" dt="2023-11-25T21:01:33.630" v="1362"/>
          <ac:spMkLst>
            <pc:docMk/>
            <pc:sldMk cId="2615944212" sldId="325"/>
            <ac:spMk id="4" creationId="{DD782066-9668-E634-FAF5-82D02E6AA37C}"/>
          </ac:spMkLst>
        </pc:spChg>
        <pc:picChg chg="add mod">
          <ac:chgData name="Tore Andestad" userId="9c8c8b9117e0c98e" providerId="LiveId" clId="{CBA5CFF3-DCB0-42AC-B7C1-306A2BB0325A}" dt="2023-11-25T21:00:39.703" v="1325"/>
          <ac:picMkLst>
            <pc:docMk/>
            <pc:sldMk cId="2615944212" sldId="325"/>
            <ac:picMk id="34818" creationId="{C2F9A42B-68F5-27AC-9312-F3E53ADD1C44}"/>
          </ac:picMkLst>
        </pc:picChg>
      </pc:sldChg>
      <pc:sldChg chg="addSp delSp modSp new mod modAnim">
        <pc:chgData name="Tore Andestad" userId="9c8c8b9117e0c98e" providerId="LiveId" clId="{CBA5CFF3-DCB0-42AC-B7C1-306A2BB0325A}" dt="2023-11-25T21:04:25.968" v="1454"/>
        <pc:sldMkLst>
          <pc:docMk/>
          <pc:sldMk cId="2292673627" sldId="326"/>
        </pc:sldMkLst>
        <pc:spChg chg="mod">
          <ac:chgData name="Tore Andestad" userId="9c8c8b9117e0c98e" providerId="LiveId" clId="{CBA5CFF3-DCB0-42AC-B7C1-306A2BB0325A}" dt="2023-11-25T21:02:21.146" v="1372"/>
          <ac:spMkLst>
            <pc:docMk/>
            <pc:sldMk cId="2292673627" sldId="326"/>
            <ac:spMk id="2" creationId="{84BE0EF7-AB48-A4CA-81A7-DF0394632DAE}"/>
          </ac:spMkLst>
        </pc:spChg>
        <pc:spChg chg="del">
          <ac:chgData name="Tore Andestad" userId="9c8c8b9117e0c98e" providerId="LiveId" clId="{CBA5CFF3-DCB0-42AC-B7C1-306A2BB0325A}" dt="2023-11-25T21:02:37.447" v="1375"/>
          <ac:spMkLst>
            <pc:docMk/>
            <pc:sldMk cId="2292673627" sldId="326"/>
            <ac:spMk id="3" creationId="{10892083-2F84-A003-9A47-6F7587E3A1B2}"/>
          </ac:spMkLst>
        </pc:spChg>
        <pc:spChg chg="mod">
          <ac:chgData name="Tore Andestad" userId="9c8c8b9117e0c98e" providerId="LiveId" clId="{CBA5CFF3-DCB0-42AC-B7C1-306A2BB0325A}" dt="2023-11-25T21:04:16.933" v="1453" actId="20577"/>
          <ac:spMkLst>
            <pc:docMk/>
            <pc:sldMk cId="2292673627" sldId="326"/>
            <ac:spMk id="4" creationId="{D100957F-0FEF-6BA2-8723-D1E3DBA4FE29}"/>
          </ac:spMkLst>
        </pc:spChg>
        <pc:picChg chg="add mod">
          <ac:chgData name="Tore Andestad" userId="9c8c8b9117e0c98e" providerId="LiveId" clId="{CBA5CFF3-DCB0-42AC-B7C1-306A2BB0325A}" dt="2023-11-25T21:02:37.447" v="1375"/>
          <ac:picMkLst>
            <pc:docMk/>
            <pc:sldMk cId="2292673627" sldId="326"/>
            <ac:picMk id="35842" creationId="{0C3E01C4-4400-D86E-2D63-55D26D47A5CB}"/>
          </ac:picMkLst>
        </pc:picChg>
      </pc:sldChg>
      <pc:sldChg chg="addSp delSp modSp new mod modAnim">
        <pc:chgData name="Tore Andestad" userId="9c8c8b9117e0c98e" providerId="LiveId" clId="{CBA5CFF3-DCB0-42AC-B7C1-306A2BB0325A}" dt="2023-11-25T21:14:26.178" v="1635" actId="20577"/>
        <pc:sldMkLst>
          <pc:docMk/>
          <pc:sldMk cId="3323401734" sldId="327"/>
        </pc:sldMkLst>
        <pc:spChg chg="mod">
          <ac:chgData name="Tore Andestad" userId="9c8c8b9117e0c98e" providerId="LiveId" clId="{CBA5CFF3-DCB0-42AC-B7C1-306A2BB0325A}" dt="2023-11-25T21:05:21.100" v="1461" actId="255"/>
          <ac:spMkLst>
            <pc:docMk/>
            <pc:sldMk cId="3323401734" sldId="327"/>
            <ac:spMk id="2" creationId="{1EA9EBC2-F418-BE47-07C7-0E85B14AF9D5}"/>
          </ac:spMkLst>
        </pc:spChg>
        <pc:spChg chg="del">
          <ac:chgData name="Tore Andestad" userId="9c8c8b9117e0c98e" providerId="LiveId" clId="{CBA5CFF3-DCB0-42AC-B7C1-306A2BB0325A}" dt="2023-11-25T21:05:43.211" v="1464"/>
          <ac:spMkLst>
            <pc:docMk/>
            <pc:sldMk cId="3323401734" sldId="327"/>
            <ac:spMk id="3" creationId="{055740D8-471A-0C25-A171-5A78F547FCEA}"/>
          </ac:spMkLst>
        </pc:spChg>
        <pc:spChg chg="mod">
          <ac:chgData name="Tore Andestad" userId="9c8c8b9117e0c98e" providerId="LiveId" clId="{CBA5CFF3-DCB0-42AC-B7C1-306A2BB0325A}" dt="2023-11-25T21:14:26.178" v="1635" actId="20577"/>
          <ac:spMkLst>
            <pc:docMk/>
            <pc:sldMk cId="3323401734" sldId="327"/>
            <ac:spMk id="4" creationId="{0DEE7E79-ABE4-0AC7-255F-A2F7ECF7F8EA}"/>
          </ac:spMkLst>
        </pc:spChg>
        <pc:picChg chg="add mod">
          <ac:chgData name="Tore Andestad" userId="9c8c8b9117e0c98e" providerId="LiveId" clId="{CBA5CFF3-DCB0-42AC-B7C1-306A2BB0325A}" dt="2023-11-25T21:05:46.734" v="1465" actId="14100"/>
          <ac:picMkLst>
            <pc:docMk/>
            <pc:sldMk cId="3323401734" sldId="327"/>
            <ac:picMk id="36866" creationId="{52DE6531-39EE-31AA-92CA-7E37326B65A0}"/>
          </ac:picMkLst>
        </pc:picChg>
      </pc:sldChg>
      <pc:sldChg chg="addSp delSp modSp new mod modAnim">
        <pc:chgData name="Tore Andestad" userId="9c8c8b9117e0c98e" providerId="LiveId" clId="{CBA5CFF3-DCB0-42AC-B7C1-306A2BB0325A}" dt="2023-11-25T21:17:36.802" v="1749"/>
        <pc:sldMkLst>
          <pc:docMk/>
          <pc:sldMk cId="2338124805" sldId="328"/>
        </pc:sldMkLst>
        <pc:spChg chg="mod">
          <ac:chgData name="Tore Andestad" userId="9c8c8b9117e0c98e" providerId="LiveId" clId="{CBA5CFF3-DCB0-42AC-B7C1-306A2BB0325A}" dt="2023-11-25T21:15:07.517" v="1644" actId="255"/>
          <ac:spMkLst>
            <pc:docMk/>
            <pc:sldMk cId="2338124805" sldId="328"/>
            <ac:spMk id="2" creationId="{037538D3-C0CB-C53E-1EF7-A8A7A9FDD56E}"/>
          </ac:spMkLst>
        </pc:spChg>
        <pc:spChg chg="del">
          <ac:chgData name="Tore Andestad" userId="9c8c8b9117e0c98e" providerId="LiveId" clId="{CBA5CFF3-DCB0-42AC-B7C1-306A2BB0325A}" dt="2023-11-25T21:15:45.990" v="1647"/>
          <ac:spMkLst>
            <pc:docMk/>
            <pc:sldMk cId="2338124805" sldId="328"/>
            <ac:spMk id="3" creationId="{76538ACE-3763-9E45-1677-CB54BE669A70}"/>
          </ac:spMkLst>
        </pc:spChg>
        <pc:spChg chg="mod">
          <ac:chgData name="Tore Andestad" userId="9c8c8b9117e0c98e" providerId="LiveId" clId="{CBA5CFF3-DCB0-42AC-B7C1-306A2BB0325A}" dt="2023-11-25T21:17:26.150" v="1748" actId="20577"/>
          <ac:spMkLst>
            <pc:docMk/>
            <pc:sldMk cId="2338124805" sldId="328"/>
            <ac:spMk id="4" creationId="{A2E9D8DE-DEE1-B5CF-F9A6-A55DEDF29C29}"/>
          </ac:spMkLst>
        </pc:spChg>
        <pc:picChg chg="add mod">
          <ac:chgData name="Tore Andestad" userId="9c8c8b9117e0c98e" providerId="LiveId" clId="{CBA5CFF3-DCB0-42AC-B7C1-306A2BB0325A}" dt="2023-11-25T21:15:45.990" v="1647"/>
          <ac:picMkLst>
            <pc:docMk/>
            <pc:sldMk cId="2338124805" sldId="328"/>
            <ac:picMk id="37890" creationId="{296FFB40-126E-7DD2-A386-DDF4ED4E20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1E83B-D8B0-4E7E-A174-3E1BF3D75394}" type="datetimeFigureOut">
              <a:rPr lang="nb-NO" smtClean="0"/>
              <a:t>09.12.2023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4975E-2416-47FB-A674-5E23228162B9}" type="slidenum">
              <a:rPr lang="nb-NO" smtClean="0"/>
              <a:t>‹#›</a:t>
            </a:fld>
            <a:endParaRPr lang="nb-NO"/>
          </a:p>
        </p:txBody>
      </p:sp>
    </p:spTree>
    <p:extLst>
      <p:ext uri="{BB962C8B-B14F-4D97-AF65-F5344CB8AC3E}">
        <p14:creationId xmlns:p14="http://schemas.microsoft.com/office/powerpoint/2010/main" val="83249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ABBA08-5798-B830-AF06-B0E7778E784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8C0CC07-7D0F-F738-B4CE-CB2E768974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F2C6E95-6654-548F-FE44-78BA005A36C6}"/>
              </a:ext>
            </a:extLst>
          </p:cNvPr>
          <p:cNvSpPr>
            <a:spLocks noGrp="1"/>
          </p:cNvSpPr>
          <p:nvPr>
            <p:ph type="dt" sz="half" idx="10"/>
          </p:nvPr>
        </p:nvSpPr>
        <p:spPr/>
        <p:txBody>
          <a:bodyPr/>
          <a:lstStyle/>
          <a:p>
            <a:fld id="{CE19F58E-2957-478A-94E2-06BBCBC312AE}" type="datetime1">
              <a:rPr lang="nb-NO" smtClean="0"/>
              <a:t>09.12.2023</a:t>
            </a:fld>
            <a:endParaRPr lang="nb-NO"/>
          </a:p>
        </p:txBody>
      </p:sp>
      <p:sp>
        <p:nvSpPr>
          <p:cNvPr id="5" name="Plassholder for bunntekst 4">
            <a:extLst>
              <a:ext uri="{FF2B5EF4-FFF2-40B4-BE49-F238E27FC236}">
                <a16:creationId xmlns:a16="http://schemas.microsoft.com/office/drawing/2014/main" id="{57F510B9-08BC-E8C1-D76B-97BBAEF8A060}"/>
              </a:ext>
            </a:extLst>
          </p:cNvPr>
          <p:cNvSpPr>
            <a:spLocks noGrp="1"/>
          </p:cNvSpPr>
          <p:nvPr>
            <p:ph type="ftr" sz="quarter" idx="11"/>
          </p:nvPr>
        </p:nvSpPr>
        <p:spPr/>
        <p:txBody>
          <a:bodyPr/>
          <a:lstStyle/>
          <a:p>
            <a:r>
              <a:rPr lang="nb-NO"/>
              <a:t>Eksamenstrim til jegerprøvekurset.no kipittel 2  1/24</a:t>
            </a:r>
          </a:p>
        </p:txBody>
      </p:sp>
      <p:sp>
        <p:nvSpPr>
          <p:cNvPr id="6" name="Plassholder for lysbildenummer 5">
            <a:extLst>
              <a:ext uri="{FF2B5EF4-FFF2-40B4-BE49-F238E27FC236}">
                <a16:creationId xmlns:a16="http://schemas.microsoft.com/office/drawing/2014/main" id="{120120D3-7CAE-E5E1-CD8C-61370FB280F9}"/>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394766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18C3CC-6DC4-1ABA-F9E1-7119D938D10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B8153F4-32AF-D4C7-8714-45EF5A7AA96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3367D-E272-7F60-AA66-53EC3D914817}"/>
              </a:ext>
            </a:extLst>
          </p:cNvPr>
          <p:cNvSpPr>
            <a:spLocks noGrp="1"/>
          </p:cNvSpPr>
          <p:nvPr>
            <p:ph type="dt" sz="half" idx="10"/>
          </p:nvPr>
        </p:nvSpPr>
        <p:spPr/>
        <p:txBody>
          <a:bodyPr/>
          <a:lstStyle/>
          <a:p>
            <a:fld id="{9605DFA0-A869-4FE8-8732-D21522CEFA93}" type="datetime1">
              <a:rPr lang="nb-NO" smtClean="0"/>
              <a:t>09.12.2023</a:t>
            </a:fld>
            <a:endParaRPr lang="nb-NO"/>
          </a:p>
        </p:txBody>
      </p:sp>
      <p:sp>
        <p:nvSpPr>
          <p:cNvPr id="5" name="Plassholder for bunntekst 4">
            <a:extLst>
              <a:ext uri="{FF2B5EF4-FFF2-40B4-BE49-F238E27FC236}">
                <a16:creationId xmlns:a16="http://schemas.microsoft.com/office/drawing/2014/main" id="{81633692-7DFF-4EEC-A1A8-DE9CF7CB47F4}"/>
              </a:ext>
            </a:extLst>
          </p:cNvPr>
          <p:cNvSpPr>
            <a:spLocks noGrp="1"/>
          </p:cNvSpPr>
          <p:nvPr>
            <p:ph type="ftr" sz="quarter" idx="11"/>
          </p:nvPr>
        </p:nvSpPr>
        <p:spPr/>
        <p:txBody>
          <a:bodyPr/>
          <a:lstStyle/>
          <a:p>
            <a:r>
              <a:rPr lang="nb-NO"/>
              <a:t>Eksamenstrim til jegerprøvekurset.no kipittel 2  1/24</a:t>
            </a:r>
          </a:p>
        </p:txBody>
      </p:sp>
      <p:sp>
        <p:nvSpPr>
          <p:cNvPr id="6" name="Plassholder for lysbildenummer 5">
            <a:extLst>
              <a:ext uri="{FF2B5EF4-FFF2-40B4-BE49-F238E27FC236}">
                <a16:creationId xmlns:a16="http://schemas.microsoft.com/office/drawing/2014/main" id="{24E3AD7A-1A14-7D9B-4C8F-F86F9D2FE013}"/>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266646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A719D4E-A1D5-C6F3-1328-6548B4E0A10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A81B4C3-7455-2571-982F-6A9D77934FF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ADC495F-8953-84C5-8C59-B344386281CF}"/>
              </a:ext>
            </a:extLst>
          </p:cNvPr>
          <p:cNvSpPr>
            <a:spLocks noGrp="1"/>
          </p:cNvSpPr>
          <p:nvPr>
            <p:ph type="dt" sz="half" idx="10"/>
          </p:nvPr>
        </p:nvSpPr>
        <p:spPr/>
        <p:txBody>
          <a:bodyPr/>
          <a:lstStyle/>
          <a:p>
            <a:fld id="{284ABB1B-294D-4034-95DB-8B2F843A834F}" type="datetime1">
              <a:rPr lang="nb-NO" smtClean="0"/>
              <a:t>09.12.2023</a:t>
            </a:fld>
            <a:endParaRPr lang="nb-NO"/>
          </a:p>
        </p:txBody>
      </p:sp>
      <p:sp>
        <p:nvSpPr>
          <p:cNvPr id="5" name="Plassholder for bunntekst 4">
            <a:extLst>
              <a:ext uri="{FF2B5EF4-FFF2-40B4-BE49-F238E27FC236}">
                <a16:creationId xmlns:a16="http://schemas.microsoft.com/office/drawing/2014/main" id="{9302969A-67DC-20A0-E28A-298ECF170E83}"/>
              </a:ext>
            </a:extLst>
          </p:cNvPr>
          <p:cNvSpPr>
            <a:spLocks noGrp="1"/>
          </p:cNvSpPr>
          <p:nvPr>
            <p:ph type="ftr" sz="quarter" idx="11"/>
          </p:nvPr>
        </p:nvSpPr>
        <p:spPr/>
        <p:txBody>
          <a:bodyPr/>
          <a:lstStyle/>
          <a:p>
            <a:r>
              <a:rPr lang="nb-NO"/>
              <a:t>Eksamenstrim til jegerprøvekurset.no kipittel 2  1/24</a:t>
            </a:r>
          </a:p>
        </p:txBody>
      </p:sp>
      <p:sp>
        <p:nvSpPr>
          <p:cNvPr id="6" name="Plassholder for lysbildenummer 5">
            <a:extLst>
              <a:ext uri="{FF2B5EF4-FFF2-40B4-BE49-F238E27FC236}">
                <a16:creationId xmlns:a16="http://schemas.microsoft.com/office/drawing/2014/main" id="{0DB0855F-2DF8-1600-744E-FBD54AB9D54A}"/>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237597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5128CD-6A0F-73ED-6CDB-A981BB39254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36D5EF0-FED2-D338-8A5C-2F86A064279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200C28-D9CA-51DC-2EF8-BF7F7A576356}"/>
              </a:ext>
            </a:extLst>
          </p:cNvPr>
          <p:cNvSpPr>
            <a:spLocks noGrp="1"/>
          </p:cNvSpPr>
          <p:nvPr>
            <p:ph type="dt" sz="half" idx="10"/>
          </p:nvPr>
        </p:nvSpPr>
        <p:spPr/>
        <p:txBody>
          <a:bodyPr/>
          <a:lstStyle/>
          <a:p>
            <a:fld id="{990C749B-F994-4B3A-9800-2F40CD5B2EB0}" type="datetime1">
              <a:rPr lang="nb-NO" smtClean="0"/>
              <a:t>09.12.2023</a:t>
            </a:fld>
            <a:endParaRPr lang="nb-NO"/>
          </a:p>
        </p:txBody>
      </p:sp>
      <p:sp>
        <p:nvSpPr>
          <p:cNvPr id="5" name="Plassholder for bunntekst 4">
            <a:extLst>
              <a:ext uri="{FF2B5EF4-FFF2-40B4-BE49-F238E27FC236}">
                <a16:creationId xmlns:a16="http://schemas.microsoft.com/office/drawing/2014/main" id="{2E4ACCCE-B73B-72C6-D17A-486BE7AAF8DC}"/>
              </a:ext>
            </a:extLst>
          </p:cNvPr>
          <p:cNvSpPr>
            <a:spLocks noGrp="1"/>
          </p:cNvSpPr>
          <p:nvPr>
            <p:ph type="ftr" sz="quarter" idx="11"/>
          </p:nvPr>
        </p:nvSpPr>
        <p:spPr/>
        <p:txBody>
          <a:bodyPr/>
          <a:lstStyle/>
          <a:p>
            <a:r>
              <a:rPr lang="nb-NO"/>
              <a:t>Eksamenstrim til jegerprøvekurset.no kipittel 2  1/24</a:t>
            </a:r>
          </a:p>
        </p:txBody>
      </p:sp>
      <p:sp>
        <p:nvSpPr>
          <p:cNvPr id="6" name="Plassholder for lysbildenummer 5">
            <a:extLst>
              <a:ext uri="{FF2B5EF4-FFF2-40B4-BE49-F238E27FC236}">
                <a16:creationId xmlns:a16="http://schemas.microsoft.com/office/drawing/2014/main" id="{E71D94F4-5E9D-A357-9494-A3B281DB12EF}"/>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192442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5DB72E-F191-1C64-B639-95ECF56EE83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D134FA8-DB7D-45A0-BC6D-48838A9E3F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04A6984-0C34-1E56-1F47-C130B4DD9E23}"/>
              </a:ext>
            </a:extLst>
          </p:cNvPr>
          <p:cNvSpPr>
            <a:spLocks noGrp="1"/>
          </p:cNvSpPr>
          <p:nvPr>
            <p:ph type="dt" sz="half" idx="10"/>
          </p:nvPr>
        </p:nvSpPr>
        <p:spPr/>
        <p:txBody>
          <a:bodyPr/>
          <a:lstStyle/>
          <a:p>
            <a:fld id="{7849A429-4C50-45A3-BBE8-71730C30F07C}" type="datetime1">
              <a:rPr lang="nb-NO" smtClean="0"/>
              <a:t>09.12.2023</a:t>
            </a:fld>
            <a:endParaRPr lang="nb-NO"/>
          </a:p>
        </p:txBody>
      </p:sp>
      <p:sp>
        <p:nvSpPr>
          <p:cNvPr id="5" name="Plassholder for bunntekst 4">
            <a:extLst>
              <a:ext uri="{FF2B5EF4-FFF2-40B4-BE49-F238E27FC236}">
                <a16:creationId xmlns:a16="http://schemas.microsoft.com/office/drawing/2014/main" id="{21273A59-6F22-0B9A-131C-B887DA82E5ED}"/>
              </a:ext>
            </a:extLst>
          </p:cNvPr>
          <p:cNvSpPr>
            <a:spLocks noGrp="1"/>
          </p:cNvSpPr>
          <p:nvPr>
            <p:ph type="ftr" sz="quarter" idx="11"/>
          </p:nvPr>
        </p:nvSpPr>
        <p:spPr/>
        <p:txBody>
          <a:bodyPr/>
          <a:lstStyle/>
          <a:p>
            <a:r>
              <a:rPr lang="nb-NO"/>
              <a:t>Eksamenstrim til jegerprøvekurset.no kipittel 2  1/24</a:t>
            </a:r>
          </a:p>
        </p:txBody>
      </p:sp>
      <p:sp>
        <p:nvSpPr>
          <p:cNvPr id="6" name="Plassholder for lysbildenummer 5">
            <a:extLst>
              <a:ext uri="{FF2B5EF4-FFF2-40B4-BE49-F238E27FC236}">
                <a16:creationId xmlns:a16="http://schemas.microsoft.com/office/drawing/2014/main" id="{4F566FE5-4B56-4547-C55D-222B2E5EA965}"/>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19894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1CE8BA-B75A-93B6-695C-F3F17804D74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A341F07-0618-E46C-B1BE-EDD1CBBD5AE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D07598E-A992-03F6-D4BD-32262E3A15F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A589066-0EE4-5ABD-6E21-F561A3BE0437}"/>
              </a:ext>
            </a:extLst>
          </p:cNvPr>
          <p:cNvSpPr>
            <a:spLocks noGrp="1"/>
          </p:cNvSpPr>
          <p:nvPr>
            <p:ph type="dt" sz="half" idx="10"/>
          </p:nvPr>
        </p:nvSpPr>
        <p:spPr/>
        <p:txBody>
          <a:bodyPr/>
          <a:lstStyle/>
          <a:p>
            <a:fld id="{B09A09E3-3C4B-4989-A9FA-878111CBB42C}" type="datetime1">
              <a:rPr lang="nb-NO" smtClean="0"/>
              <a:t>09.12.2023</a:t>
            </a:fld>
            <a:endParaRPr lang="nb-NO"/>
          </a:p>
        </p:txBody>
      </p:sp>
      <p:sp>
        <p:nvSpPr>
          <p:cNvPr id="6" name="Plassholder for bunntekst 5">
            <a:extLst>
              <a:ext uri="{FF2B5EF4-FFF2-40B4-BE49-F238E27FC236}">
                <a16:creationId xmlns:a16="http://schemas.microsoft.com/office/drawing/2014/main" id="{0BE71A5F-CDA3-515E-A3F2-13CEC6076C2A}"/>
              </a:ext>
            </a:extLst>
          </p:cNvPr>
          <p:cNvSpPr>
            <a:spLocks noGrp="1"/>
          </p:cNvSpPr>
          <p:nvPr>
            <p:ph type="ftr" sz="quarter" idx="11"/>
          </p:nvPr>
        </p:nvSpPr>
        <p:spPr/>
        <p:txBody>
          <a:bodyPr/>
          <a:lstStyle/>
          <a:p>
            <a:r>
              <a:rPr lang="nb-NO"/>
              <a:t>Eksamenstrim til jegerprøvekurset.no kipittel 2  1/24</a:t>
            </a:r>
          </a:p>
        </p:txBody>
      </p:sp>
      <p:sp>
        <p:nvSpPr>
          <p:cNvPr id="7" name="Plassholder for lysbildenummer 6">
            <a:extLst>
              <a:ext uri="{FF2B5EF4-FFF2-40B4-BE49-F238E27FC236}">
                <a16:creationId xmlns:a16="http://schemas.microsoft.com/office/drawing/2014/main" id="{B5A47D65-68EF-BB8C-764F-391B4141CE79}"/>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29615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F13DFD-2A28-5399-2FC1-A02AF4916A2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841892C-4B45-7A52-951F-6B94CE7A7D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A425770-4E98-9C9C-354D-0102AA39E11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7135C17-55F1-AAEF-8F17-D6AAA94E71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0D79F5F-99B9-439F-EA41-9F1159D933A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D2C9D55-0EFF-EC6E-1A88-D0D35EE1A38C}"/>
              </a:ext>
            </a:extLst>
          </p:cNvPr>
          <p:cNvSpPr>
            <a:spLocks noGrp="1"/>
          </p:cNvSpPr>
          <p:nvPr>
            <p:ph type="dt" sz="half" idx="10"/>
          </p:nvPr>
        </p:nvSpPr>
        <p:spPr/>
        <p:txBody>
          <a:bodyPr/>
          <a:lstStyle/>
          <a:p>
            <a:fld id="{F1053F67-C4F6-48F6-A18A-5A25D642A714}" type="datetime1">
              <a:rPr lang="nb-NO" smtClean="0"/>
              <a:t>09.12.2023</a:t>
            </a:fld>
            <a:endParaRPr lang="nb-NO"/>
          </a:p>
        </p:txBody>
      </p:sp>
      <p:sp>
        <p:nvSpPr>
          <p:cNvPr id="8" name="Plassholder for bunntekst 7">
            <a:extLst>
              <a:ext uri="{FF2B5EF4-FFF2-40B4-BE49-F238E27FC236}">
                <a16:creationId xmlns:a16="http://schemas.microsoft.com/office/drawing/2014/main" id="{A1D675EC-D116-2EF0-8403-35787C8F72E9}"/>
              </a:ext>
            </a:extLst>
          </p:cNvPr>
          <p:cNvSpPr>
            <a:spLocks noGrp="1"/>
          </p:cNvSpPr>
          <p:nvPr>
            <p:ph type="ftr" sz="quarter" idx="11"/>
          </p:nvPr>
        </p:nvSpPr>
        <p:spPr/>
        <p:txBody>
          <a:bodyPr/>
          <a:lstStyle/>
          <a:p>
            <a:r>
              <a:rPr lang="nb-NO"/>
              <a:t>Eksamenstrim til jegerprøvekurset.no kipittel 2  1/24</a:t>
            </a:r>
          </a:p>
        </p:txBody>
      </p:sp>
      <p:sp>
        <p:nvSpPr>
          <p:cNvPr id="9" name="Plassholder for lysbildenummer 8">
            <a:extLst>
              <a:ext uri="{FF2B5EF4-FFF2-40B4-BE49-F238E27FC236}">
                <a16:creationId xmlns:a16="http://schemas.microsoft.com/office/drawing/2014/main" id="{04C76286-45C8-D7DE-E909-93A468E8D162}"/>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13570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8134E8-6D37-3A63-16E9-60705C5B1B9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6325576-9F28-9FA2-389C-4057F91C3688}"/>
              </a:ext>
            </a:extLst>
          </p:cNvPr>
          <p:cNvSpPr>
            <a:spLocks noGrp="1"/>
          </p:cNvSpPr>
          <p:nvPr>
            <p:ph type="dt" sz="half" idx="10"/>
          </p:nvPr>
        </p:nvSpPr>
        <p:spPr/>
        <p:txBody>
          <a:bodyPr/>
          <a:lstStyle/>
          <a:p>
            <a:fld id="{5A607D5F-4151-4D4A-98BA-50B2B9F5565C}" type="datetime1">
              <a:rPr lang="nb-NO" smtClean="0"/>
              <a:t>09.12.2023</a:t>
            </a:fld>
            <a:endParaRPr lang="nb-NO"/>
          </a:p>
        </p:txBody>
      </p:sp>
      <p:sp>
        <p:nvSpPr>
          <p:cNvPr id="4" name="Plassholder for bunntekst 3">
            <a:extLst>
              <a:ext uri="{FF2B5EF4-FFF2-40B4-BE49-F238E27FC236}">
                <a16:creationId xmlns:a16="http://schemas.microsoft.com/office/drawing/2014/main" id="{A7832CD3-E063-B066-C991-93034D0217DC}"/>
              </a:ext>
            </a:extLst>
          </p:cNvPr>
          <p:cNvSpPr>
            <a:spLocks noGrp="1"/>
          </p:cNvSpPr>
          <p:nvPr>
            <p:ph type="ftr" sz="quarter" idx="11"/>
          </p:nvPr>
        </p:nvSpPr>
        <p:spPr/>
        <p:txBody>
          <a:bodyPr/>
          <a:lstStyle/>
          <a:p>
            <a:r>
              <a:rPr lang="nb-NO"/>
              <a:t>Eksamenstrim til jegerprøvekurset.no kipittel 2  1/24</a:t>
            </a:r>
          </a:p>
        </p:txBody>
      </p:sp>
      <p:sp>
        <p:nvSpPr>
          <p:cNvPr id="5" name="Plassholder for lysbildenummer 4">
            <a:extLst>
              <a:ext uri="{FF2B5EF4-FFF2-40B4-BE49-F238E27FC236}">
                <a16:creationId xmlns:a16="http://schemas.microsoft.com/office/drawing/2014/main" id="{0DB15B34-F52C-28E4-300F-F79539722D7C}"/>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315231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1603464-9E61-EA6C-A7B1-7654CD00C717}"/>
              </a:ext>
            </a:extLst>
          </p:cNvPr>
          <p:cNvSpPr>
            <a:spLocks noGrp="1"/>
          </p:cNvSpPr>
          <p:nvPr>
            <p:ph type="dt" sz="half" idx="10"/>
          </p:nvPr>
        </p:nvSpPr>
        <p:spPr/>
        <p:txBody>
          <a:bodyPr/>
          <a:lstStyle/>
          <a:p>
            <a:fld id="{272CE806-DC77-4BDB-B297-ECA3E343A8B0}" type="datetime1">
              <a:rPr lang="nb-NO" smtClean="0"/>
              <a:t>09.12.2023</a:t>
            </a:fld>
            <a:endParaRPr lang="nb-NO"/>
          </a:p>
        </p:txBody>
      </p:sp>
      <p:sp>
        <p:nvSpPr>
          <p:cNvPr id="3" name="Plassholder for bunntekst 2">
            <a:extLst>
              <a:ext uri="{FF2B5EF4-FFF2-40B4-BE49-F238E27FC236}">
                <a16:creationId xmlns:a16="http://schemas.microsoft.com/office/drawing/2014/main" id="{8CEBA764-8AAE-F83D-AD77-41A117FAC5C9}"/>
              </a:ext>
            </a:extLst>
          </p:cNvPr>
          <p:cNvSpPr>
            <a:spLocks noGrp="1"/>
          </p:cNvSpPr>
          <p:nvPr>
            <p:ph type="ftr" sz="quarter" idx="11"/>
          </p:nvPr>
        </p:nvSpPr>
        <p:spPr/>
        <p:txBody>
          <a:bodyPr/>
          <a:lstStyle/>
          <a:p>
            <a:r>
              <a:rPr lang="nb-NO"/>
              <a:t>Eksamenstrim til jegerprøvekurset.no kipittel 2  1/24</a:t>
            </a:r>
          </a:p>
        </p:txBody>
      </p:sp>
      <p:sp>
        <p:nvSpPr>
          <p:cNvPr id="4" name="Plassholder for lysbildenummer 3">
            <a:extLst>
              <a:ext uri="{FF2B5EF4-FFF2-40B4-BE49-F238E27FC236}">
                <a16:creationId xmlns:a16="http://schemas.microsoft.com/office/drawing/2014/main" id="{E8D85A78-5330-F740-F664-8690CB8F5DC4}"/>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228991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4A3E9-CE1E-D428-DA87-B6CF558BBAA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B2D3381-AE94-373E-159B-CB3080BDB0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26A0167-B88E-0F2B-5DC4-15C8006B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DBC08B0-3BCC-C0F3-B748-A85C4032CD0B}"/>
              </a:ext>
            </a:extLst>
          </p:cNvPr>
          <p:cNvSpPr>
            <a:spLocks noGrp="1"/>
          </p:cNvSpPr>
          <p:nvPr>
            <p:ph type="dt" sz="half" idx="10"/>
          </p:nvPr>
        </p:nvSpPr>
        <p:spPr/>
        <p:txBody>
          <a:bodyPr/>
          <a:lstStyle/>
          <a:p>
            <a:fld id="{957FE257-B49F-43B1-9DAA-CB7D4D9770D4}" type="datetime1">
              <a:rPr lang="nb-NO" smtClean="0"/>
              <a:t>09.12.2023</a:t>
            </a:fld>
            <a:endParaRPr lang="nb-NO"/>
          </a:p>
        </p:txBody>
      </p:sp>
      <p:sp>
        <p:nvSpPr>
          <p:cNvPr id="6" name="Plassholder for bunntekst 5">
            <a:extLst>
              <a:ext uri="{FF2B5EF4-FFF2-40B4-BE49-F238E27FC236}">
                <a16:creationId xmlns:a16="http://schemas.microsoft.com/office/drawing/2014/main" id="{D8BF3833-2E41-AA85-E48E-1AE9A5ED1571}"/>
              </a:ext>
            </a:extLst>
          </p:cNvPr>
          <p:cNvSpPr>
            <a:spLocks noGrp="1"/>
          </p:cNvSpPr>
          <p:nvPr>
            <p:ph type="ftr" sz="quarter" idx="11"/>
          </p:nvPr>
        </p:nvSpPr>
        <p:spPr/>
        <p:txBody>
          <a:bodyPr/>
          <a:lstStyle/>
          <a:p>
            <a:r>
              <a:rPr lang="nb-NO"/>
              <a:t>Eksamenstrim til jegerprøvekurset.no kipittel 2  1/24</a:t>
            </a:r>
          </a:p>
        </p:txBody>
      </p:sp>
      <p:sp>
        <p:nvSpPr>
          <p:cNvPr id="7" name="Plassholder for lysbildenummer 6">
            <a:extLst>
              <a:ext uri="{FF2B5EF4-FFF2-40B4-BE49-F238E27FC236}">
                <a16:creationId xmlns:a16="http://schemas.microsoft.com/office/drawing/2014/main" id="{4C487007-1CED-1084-C84D-5499DFA0C97E}"/>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202912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1C7711-ACFD-8BD8-B1B9-1EF21CD16FC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2318DE6-6D9E-8C38-ED44-A7EC460D70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5DAE847-0684-8051-E224-A519B61D6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A65A938-C09E-308A-05B1-220C0E5D96D2}"/>
              </a:ext>
            </a:extLst>
          </p:cNvPr>
          <p:cNvSpPr>
            <a:spLocks noGrp="1"/>
          </p:cNvSpPr>
          <p:nvPr>
            <p:ph type="dt" sz="half" idx="10"/>
          </p:nvPr>
        </p:nvSpPr>
        <p:spPr/>
        <p:txBody>
          <a:bodyPr/>
          <a:lstStyle/>
          <a:p>
            <a:fld id="{D1B516DE-852E-4B16-BD4C-92012C2797C5}" type="datetime1">
              <a:rPr lang="nb-NO" smtClean="0"/>
              <a:t>09.12.2023</a:t>
            </a:fld>
            <a:endParaRPr lang="nb-NO"/>
          </a:p>
        </p:txBody>
      </p:sp>
      <p:sp>
        <p:nvSpPr>
          <p:cNvPr id="6" name="Plassholder for bunntekst 5">
            <a:extLst>
              <a:ext uri="{FF2B5EF4-FFF2-40B4-BE49-F238E27FC236}">
                <a16:creationId xmlns:a16="http://schemas.microsoft.com/office/drawing/2014/main" id="{1650728F-91AF-3BEF-2460-3C52C2F50CEC}"/>
              </a:ext>
            </a:extLst>
          </p:cNvPr>
          <p:cNvSpPr>
            <a:spLocks noGrp="1"/>
          </p:cNvSpPr>
          <p:nvPr>
            <p:ph type="ftr" sz="quarter" idx="11"/>
          </p:nvPr>
        </p:nvSpPr>
        <p:spPr/>
        <p:txBody>
          <a:bodyPr/>
          <a:lstStyle/>
          <a:p>
            <a:r>
              <a:rPr lang="nb-NO"/>
              <a:t>Eksamenstrim til jegerprøvekurset.no kipittel 2  1/24</a:t>
            </a:r>
          </a:p>
        </p:txBody>
      </p:sp>
      <p:sp>
        <p:nvSpPr>
          <p:cNvPr id="7" name="Plassholder for lysbildenummer 6">
            <a:extLst>
              <a:ext uri="{FF2B5EF4-FFF2-40B4-BE49-F238E27FC236}">
                <a16:creationId xmlns:a16="http://schemas.microsoft.com/office/drawing/2014/main" id="{A45A55B1-2570-1050-AEB9-C392CCA0ECFB}"/>
              </a:ext>
            </a:extLst>
          </p:cNvPr>
          <p:cNvSpPr>
            <a:spLocks noGrp="1"/>
          </p:cNvSpPr>
          <p:nvPr>
            <p:ph type="sldNum" sz="quarter" idx="12"/>
          </p:nvPr>
        </p:nvSpPr>
        <p:spPr/>
        <p:txBody>
          <a:bodyPr/>
          <a:lstStyle/>
          <a:p>
            <a:fld id="{0F06652F-0B6F-4FF8-B98C-3B91349A84A1}" type="slidenum">
              <a:rPr lang="nb-NO" smtClean="0"/>
              <a:t>‹#›</a:t>
            </a:fld>
            <a:endParaRPr lang="nb-NO"/>
          </a:p>
        </p:txBody>
      </p:sp>
    </p:spTree>
    <p:extLst>
      <p:ext uri="{BB962C8B-B14F-4D97-AF65-F5344CB8AC3E}">
        <p14:creationId xmlns:p14="http://schemas.microsoft.com/office/powerpoint/2010/main" val="33755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32CF77E-C6BE-4C23-ADB2-0BED5A1DE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06D42F1-9A3A-4CC6-DF24-90E4B9C31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80023CC-6F47-585D-3790-82A4ADA6E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8D44F-58C1-4383-9349-B75E10293152}" type="datetime1">
              <a:rPr lang="nb-NO" smtClean="0"/>
              <a:t>09.12.2023</a:t>
            </a:fld>
            <a:endParaRPr lang="nb-NO"/>
          </a:p>
        </p:txBody>
      </p:sp>
      <p:sp>
        <p:nvSpPr>
          <p:cNvPr id="5" name="Plassholder for bunntekst 4">
            <a:extLst>
              <a:ext uri="{FF2B5EF4-FFF2-40B4-BE49-F238E27FC236}">
                <a16:creationId xmlns:a16="http://schemas.microsoft.com/office/drawing/2014/main" id="{9FB511F4-325A-0CA3-9E31-B186F24B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Eksamenstrim til jegerprøvekurset.no kipittel 2  1/24</a:t>
            </a:r>
          </a:p>
        </p:txBody>
      </p:sp>
      <p:sp>
        <p:nvSpPr>
          <p:cNvPr id="6" name="Plassholder for lysbildenummer 5">
            <a:extLst>
              <a:ext uri="{FF2B5EF4-FFF2-40B4-BE49-F238E27FC236}">
                <a16:creationId xmlns:a16="http://schemas.microsoft.com/office/drawing/2014/main" id="{5F90126B-6DE7-4F67-0D90-607697EB6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6652F-0B6F-4FF8-B98C-3B91349A84A1}" type="slidenum">
              <a:rPr lang="nb-NO" smtClean="0"/>
              <a:t>‹#›</a:t>
            </a:fld>
            <a:endParaRPr lang="nb-NO"/>
          </a:p>
        </p:txBody>
      </p:sp>
    </p:spTree>
    <p:extLst>
      <p:ext uri="{BB962C8B-B14F-4D97-AF65-F5344CB8AC3E}">
        <p14:creationId xmlns:p14="http://schemas.microsoft.com/office/powerpoint/2010/main" val="536161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video" Target="https://www.youtube.com/embed/edk2sqofFDU?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video" Target="https://www.youtube.com/embed/hyT9ks1I1sQ?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video" Target="https://www.youtube.com/embed/ULM50R42H_0?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video" Target="https://www.youtube.com/embed/T0ng_RWjc_U?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D0E025A-8FD0-629E-E99E-686A99BF0B47}"/>
              </a:ext>
            </a:extLst>
          </p:cNvPr>
          <p:cNvSpPr>
            <a:spLocks noGrp="1"/>
          </p:cNvSpPr>
          <p:nvPr>
            <p:ph type="ctrTitle"/>
          </p:nvPr>
        </p:nvSpPr>
        <p:spPr>
          <a:xfrm>
            <a:off x="1086579" y="3290902"/>
            <a:ext cx="10518776" cy="1200329"/>
          </a:xfrm>
        </p:spPr>
        <p:txBody>
          <a:bodyPr wrap="square" anchor="b">
            <a:normAutofit/>
          </a:bodyPr>
          <a:lstStyle/>
          <a:p>
            <a:pPr algn="l"/>
            <a:r>
              <a:rPr lang="nb-NO" sz="2400" b="1" dirty="0">
                <a:solidFill>
                  <a:schemeClr val="bg1"/>
                </a:solidFill>
              </a:rPr>
              <a:t>Quiz til eksamenstrim  Kapittel 2 i jegerprøvekurset.no om våpen og ammunisjon</a:t>
            </a:r>
            <a:endParaRPr lang="nb-NO" sz="2400" dirty="0">
              <a:solidFill>
                <a:schemeClr val="bg1"/>
              </a:solidFill>
            </a:endParaRPr>
          </a:p>
        </p:txBody>
      </p:sp>
      <p:sp>
        <p:nvSpPr>
          <p:cNvPr id="3" name="Undertittel 2">
            <a:extLst>
              <a:ext uri="{FF2B5EF4-FFF2-40B4-BE49-F238E27FC236}">
                <a16:creationId xmlns:a16="http://schemas.microsoft.com/office/drawing/2014/main" id="{291CD742-E6EA-BD07-BBBF-66454B96328C}"/>
              </a:ext>
            </a:extLst>
          </p:cNvPr>
          <p:cNvSpPr>
            <a:spLocks noGrp="1"/>
          </p:cNvSpPr>
          <p:nvPr>
            <p:ph type="subTitle" idx="1"/>
          </p:nvPr>
        </p:nvSpPr>
        <p:spPr>
          <a:xfrm>
            <a:off x="1023517" y="4851829"/>
            <a:ext cx="7002884" cy="1460921"/>
          </a:xfrm>
        </p:spPr>
        <p:txBody>
          <a:bodyPr anchor="t">
            <a:normAutofit fontScale="77500" lnSpcReduction="20000"/>
          </a:bodyPr>
          <a:lstStyle/>
          <a:p>
            <a:pPr marL="457200" indent="-457200" algn="l">
              <a:buFont typeface="+mj-lt"/>
              <a:buAutoNum type="arabicPeriod"/>
            </a:pPr>
            <a:r>
              <a:rPr lang="nb-NO" sz="2300" dirty="0">
                <a:solidFill>
                  <a:schemeClr val="bg1"/>
                </a:solidFill>
              </a:rPr>
              <a:t>Klikk på lysbildet</a:t>
            </a:r>
          </a:p>
          <a:p>
            <a:pPr marL="457200" indent="-457200" algn="l">
              <a:buFont typeface="+mj-lt"/>
              <a:buAutoNum type="arabicPeriod"/>
            </a:pPr>
            <a:r>
              <a:rPr lang="nb-NO" sz="2300" dirty="0">
                <a:solidFill>
                  <a:schemeClr val="bg1"/>
                </a:solidFill>
              </a:rPr>
              <a:t>Velg et svar.</a:t>
            </a:r>
          </a:p>
          <a:p>
            <a:pPr marL="457200" indent="-457200" algn="l">
              <a:buFont typeface="+mj-lt"/>
              <a:buAutoNum type="arabicPeriod"/>
            </a:pPr>
            <a:r>
              <a:rPr lang="nb-NO" sz="2300" dirty="0">
                <a:solidFill>
                  <a:schemeClr val="bg1"/>
                </a:solidFill>
              </a:rPr>
              <a:t>Klikk på lysbildet og få min kommentar.</a:t>
            </a:r>
          </a:p>
          <a:p>
            <a:pPr algn="l"/>
            <a:r>
              <a:rPr lang="nb-NO" sz="2300" dirty="0">
                <a:solidFill>
                  <a:schemeClr val="bg1"/>
                </a:solidFill>
              </a:rPr>
              <a:t>Kommentarene er min mening,- andre kan vurdere annerledes. Det viktigste er hva du tenker,- og hvorfor. </a:t>
            </a:r>
          </a:p>
          <a:p>
            <a:pPr algn="l"/>
            <a:endParaRPr lang="nb-NO" sz="1100" dirty="0">
              <a:solidFill>
                <a:schemeClr val="bg1"/>
              </a:solidFill>
            </a:endParaRPr>
          </a:p>
        </p:txBody>
      </p:sp>
      <p:pic>
        <p:nvPicPr>
          <p:cNvPr id="7" name="Bilde 6">
            <a:extLst>
              <a:ext uri="{FF2B5EF4-FFF2-40B4-BE49-F238E27FC236}">
                <a16:creationId xmlns:a16="http://schemas.microsoft.com/office/drawing/2014/main" id="{96D1AF99-5907-D272-CE70-3470DBD75F5B}"/>
              </a:ext>
            </a:extLst>
          </p:cNvPr>
          <p:cNvPicPr>
            <a:picLocks noChangeAspect="1"/>
          </p:cNvPicPr>
          <p:nvPr/>
        </p:nvPicPr>
        <p:blipFill rotWithShape="1">
          <a:blip r:embed="rId4"/>
          <a:srcRect t="11257" b="508"/>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4" name="Group 1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15" name="Freeform: Shape 1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Plassholder for bunntekst 3">
            <a:extLst>
              <a:ext uri="{FF2B5EF4-FFF2-40B4-BE49-F238E27FC236}">
                <a16:creationId xmlns:a16="http://schemas.microsoft.com/office/drawing/2014/main" id="{14F8D1D6-2E51-5538-3658-4356225E177A}"/>
              </a:ext>
            </a:extLst>
          </p:cNvPr>
          <p:cNvSpPr>
            <a:spLocks noGrp="1"/>
          </p:cNvSpPr>
          <p:nvPr>
            <p:ph type="ftr" sz="quarter" idx="11"/>
          </p:nvPr>
        </p:nvSpPr>
        <p:spPr>
          <a:xfrm>
            <a:off x="7859713" y="6025942"/>
            <a:ext cx="3497262" cy="365125"/>
          </a:xfrm>
        </p:spPr>
        <p:txBody>
          <a:bodyPr>
            <a:normAutofit/>
          </a:bodyPr>
          <a:lstStyle/>
          <a:p>
            <a:pPr algn="r">
              <a:spcAft>
                <a:spcPts val="600"/>
              </a:spcAft>
            </a:pPr>
            <a:r>
              <a:rPr lang="nb-NO" sz="1000">
                <a:solidFill>
                  <a:schemeClr val="bg1">
                    <a:alpha val="60000"/>
                  </a:schemeClr>
                </a:solidFill>
              </a:rPr>
              <a:t>Eksamenstrim til jegerprøvekurset.no kipittel 2  1/24</a:t>
            </a:r>
          </a:p>
        </p:txBody>
      </p:sp>
      <p:pic>
        <p:nvPicPr>
          <p:cNvPr id="6" name="Video 5">
            <a:hlinkClick r:id="" action="ppaction://media"/>
            <a:extLst>
              <a:ext uri="{FF2B5EF4-FFF2-40B4-BE49-F238E27FC236}">
                <a16:creationId xmlns:a16="http://schemas.microsoft.com/office/drawing/2014/main" id="{4D87BFE6-75F8-0F99-049A-DDE57A6F9E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0076721" y="2172322"/>
            <a:ext cx="2057400" cy="2057400"/>
          </a:xfrm>
          <a:prstGeom prst="ellipse">
            <a:avLst/>
          </a:prstGeom>
          <a:ln>
            <a:noFill/>
          </a:ln>
          <a:effectLst>
            <a:softEdge rad="127000"/>
          </a:effectLst>
        </p:spPr>
      </p:pic>
    </p:spTree>
    <p:extLst>
      <p:ext uri="{BB962C8B-B14F-4D97-AF65-F5344CB8AC3E}">
        <p14:creationId xmlns:p14="http://schemas.microsoft.com/office/powerpoint/2010/main" val="1041855061"/>
      </p:ext>
    </p:extLst>
  </p:cSld>
  <p:clrMapOvr>
    <a:masterClrMapping/>
  </p:clrMapOvr>
  <mc:AlternateContent xmlns:mc="http://schemas.openxmlformats.org/markup-compatibility/2006">
    <mc:Choice xmlns:p14="http://schemas.microsoft.com/office/powerpoint/2010/main" Requires="p14">
      <p:transition spd="slow" p14:dur="2000" advTm="81647"/>
    </mc:Choice>
    <mc:Fallback>
      <p:transition spd="slow" advTm="8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D68B9E-1CFB-20AA-656A-F26FEE76153D}"/>
              </a:ext>
            </a:extLst>
          </p:cNvPr>
          <p:cNvSpPr>
            <a:spLocks noGrp="1"/>
          </p:cNvSpPr>
          <p:nvPr>
            <p:ph type="title"/>
          </p:nvPr>
        </p:nvSpPr>
        <p:spPr/>
        <p:txBody>
          <a:bodyPr/>
          <a:lstStyle/>
          <a:p>
            <a:r>
              <a:rPr lang="nb-NO" dirty="0"/>
              <a:t>9  </a:t>
            </a:r>
            <a:r>
              <a:rPr lang="nb-NO" sz="3600" dirty="0"/>
              <a:t>Hvorfor er kolbekammen forhøyet på denne </a:t>
            </a:r>
            <a:r>
              <a:rPr lang="nb-NO" sz="3600" dirty="0" err="1"/>
              <a:t>kombien</a:t>
            </a:r>
            <a:r>
              <a:rPr lang="nb-NO" sz="3600" dirty="0"/>
              <a:t>?</a:t>
            </a:r>
          </a:p>
        </p:txBody>
      </p:sp>
      <p:sp>
        <p:nvSpPr>
          <p:cNvPr id="4" name="Plassholder for innhold 3">
            <a:extLst>
              <a:ext uri="{FF2B5EF4-FFF2-40B4-BE49-F238E27FC236}">
                <a16:creationId xmlns:a16="http://schemas.microsoft.com/office/drawing/2014/main" id="{CA316854-5648-DCC4-2744-96349BBADCE4}"/>
              </a:ext>
            </a:extLst>
          </p:cNvPr>
          <p:cNvSpPr>
            <a:spLocks noGrp="1"/>
          </p:cNvSpPr>
          <p:nvPr>
            <p:ph sz="half" idx="2"/>
          </p:nvPr>
        </p:nvSpPr>
        <p:spPr>
          <a:xfrm>
            <a:off x="6043506" y="1554692"/>
            <a:ext cx="5181600" cy="4351338"/>
          </a:xfrm>
        </p:spPr>
        <p:txBody>
          <a:bodyPr>
            <a:normAutofit fontScale="92500" lnSpcReduction="20000"/>
          </a:bodyPr>
          <a:lstStyle/>
          <a:p>
            <a:pPr marL="457200" indent="-457200">
              <a:buFont typeface="+mj-lt"/>
              <a:buAutoNum type="arabicPeriod"/>
            </a:pPr>
            <a:r>
              <a:rPr lang="nb-NO" sz="2000" b="1" i="0" dirty="0">
                <a:solidFill>
                  <a:srgbClr val="3C434A"/>
                </a:solidFill>
                <a:effectLst/>
                <a:latin typeface="-apple-system"/>
              </a:rPr>
              <a:t>Med forhøyet </a:t>
            </a:r>
            <a:r>
              <a:rPr lang="nb-NO" sz="2000" b="1" i="0" dirty="0" err="1">
                <a:solidFill>
                  <a:srgbClr val="3C434A"/>
                </a:solidFill>
                <a:effectLst/>
                <a:latin typeface="-apple-system"/>
              </a:rPr>
              <a:t>kolbekam</a:t>
            </a:r>
            <a:r>
              <a:rPr lang="nb-NO" sz="2000" b="1" i="0" dirty="0">
                <a:solidFill>
                  <a:srgbClr val="3C434A"/>
                </a:solidFill>
                <a:effectLst/>
                <a:latin typeface="-apple-system"/>
              </a:rPr>
              <a:t> blir det plass til ekstrapatroner i kolben.</a:t>
            </a:r>
          </a:p>
          <a:p>
            <a:pPr marL="457200" indent="-457200">
              <a:buFont typeface="+mj-lt"/>
              <a:buAutoNum type="arabicPeriod"/>
            </a:pPr>
            <a:r>
              <a:rPr lang="nb-NO" sz="2000" b="1" i="0" dirty="0">
                <a:solidFill>
                  <a:srgbClr val="3C434A"/>
                </a:solidFill>
                <a:effectLst/>
                <a:latin typeface="-apple-system"/>
              </a:rPr>
              <a:t>For at det skal passe oppunder kinnbeinet for jegeren.</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For å spare vekt på våpenet.</a:t>
            </a:r>
          </a:p>
          <a:p>
            <a:pPr marL="0" indent="0">
              <a:buNone/>
            </a:pPr>
            <a:endParaRPr lang="nb-NO" sz="2000" b="1" dirty="0">
              <a:solidFill>
                <a:srgbClr val="3C434A"/>
              </a:solidFill>
              <a:latin typeface="-apple-system"/>
            </a:endParaRPr>
          </a:p>
          <a:p>
            <a:pPr marL="0" indent="0">
              <a:buNone/>
            </a:pPr>
            <a:r>
              <a:rPr lang="nb-NO" sz="2200" dirty="0"/>
              <a:t>Når du skyter skal kolbekammen ligge oppunder kinnbeinet. Du skyter stødigere da. Noen mennesker har lang hals, andre heller kort. Da kommer ikke våpenet rett i anlegget. Derfor velger en del jegere å ha stillbar kolbe på våpenet. Dette våpenet brukes både med dobbelt hagleløp og med hagle/rifleløp. Med hagle/rifleløp brukes riflekikkert. Da må kolbekammen stilles opp for at en kan se gjennom kikkertsiktet. </a:t>
            </a:r>
          </a:p>
        </p:txBody>
      </p:sp>
      <p:pic>
        <p:nvPicPr>
          <p:cNvPr id="9218" name="Picture 2">
            <a:extLst>
              <a:ext uri="{FF2B5EF4-FFF2-40B4-BE49-F238E27FC236}">
                <a16:creationId xmlns:a16="http://schemas.microsoft.com/office/drawing/2014/main" id="{3D9F0CD9-4C5C-A1F0-42C1-FD73EB080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968" y="2276793"/>
            <a:ext cx="4591050" cy="2466975"/>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7979C98A-EC08-9623-4924-9C5E186830E9}"/>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65558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A16B21-AAE7-5C31-3671-1F9F75DA1C08}"/>
              </a:ext>
            </a:extLst>
          </p:cNvPr>
          <p:cNvSpPr>
            <a:spLocks noGrp="1"/>
          </p:cNvSpPr>
          <p:nvPr>
            <p:ph type="title"/>
          </p:nvPr>
        </p:nvSpPr>
        <p:spPr/>
        <p:txBody>
          <a:bodyPr/>
          <a:lstStyle/>
          <a:p>
            <a:r>
              <a:rPr lang="nb-NO" dirty="0"/>
              <a:t>10  </a:t>
            </a:r>
            <a:r>
              <a:rPr lang="nb-NO" sz="3600" dirty="0"/>
              <a:t>Hvorfor er rifla festet i dette stativet?</a:t>
            </a:r>
          </a:p>
        </p:txBody>
      </p:sp>
      <p:sp>
        <p:nvSpPr>
          <p:cNvPr id="4" name="Plassholder for innhold 3">
            <a:extLst>
              <a:ext uri="{FF2B5EF4-FFF2-40B4-BE49-F238E27FC236}">
                <a16:creationId xmlns:a16="http://schemas.microsoft.com/office/drawing/2014/main" id="{02718F7E-B816-CA5E-C5C0-7D31590545B4}"/>
              </a:ext>
            </a:extLst>
          </p:cNvPr>
          <p:cNvSpPr>
            <a:spLocks noGrp="1"/>
          </p:cNvSpPr>
          <p:nvPr>
            <p:ph sz="half" idx="2"/>
          </p:nvPr>
        </p:nvSpPr>
        <p:spPr/>
        <p:txBody>
          <a:bodyPr>
            <a:normAutofit fontScale="85000" lnSpcReduction="20000"/>
          </a:bodyPr>
          <a:lstStyle/>
          <a:p>
            <a:pPr marL="457200" indent="-457200">
              <a:buFont typeface="+mj-lt"/>
              <a:buAutoNum type="arabicPeriod"/>
            </a:pPr>
            <a:r>
              <a:rPr lang="nb-NO" sz="2000" b="1" i="0" dirty="0">
                <a:solidFill>
                  <a:srgbClr val="3C434A"/>
                </a:solidFill>
                <a:effectLst/>
                <a:latin typeface="-apple-system"/>
              </a:rPr>
              <a:t>Rifla er fast montert slik når en skal jakte på små mål.</a:t>
            </a:r>
          </a:p>
          <a:p>
            <a:pPr marL="457200" indent="-457200">
              <a:buFont typeface="+mj-lt"/>
              <a:buAutoNum type="arabicPeriod"/>
            </a:pPr>
            <a:r>
              <a:rPr lang="nb-NO" sz="2000" b="1" i="0" dirty="0">
                <a:solidFill>
                  <a:srgbClr val="3C434A"/>
                </a:solidFill>
                <a:effectLst/>
                <a:latin typeface="-apple-system"/>
              </a:rPr>
              <a:t>Denne riggen er mye brukt på villreinjakt der skuddavstandene kan bli lange.</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Riggen brukes på skytebanen når en skal skyte inn</a:t>
            </a:r>
            <a:r>
              <a:rPr lang="nb-NO" b="1" i="0" dirty="0">
                <a:solidFill>
                  <a:srgbClr val="3C434A"/>
                </a:solidFill>
                <a:effectLst/>
                <a:latin typeface="-apple-system"/>
              </a:rPr>
              <a:t>.</a:t>
            </a:r>
          </a:p>
          <a:p>
            <a:pPr marL="457200" indent="-457200">
              <a:buFont typeface="+mj-lt"/>
              <a:buAutoNum type="arabicPeriod"/>
            </a:pPr>
            <a:endParaRPr lang="nb-NO" b="1" dirty="0">
              <a:solidFill>
                <a:srgbClr val="3C434A"/>
              </a:solidFill>
              <a:latin typeface="-apple-system"/>
            </a:endParaRPr>
          </a:p>
          <a:p>
            <a:pPr marL="0" indent="0">
              <a:buNone/>
            </a:pPr>
            <a:r>
              <a:rPr lang="nb-NO" dirty="0"/>
              <a:t>Alle rifler må skytes inn. Da stiller en på kikkertsiktet slik at </a:t>
            </a:r>
            <a:r>
              <a:rPr lang="nb-NO" dirty="0" err="1"/>
              <a:t>siktekorset</a:t>
            </a:r>
            <a:r>
              <a:rPr lang="nb-NO" dirty="0"/>
              <a:t> akkurat dekker hullet etter kula. Vanligvis skytes rifla inn på hundre meter. Det passer for de aller fleste jegere. Rifla må ligge absolutt stabilt når den skytes inn eller </a:t>
            </a:r>
            <a:r>
              <a:rPr lang="nb-NO" dirty="0" err="1"/>
              <a:t>kontrollskytes</a:t>
            </a:r>
            <a:r>
              <a:rPr lang="nb-NO" dirty="0"/>
              <a:t>. Ofte legger en da rifla i en rigg av typen du ser på bildet.</a:t>
            </a:r>
          </a:p>
        </p:txBody>
      </p:sp>
      <p:pic>
        <p:nvPicPr>
          <p:cNvPr id="10242" name="Picture 2">
            <a:extLst>
              <a:ext uri="{FF2B5EF4-FFF2-40B4-BE49-F238E27FC236}">
                <a16:creationId xmlns:a16="http://schemas.microsoft.com/office/drawing/2014/main" id="{D2C07B55-E681-5B53-01C3-126068DD3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954213"/>
            <a:ext cx="5372100" cy="2543175"/>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D0780753-4684-07B9-AE49-8513530FE475}"/>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68741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DF9F42-963A-EB52-7310-659C089C1F68}"/>
              </a:ext>
            </a:extLst>
          </p:cNvPr>
          <p:cNvSpPr>
            <a:spLocks noGrp="1"/>
          </p:cNvSpPr>
          <p:nvPr>
            <p:ph type="title"/>
          </p:nvPr>
        </p:nvSpPr>
        <p:spPr/>
        <p:txBody>
          <a:bodyPr/>
          <a:lstStyle/>
          <a:p>
            <a:r>
              <a:rPr lang="nb-NO" dirty="0"/>
              <a:t>10  </a:t>
            </a:r>
            <a:r>
              <a:rPr lang="nb-NO" sz="3600" dirty="0"/>
              <a:t>Hva kalles denne delen på rifla?</a:t>
            </a:r>
          </a:p>
        </p:txBody>
      </p:sp>
      <p:sp>
        <p:nvSpPr>
          <p:cNvPr id="4" name="Plassholder for innhold 3">
            <a:extLst>
              <a:ext uri="{FF2B5EF4-FFF2-40B4-BE49-F238E27FC236}">
                <a16:creationId xmlns:a16="http://schemas.microsoft.com/office/drawing/2014/main" id="{FE7E6ABB-1B31-9D71-F4D1-2611190437C6}"/>
              </a:ext>
            </a:extLst>
          </p:cNvPr>
          <p:cNvSpPr>
            <a:spLocks noGrp="1"/>
          </p:cNvSpPr>
          <p:nvPr>
            <p:ph sz="half" idx="2"/>
          </p:nvPr>
        </p:nvSpPr>
        <p:spPr/>
        <p:txBody>
          <a:bodyPr>
            <a:normAutofit/>
          </a:bodyPr>
          <a:lstStyle/>
          <a:p>
            <a:pPr marL="457200" indent="-457200">
              <a:buFont typeface="+mj-lt"/>
              <a:buAutoNum type="arabicPeriod"/>
            </a:pPr>
            <a:r>
              <a:rPr lang="nb-NO" sz="2000" dirty="0"/>
              <a:t>Sluttlageret</a:t>
            </a:r>
          </a:p>
          <a:p>
            <a:pPr marL="457200" indent="-457200">
              <a:buFont typeface="+mj-lt"/>
              <a:buAutoNum type="arabicPeriod"/>
            </a:pPr>
            <a:r>
              <a:rPr lang="nb-NO" sz="2000" dirty="0"/>
              <a:t>Magasinet</a:t>
            </a:r>
          </a:p>
          <a:p>
            <a:pPr marL="457200" indent="-457200">
              <a:buFont typeface="+mj-lt"/>
              <a:buAutoNum type="arabicPeriod"/>
            </a:pPr>
            <a:r>
              <a:rPr lang="nb-NO" sz="2000" dirty="0"/>
              <a:t>Kammeret</a:t>
            </a:r>
          </a:p>
          <a:p>
            <a:endParaRPr lang="nb-NO" dirty="0"/>
          </a:p>
          <a:p>
            <a:pPr marL="0" indent="0">
              <a:buNone/>
            </a:pPr>
            <a:r>
              <a:rPr lang="nb-NO" sz="2200" dirty="0"/>
              <a:t>Denne delen kalles magasinet. Her lagres reservepatronene i geværet. Når du har skutt, så kastes tomhylsa ut og </a:t>
            </a:r>
            <a:r>
              <a:rPr lang="nb-NO" sz="2200" dirty="0" err="1"/>
              <a:t>sluttsykket</a:t>
            </a:r>
            <a:r>
              <a:rPr lang="nb-NO" sz="2200" dirty="0"/>
              <a:t> drar med seg en ny patron inn i kammeret. Det hele skjer i en bevegelse. De ulike geværfabrikantene kan ha forskjellige magasinløsninger. Noen magasiner kan </a:t>
            </a:r>
            <a:r>
              <a:rPr lang="nb-NO" sz="2200" dirty="0" err="1"/>
              <a:t>klipses</a:t>
            </a:r>
            <a:r>
              <a:rPr lang="nb-NO" sz="2200" dirty="0"/>
              <a:t> av, mens andre står fast på geværet.</a:t>
            </a:r>
          </a:p>
        </p:txBody>
      </p:sp>
      <p:pic>
        <p:nvPicPr>
          <p:cNvPr id="11266" name="Picture 2">
            <a:extLst>
              <a:ext uri="{FF2B5EF4-FFF2-40B4-BE49-F238E27FC236}">
                <a16:creationId xmlns:a16="http://schemas.microsoft.com/office/drawing/2014/main" id="{CD561C7E-0F27-8FF6-891C-64F219928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745" y="2573867"/>
            <a:ext cx="4622834" cy="253492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10393EE4-8031-03ED-2D9C-F24EEFFCE2A3}"/>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20307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923702-E851-AA67-EB70-9647F3DEB46E}"/>
              </a:ext>
            </a:extLst>
          </p:cNvPr>
          <p:cNvSpPr>
            <a:spLocks noGrp="1"/>
          </p:cNvSpPr>
          <p:nvPr>
            <p:ph type="title"/>
          </p:nvPr>
        </p:nvSpPr>
        <p:spPr/>
        <p:txBody>
          <a:bodyPr/>
          <a:lstStyle/>
          <a:p>
            <a:r>
              <a:rPr lang="nb-NO" dirty="0"/>
              <a:t>12  </a:t>
            </a:r>
            <a:r>
              <a:rPr lang="nb-NO" sz="3600" dirty="0"/>
              <a:t>Hva kalles denne delen av geværet?</a:t>
            </a:r>
          </a:p>
        </p:txBody>
      </p:sp>
      <p:sp>
        <p:nvSpPr>
          <p:cNvPr id="4" name="Plassholder for innhold 3">
            <a:extLst>
              <a:ext uri="{FF2B5EF4-FFF2-40B4-BE49-F238E27FC236}">
                <a16:creationId xmlns:a16="http://schemas.microsoft.com/office/drawing/2014/main" id="{04AC85C2-D5A1-01DD-8DE0-CECE55541010}"/>
              </a:ext>
            </a:extLst>
          </p:cNvPr>
          <p:cNvSpPr>
            <a:spLocks noGrp="1"/>
          </p:cNvSpPr>
          <p:nvPr>
            <p:ph sz="half" idx="2"/>
          </p:nvPr>
        </p:nvSpPr>
        <p:spPr/>
        <p:txBody>
          <a:bodyPr/>
          <a:lstStyle/>
          <a:p>
            <a:pPr marL="514350" indent="-514350">
              <a:buFont typeface="+mj-lt"/>
              <a:buAutoNum type="arabicPeriod"/>
            </a:pPr>
            <a:r>
              <a:rPr lang="nb-NO" sz="2000" dirty="0"/>
              <a:t>Forskjeftet</a:t>
            </a:r>
          </a:p>
          <a:p>
            <a:pPr marL="514350" indent="-514350">
              <a:buFont typeface="+mj-lt"/>
              <a:buAutoNum type="arabicPeriod"/>
            </a:pPr>
            <a:r>
              <a:rPr lang="nb-NO" sz="2000" dirty="0"/>
              <a:t>Løpet</a:t>
            </a:r>
          </a:p>
          <a:p>
            <a:pPr marL="514350" indent="-514350">
              <a:buFont typeface="+mj-lt"/>
              <a:buAutoNum type="arabicPeriod"/>
            </a:pPr>
            <a:r>
              <a:rPr lang="nb-NO" sz="2000" dirty="0"/>
              <a:t>Forløpet</a:t>
            </a:r>
          </a:p>
          <a:p>
            <a:pPr marL="514350" indent="-514350">
              <a:buFont typeface="+mj-lt"/>
              <a:buAutoNum type="arabicPeriod"/>
            </a:pPr>
            <a:endParaRPr lang="nb-NO" sz="2000" dirty="0"/>
          </a:p>
          <a:p>
            <a:pPr marL="0" indent="0">
              <a:buNone/>
            </a:pPr>
            <a:r>
              <a:rPr lang="nb-NO" sz="2000" dirty="0"/>
              <a:t>Dette er løpet. En rifle har oftest ett løp, men </a:t>
            </a:r>
            <a:r>
              <a:rPr lang="nb-NO" sz="2000" dirty="0" err="1"/>
              <a:t>brytvåpen</a:t>
            </a:r>
            <a:r>
              <a:rPr lang="nb-NO" sz="2000" dirty="0"/>
              <a:t> har noen ganger flere løp. Det kalles ofte kombi eller drilling. </a:t>
            </a:r>
          </a:p>
        </p:txBody>
      </p:sp>
      <p:pic>
        <p:nvPicPr>
          <p:cNvPr id="12290" name="Picture 2">
            <a:extLst>
              <a:ext uri="{FF2B5EF4-FFF2-40B4-BE49-F238E27FC236}">
                <a16:creationId xmlns:a16="http://schemas.microsoft.com/office/drawing/2014/main" id="{9729B17D-67C1-692D-98F1-CF48171DE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673" y="1825625"/>
            <a:ext cx="3886200" cy="310515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675C55BE-8FB4-4963-9F8D-15F37CB82DFE}"/>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68527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830331-CD76-C740-AC97-22E8F1684624}"/>
              </a:ext>
            </a:extLst>
          </p:cNvPr>
          <p:cNvSpPr>
            <a:spLocks noGrp="1"/>
          </p:cNvSpPr>
          <p:nvPr>
            <p:ph type="title"/>
          </p:nvPr>
        </p:nvSpPr>
        <p:spPr/>
        <p:txBody>
          <a:bodyPr/>
          <a:lstStyle/>
          <a:p>
            <a:r>
              <a:rPr lang="nb-NO" dirty="0"/>
              <a:t>12  </a:t>
            </a:r>
            <a:r>
              <a:rPr lang="nb-NO" sz="3600" dirty="0"/>
              <a:t>Her ser du et sluttstykke på en boltrifle. Hvilken funksjon har hullet pilen peker mot?</a:t>
            </a:r>
          </a:p>
        </p:txBody>
      </p:sp>
      <p:sp>
        <p:nvSpPr>
          <p:cNvPr id="4" name="Plassholder for innhold 3">
            <a:extLst>
              <a:ext uri="{FF2B5EF4-FFF2-40B4-BE49-F238E27FC236}">
                <a16:creationId xmlns:a16="http://schemas.microsoft.com/office/drawing/2014/main" id="{8B4DBAB0-0473-D0E3-2813-1F91E073C992}"/>
              </a:ext>
            </a:extLst>
          </p:cNvPr>
          <p:cNvSpPr>
            <a:spLocks noGrp="1"/>
          </p:cNvSpPr>
          <p:nvPr>
            <p:ph sz="half" idx="2"/>
          </p:nvPr>
        </p:nvSpPr>
        <p:spPr>
          <a:xfrm>
            <a:off x="5515187" y="1869299"/>
            <a:ext cx="6040120" cy="4274113"/>
          </a:xfrm>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Hullet drenerer ut fukt og vann fra geværet.</a:t>
            </a:r>
          </a:p>
          <a:p>
            <a:pPr marL="457200" indent="-457200">
              <a:buFont typeface="+mj-lt"/>
              <a:buAutoNum type="arabicPeriod"/>
            </a:pPr>
            <a:r>
              <a:rPr lang="nb-NO" sz="2000" b="1" i="0" dirty="0" err="1">
                <a:solidFill>
                  <a:srgbClr val="3C434A"/>
                </a:solidFill>
                <a:effectLst/>
                <a:latin typeface="-apple-system"/>
              </a:rPr>
              <a:t>Tennåla</a:t>
            </a:r>
            <a:r>
              <a:rPr lang="nb-NO" sz="2000" b="1" i="0" dirty="0">
                <a:solidFill>
                  <a:srgbClr val="3C434A"/>
                </a:solidFill>
                <a:effectLst/>
                <a:latin typeface="-apple-system"/>
              </a:rPr>
              <a:t> kommer ut av hullet og antenner kruttet når du trekker av. </a:t>
            </a:r>
            <a:r>
              <a:rPr lang="nb-NO" sz="2000" b="1" i="0" dirty="0" err="1">
                <a:solidFill>
                  <a:srgbClr val="3C434A"/>
                </a:solidFill>
                <a:effectLst/>
                <a:latin typeface="-apple-system"/>
              </a:rPr>
              <a:t>Tennåla</a:t>
            </a:r>
            <a:r>
              <a:rPr lang="nb-NO" sz="2000" b="1" i="0" dirty="0">
                <a:solidFill>
                  <a:srgbClr val="3C434A"/>
                </a:solidFill>
                <a:effectLst/>
                <a:latin typeface="-apple-system"/>
              </a:rPr>
              <a:t> kommer ut av hullet og antenner kruttet når du trekker av.</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Det er et smørehull. Du drypper geværolje inn der hver måned.</a:t>
            </a:r>
          </a:p>
          <a:p>
            <a:pPr marL="0" indent="0">
              <a:buNone/>
            </a:pPr>
            <a:endParaRPr lang="nb-NO" sz="2000" b="1" dirty="0">
              <a:solidFill>
                <a:srgbClr val="3C434A"/>
              </a:solidFill>
              <a:latin typeface="-apple-system"/>
            </a:endParaRPr>
          </a:p>
          <a:p>
            <a:pPr marL="0" indent="0">
              <a:buNone/>
            </a:pPr>
            <a:r>
              <a:rPr lang="nb-NO" sz="2000" dirty="0"/>
              <a:t>Sluttstykket har forskjellige deler som er viktig for riflas funksjon. Bakerst i en patron finner du tennhetta. </a:t>
            </a:r>
            <a:r>
              <a:rPr lang="nb-NO" sz="2000" dirty="0" err="1"/>
              <a:t>Tennåla</a:t>
            </a:r>
            <a:r>
              <a:rPr lang="nb-NO" sz="2000" dirty="0"/>
              <a:t> farer fram når du trykker på avtrekkeren og antenner kruttet i patronen. </a:t>
            </a:r>
            <a:r>
              <a:rPr lang="nb-NO" sz="2000" dirty="0" err="1"/>
              <a:t>Tennåla</a:t>
            </a:r>
            <a:r>
              <a:rPr lang="nb-NO" sz="2000" dirty="0"/>
              <a:t> kommer ut gjennom dette hullet. Flata rundt hullet kalles patronleiet. Baksiden av patronen ligger der når </a:t>
            </a:r>
            <a:r>
              <a:rPr lang="nb-NO" sz="2000" dirty="0" err="1"/>
              <a:t>sluttsykket</a:t>
            </a:r>
            <a:r>
              <a:rPr lang="nb-NO" sz="2000" dirty="0"/>
              <a:t> er montert og lukket. </a:t>
            </a:r>
          </a:p>
        </p:txBody>
      </p:sp>
      <p:pic>
        <p:nvPicPr>
          <p:cNvPr id="13314" name="Picture 2">
            <a:extLst>
              <a:ext uri="{FF2B5EF4-FFF2-40B4-BE49-F238E27FC236}">
                <a16:creationId xmlns:a16="http://schemas.microsoft.com/office/drawing/2014/main" id="{4ECD9135-9170-9642-2E13-88451CC5C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22" y="1790373"/>
            <a:ext cx="3847359" cy="4141692"/>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9D0C0900-9937-5F59-ED9E-C013F689DCEE}"/>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49152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74BC49-C612-825D-0D7E-0355E9B557FA}"/>
              </a:ext>
            </a:extLst>
          </p:cNvPr>
          <p:cNvSpPr>
            <a:spLocks noGrp="1"/>
          </p:cNvSpPr>
          <p:nvPr>
            <p:ph type="title"/>
          </p:nvPr>
        </p:nvSpPr>
        <p:spPr/>
        <p:txBody>
          <a:bodyPr/>
          <a:lstStyle/>
          <a:p>
            <a:r>
              <a:rPr lang="nb-NO" dirty="0"/>
              <a:t>14  </a:t>
            </a:r>
            <a:r>
              <a:rPr lang="nb-NO" sz="3600" dirty="0"/>
              <a:t>Hva heter den delen av sluttstykket som pila peker på?</a:t>
            </a:r>
          </a:p>
        </p:txBody>
      </p:sp>
      <p:sp>
        <p:nvSpPr>
          <p:cNvPr id="4" name="Plassholder for innhold 3">
            <a:extLst>
              <a:ext uri="{FF2B5EF4-FFF2-40B4-BE49-F238E27FC236}">
                <a16:creationId xmlns:a16="http://schemas.microsoft.com/office/drawing/2014/main" id="{52576439-522C-D042-FBEA-9BF3B10C0CDB}"/>
              </a:ext>
            </a:extLst>
          </p:cNvPr>
          <p:cNvSpPr>
            <a:spLocks noGrp="1"/>
          </p:cNvSpPr>
          <p:nvPr>
            <p:ph sz="half" idx="2"/>
          </p:nvPr>
        </p:nvSpPr>
        <p:spPr>
          <a:xfrm>
            <a:off x="5291250" y="1733021"/>
            <a:ext cx="6236963" cy="4451032"/>
          </a:xfrm>
        </p:spPr>
        <p:txBody>
          <a:bodyPr>
            <a:normAutofit/>
          </a:bodyPr>
          <a:lstStyle/>
          <a:p>
            <a:pPr marL="457200" indent="-457200">
              <a:buFont typeface="+mj-lt"/>
              <a:buAutoNum type="arabicPeriod"/>
            </a:pPr>
            <a:r>
              <a:rPr lang="nb-NO" sz="2000" i="0" dirty="0" err="1">
                <a:solidFill>
                  <a:srgbClr val="3C434A"/>
                </a:solidFill>
                <a:effectLst/>
                <a:latin typeface="-apple-system"/>
              </a:rPr>
              <a:t>Blockbusteren</a:t>
            </a:r>
            <a:endParaRPr lang="nb-NO" sz="2000" i="0" dirty="0">
              <a:solidFill>
                <a:srgbClr val="3C434A"/>
              </a:solidFill>
              <a:effectLst/>
              <a:latin typeface="-apple-system"/>
            </a:endParaRPr>
          </a:p>
          <a:p>
            <a:pPr marL="457200" indent="-457200">
              <a:buFont typeface="+mj-lt"/>
              <a:buAutoNum type="arabicPeriod"/>
            </a:pPr>
            <a:r>
              <a:rPr lang="nb-NO" sz="2000" i="0" dirty="0">
                <a:solidFill>
                  <a:srgbClr val="3C434A"/>
                </a:solidFill>
                <a:effectLst/>
                <a:latin typeface="-apple-system"/>
              </a:rPr>
              <a:t>Låseklakken</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Rekyldemperen</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Når du trekker av skuddet er sluttstykket låst i </a:t>
            </a:r>
            <a:r>
              <a:rPr lang="nb-NO" sz="2000" dirty="0" err="1"/>
              <a:t>framre</a:t>
            </a:r>
            <a:r>
              <a:rPr lang="nb-NO" sz="2000" dirty="0"/>
              <a:t> stilling. Kula farer da framover med nær 900 meter i sekundet. For å hindre at sluttstykket farer bakover mot fjeset ditt i like stor fart, må det låses fast i kammeret. Dette er en av låseklakkene som hindre sluttstykket å komme bakover. De ulike geværfabrikatene kan ha ulikt antall låseklakker. </a:t>
            </a:r>
          </a:p>
        </p:txBody>
      </p:sp>
      <p:pic>
        <p:nvPicPr>
          <p:cNvPr id="14338" name="Picture 2">
            <a:extLst>
              <a:ext uri="{FF2B5EF4-FFF2-40B4-BE49-F238E27FC236}">
                <a16:creationId xmlns:a16="http://schemas.microsoft.com/office/drawing/2014/main" id="{07118699-BFBC-3C8B-0F10-E94B99CF1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 y="1811048"/>
            <a:ext cx="3873712" cy="4150406"/>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B5D386B7-E501-E987-3C87-CCACEDF06E95}"/>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42501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74BD1F-6246-AAC4-A408-CFC30E6F72CD}"/>
              </a:ext>
            </a:extLst>
          </p:cNvPr>
          <p:cNvSpPr>
            <a:spLocks noGrp="1"/>
          </p:cNvSpPr>
          <p:nvPr>
            <p:ph type="title"/>
          </p:nvPr>
        </p:nvSpPr>
        <p:spPr/>
        <p:txBody>
          <a:bodyPr>
            <a:normAutofit/>
          </a:bodyPr>
          <a:lstStyle/>
          <a:p>
            <a:r>
              <a:rPr lang="nb-NO" sz="3600" dirty="0"/>
              <a:t>15  Hva heter den delen av sluttstykket som pila peker på?</a:t>
            </a:r>
          </a:p>
        </p:txBody>
      </p:sp>
      <p:sp>
        <p:nvSpPr>
          <p:cNvPr id="4" name="Plassholder for innhold 3">
            <a:extLst>
              <a:ext uri="{FF2B5EF4-FFF2-40B4-BE49-F238E27FC236}">
                <a16:creationId xmlns:a16="http://schemas.microsoft.com/office/drawing/2014/main" id="{306B17E1-9BA4-E4A9-A815-29F6B2404FAA}"/>
              </a:ext>
            </a:extLst>
          </p:cNvPr>
          <p:cNvSpPr>
            <a:spLocks noGrp="1"/>
          </p:cNvSpPr>
          <p:nvPr>
            <p:ph sz="half" idx="2"/>
          </p:nvPr>
        </p:nvSpPr>
        <p:spPr>
          <a:xfrm>
            <a:off x="5937279" y="1788160"/>
            <a:ext cx="5557067" cy="4490720"/>
          </a:xfrm>
        </p:spPr>
        <p:txBody>
          <a:bodyPr/>
          <a:lstStyle/>
          <a:p>
            <a:pPr marL="457200" indent="-457200">
              <a:buFont typeface="+mj-lt"/>
              <a:buAutoNum type="arabicPeriod"/>
            </a:pPr>
            <a:r>
              <a:rPr lang="nb-NO" sz="2000" dirty="0"/>
              <a:t>Låseklakk</a:t>
            </a:r>
          </a:p>
          <a:p>
            <a:pPr marL="457200" indent="-457200">
              <a:buFont typeface="+mj-lt"/>
              <a:buAutoNum type="arabicPeriod"/>
            </a:pPr>
            <a:r>
              <a:rPr lang="nb-NO" sz="2000" dirty="0" err="1"/>
              <a:t>Hylseutdrager</a:t>
            </a:r>
            <a:endParaRPr lang="nb-NO" sz="2000" dirty="0"/>
          </a:p>
          <a:p>
            <a:pPr marL="457200" indent="-457200">
              <a:buFont typeface="+mj-lt"/>
              <a:buAutoNum type="arabicPeriod"/>
            </a:pPr>
            <a:r>
              <a:rPr lang="nb-NO" sz="2000" dirty="0"/>
              <a:t>Hylsestøtten</a:t>
            </a:r>
          </a:p>
          <a:p>
            <a:pPr marL="0" indent="0">
              <a:buNone/>
            </a:pPr>
            <a:endParaRPr lang="nb-NO" sz="2000" dirty="0"/>
          </a:p>
          <a:p>
            <a:pPr marL="0" indent="0">
              <a:buNone/>
            </a:pPr>
            <a:r>
              <a:rPr lang="nb-NO" sz="2000" dirty="0"/>
              <a:t>Når skuddet har gått, hever du sluttstykket og drar det bakover. Da tar sluttstykket med seg tomhylsa og kaster den ut av geværet. Denne </a:t>
            </a:r>
            <a:r>
              <a:rPr lang="nb-NO" sz="2000" dirty="0" err="1"/>
              <a:t>hylseutdrageren</a:t>
            </a:r>
            <a:r>
              <a:rPr lang="nb-NO" sz="2000" dirty="0"/>
              <a:t> er fjærbelastet og går inn i et spor bakerst i patronhylsa. </a:t>
            </a:r>
          </a:p>
          <a:p>
            <a:endParaRPr lang="nb-NO" dirty="0"/>
          </a:p>
          <a:p>
            <a:endParaRPr lang="nb-NO" dirty="0"/>
          </a:p>
        </p:txBody>
      </p:sp>
      <p:pic>
        <p:nvPicPr>
          <p:cNvPr id="15362" name="Picture 2">
            <a:extLst>
              <a:ext uri="{FF2B5EF4-FFF2-40B4-BE49-F238E27FC236}">
                <a16:creationId xmlns:a16="http://schemas.microsoft.com/office/drawing/2014/main" id="{D90F1D65-1AC2-50AA-7F89-572753F45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740" y="1788160"/>
            <a:ext cx="4170588" cy="4348375"/>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6D0E3AC5-2F99-C465-3AA6-2B7509F73376}"/>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9109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81912D-B2B0-2B8C-99FE-C045371B0F34}"/>
              </a:ext>
            </a:extLst>
          </p:cNvPr>
          <p:cNvSpPr>
            <a:spLocks noGrp="1"/>
          </p:cNvSpPr>
          <p:nvPr>
            <p:ph type="title"/>
          </p:nvPr>
        </p:nvSpPr>
        <p:spPr/>
        <p:txBody>
          <a:bodyPr>
            <a:normAutofit/>
          </a:bodyPr>
          <a:lstStyle/>
          <a:p>
            <a:r>
              <a:rPr lang="nb-NO" sz="3600" dirty="0"/>
              <a:t>16  Eksploderer krutt?</a:t>
            </a:r>
          </a:p>
        </p:txBody>
      </p:sp>
      <p:pic>
        <p:nvPicPr>
          <p:cNvPr id="7" name="Media på Internett 6" title="Krutt brenner">
            <a:hlinkClick r:id="" action="ppaction://media"/>
            <a:extLst>
              <a:ext uri="{FF2B5EF4-FFF2-40B4-BE49-F238E27FC236}">
                <a16:creationId xmlns:a16="http://schemas.microsoft.com/office/drawing/2014/main" id="{38980EE9-58EB-539A-72AF-1B280471A3A4}"/>
              </a:ext>
            </a:extLst>
          </p:cNvPr>
          <p:cNvPicPr>
            <a:picLocks noGrp="1" noRot="1" noChangeAspect="1"/>
          </p:cNvPicPr>
          <p:nvPr>
            <p:ph sz="half" idx="2"/>
            <a:videoFile r:link="rId1"/>
          </p:nvPr>
        </p:nvPicPr>
        <p:blipFill>
          <a:blip r:embed="rId3"/>
          <a:stretch>
            <a:fillRect/>
          </a:stretch>
        </p:blipFill>
        <p:spPr>
          <a:xfrm>
            <a:off x="914400" y="2551959"/>
            <a:ext cx="5181600" cy="2927350"/>
          </a:xfrm>
          <a:prstGeom prst="rect">
            <a:avLst/>
          </a:prstGeom>
        </p:spPr>
      </p:pic>
      <p:sp>
        <p:nvSpPr>
          <p:cNvPr id="6" name="TekstSylinder 5">
            <a:extLst>
              <a:ext uri="{FF2B5EF4-FFF2-40B4-BE49-F238E27FC236}">
                <a16:creationId xmlns:a16="http://schemas.microsoft.com/office/drawing/2014/main" id="{B7A61C55-E449-DB68-0506-86325161BE21}"/>
              </a:ext>
            </a:extLst>
          </p:cNvPr>
          <p:cNvSpPr txBox="1"/>
          <p:nvPr/>
        </p:nvSpPr>
        <p:spPr>
          <a:xfrm>
            <a:off x="838200" y="1690688"/>
            <a:ext cx="3624492" cy="1015663"/>
          </a:xfrm>
          <a:prstGeom prst="rect">
            <a:avLst/>
          </a:prstGeom>
          <a:noFill/>
        </p:spPr>
        <p:txBody>
          <a:bodyPr wrap="square">
            <a:spAutoFit/>
          </a:bodyPr>
          <a:lstStyle/>
          <a:p>
            <a:r>
              <a:rPr lang="nb-NO" sz="2400" dirty="0">
                <a:latin typeface="Roboto" panose="02000000000000000000" pitchFamily="2" charset="0"/>
              </a:rPr>
              <a:t> Se </a:t>
            </a:r>
            <a:r>
              <a:rPr lang="nb-NO" sz="2400" b="0" i="0" u="none" strike="noStrike" dirty="0">
                <a:effectLst/>
                <a:latin typeface="Roboto" panose="02000000000000000000" pitchFamily="2" charset="0"/>
              </a:rPr>
              <a:t>filmen først.</a:t>
            </a:r>
            <a:endParaRPr lang="nb-NO" sz="1200" b="0" i="0" u="none" strike="noStrike" dirty="0">
              <a:solidFill>
                <a:srgbClr val="0563C1"/>
              </a:solidFill>
              <a:effectLst/>
              <a:latin typeface="Roboto" panose="02000000000000000000" pitchFamily="2" charset="0"/>
            </a:endParaRPr>
          </a:p>
          <a:p>
            <a:endParaRPr lang="nb-NO" sz="1200" dirty="0">
              <a:solidFill>
                <a:srgbClr val="0563C1"/>
              </a:solidFill>
              <a:latin typeface="Roboto" panose="02000000000000000000" pitchFamily="2" charset="0"/>
            </a:endParaRPr>
          </a:p>
          <a:p>
            <a:endParaRPr lang="nb-NO" sz="1200" dirty="0">
              <a:solidFill>
                <a:srgbClr val="0563C1"/>
              </a:solidFill>
              <a:latin typeface="Roboto" panose="02000000000000000000" pitchFamily="2" charset="0"/>
            </a:endParaRPr>
          </a:p>
          <a:p>
            <a:endParaRPr lang="nb-NO" sz="1200" dirty="0"/>
          </a:p>
        </p:txBody>
      </p:sp>
      <p:sp>
        <p:nvSpPr>
          <p:cNvPr id="8" name="TekstSylinder 7">
            <a:extLst>
              <a:ext uri="{FF2B5EF4-FFF2-40B4-BE49-F238E27FC236}">
                <a16:creationId xmlns:a16="http://schemas.microsoft.com/office/drawing/2014/main" id="{0F85290A-CB68-DCF1-471C-9313E76682F0}"/>
              </a:ext>
            </a:extLst>
          </p:cNvPr>
          <p:cNvSpPr txBox="1"/>
          <p:nvPr/>
        </p:nvSpPr>
        <p:spPr>
          <a:xfrm>
            <a:off x="6831491" y="2150525"/>
            <a:ext cx="4761653" cy="2862322"/>
          </a:xfrm>
          <a:prstGeom prst="rect">
            <a:avLst/>
          </a:prstGeom>
          <a:noFill/>
        </p:spPr>
        <p:txBody>
          <a:bodyPr wrap="square" rtlCol="0">
            <a:spAutoFit/>
          </a:bodyPr>
          <a:lstStyle/>
          <a:p>
            <a:pPr marL="457200" indent="-457200">
              <a:buFont typeface="+mj-lt"/>
              <a:buAutoNum type="arabicPeriod"/>
            </a:pPr>
            <a:r>
              <a:rPr lang="nb-NO" sz="2000" dirty="0"/>
              <a:t>Ja</a:t>
            </a:r>
          </a:p>
          <a:p>
            <a:pPr marL="457200" indent="-457200">
              <a:buFont typeface="+mj-lt"/>
              <a:buAutoNum type="arabicPeriod"/>
            </a:pPr>
            <a:r>
              <a:rPr lang="nb-NO" sz="2000" dirty="0"/>
              <a:t>Nei</a:t>
            </a:r>
          </a:p>
          <a:p>
            <a:pPr marL="457200" indent="-457200">
              <a:buFont typeface="+mj-lt"/>
              <a:buAutoNum type="arabicPeriod"/>
            </a:pPr>
            <a:endParaRPr lang="nb-NO" sz="2000" dirty="0"/>
          </a:p>
          <a:p>
            <a:pPr marL="457200" indent="-457200">
              <a:buFont typeface="+mj-lt"/>
              <a:buAutoNum type="arabicPeriod"/>
            </a:pPr>
            <a:endParaRPr lang="nb-NO" sz="2000" dirty="0"/>
          </a:p>
          <a:p>
            <a:r>
              <a:rPr lang="nb-NO" sz="2000" dirty="0"/>
              <a:t>Krutt eksploderer ikke, det brenner med stor hastighet. Dersom du stenger inne krutt, for eksempel i en patronhylse og slipper inn en gnist, så brenner kruttet så raskt at det blir en eksplosjon.</a:t>
            </a:r>
          </a:p>
        </p:txBody>
      </p:sp>
      <p:sp>
        <p:nvSpPr>
          <p:cNvPr id="3" name="Plassholder for bunntekst 2">
            <a:extLst>
              <a:ext uri="{FF2B5EF4-FFF2-40B4-BE49-F238E27FC236}">
                <a16:creationId xmlns:a16="http://schemas.microsoft.com/office/drawing/2014/main" id="{FD0A2731-7451-D696-C895-095014EDCDE9}"/>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4185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D73256-D815-89C9-D5E6-D2AE22259AC2}"/>
              </a:ext>
            </a:extLst>
          </p:cNvPr>
          <p:cNvSpPr>
            <a:spLocks noGrp="1"/>
          </p:cNvSpPr>
          <p:nvPr>
            <p:ph type="title"/>
          </p:nvPr>
        </p:nvSpPr>
        <p:spPr/>
        <p:txBody>
          <a:bodyPr/>
          <a:lstStyle/>
          <a:p>
            <a:r>
              <a:rPr lang="nb-NO" dirty="0"/>
              <a:t>17  </a:t>
            </a:r>
            <a:r>
              <a:rPr lang="nb-NO" sz="3600" dirty="0"/>
              <a:t>Her ser du en hagle. Hvilken del på hagla peker pilen på?</a:t>
            </a:r>
          </a:p>
        </p:txBody>
      </p:sp>
      <p:sp>
        <p:nvSpPr>
          <p:cNvPr id="4" name="Plassholder for innhold 3">
            <a:extLst>
              <a:ext uri="{FF2B5EF4-FFF2-40B4-BE49-F238E27FC236}">
                <a16:creationId xmlns:a16="http://schemas.microsoft.com/office/drawing/2014/main" id="{C7110789-08C3-A9C3-1580-72CB0035D4A8}"/>
              </a:ext>
            </a:extLst>
          </p:cNvPr>
          <p:cNvSpPr>
            <a:spLocks noGrp="1"/>
          </p:cNvSpPr>
          <p:nvPr>
            <p:ph sz="half" idx="2"/>
          </p:nvPr>
        </p:nvSpPr>
        <p:spPr>
          <a:xfrm>
            <a:off x="6096000" y="1568768"/>
            <a:ext cx="5181600" cy="4351338"/>
          </a:xfrm>
        </p:spPr>
        <p:txBody>
          <a:bodyPr>
            <a:normAutofit/>
          </a:bodyPr>
          <a:lstStyle/>
          <a:p>
            <a:pPr marL="457200" indent="-457200">
              <a:buFont typeface="+mj-lt"/>
              <a:buAutoNum type="arabicPeriod"/>
            </a:pPr>
            <a:r>
              <a:rPr lang="nb-NO" sz="2000" dirty="0"/>
              <a:t>Kammeret</a:t>
            </a:r>
          </a:p>
          <a:p>
            <a:pPr marL="457200" indent="-457200">
              <a:buFont typeface="+mj-lt"/>
              <a:buAutoNum type="arabicPeriod"/>
            </a:pPr>
            <a:r>
              <a:rPr lang="nb-NO" sz="2000" dirty="0"/>
              <a:t>Løpet</a:t>
            </a:r>
          </a:p>
          <a:p>
            <a:pPr marL="457200" indent="-457200">
              <a:buFont typeface="+mj-lt"/>
              <a:buAutoNum type="arabicPeriod"/>
            </a:pPr>
            <a:r>
              <a:rPr lang="nb-NO" sz="2000" dirty="0"/>
              <a:t>Patronleiet</a:t>
            </a:r>
          </a:p>
          <a:p>
            <a:pPr marL="457200" indent="-457200">
              <a:buFont typeface="+mj-lt"/>
              <a:buAutoNum type="arabicPeriod"/>
            </a:pPr>
            <a:endParaRPr lang="nb-NO" sz="2000" dirty="0"/>
          </a:p>
          <a:p>
            <a:pPr marL="0" indent="0">
              <a:buNone/>
            </a:pPr>
            <a:r>
              <a:rPr lang="nb-NO" sz="2000" dirty="0"/>
              <a:t>Pilen peker på kammeret, eller mer presist patronkammeret. Når hagla er klar til skudd ligger patronen inne i kammeret. Det er mye solid stål rundt patronen og bak patronen. Når </a:t>
            </a:r>
            <a:r>
              <a:rPr lang="nb-NO" sz="2000" dirty="0" err="1"/>
              <a:t>tennåla</a:t>
            </a:r>
            <a:r>
              <a:rPr lang="nb-NO" sz="2000" dirty="0"/>
              <a:t> antenner kruttet i patronen, kan eksplosjonen bare utvide seg inn i løpet. Da dytter trykket hagleladningen ut gjennom løpet med </a:t>
            </a:r>
            <a:r>
              <a:rPr lang="nb-NO" sz="2000" dirty="0" err="1"/>
              <a:t>ca</a:t>
            </a:r>
            <a:r>
              <a:rPr lang="nb-NO" sz="2000" dirty="0"/>
              <a:t> 400 meter i sekundet.</a:t>
            </a:r>
          </a:p>
        </p:txBody>
      </p:sp>
      <p:pic>
        <p:nvPicPr>
          <p:cNvPr id="16386" name="Picture 2">
            <a:extLst>
              <a:ext uri="{FF2B5EF4-FFF2-40B4-BE49-F238E27FC236}">
                <a16:creationId xmlns:a16="http://schemas.microsoft.com/office/drawing/2014/main" id="{E0A223ED-8E81-7283-2F2F-071701C04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12963"/>
            <a:ext cx="451485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F5FDC17C-D16A-D1CA-AAAF-B5C5A5000FA7}"/>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941777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120D0-C9FC-B566-BC47-0B3A4F6DB0A6}"/>
              </a:ext>
            </a:extLst>
          </p:cNvPr>
          <p:cNvSpPr>
            <a:spLocks noGrp="1"/>
          </p:cNvSpPr>
          <p:nvPr>
            <p:ph type="title"/>
          </p:nvPr>
        </p:nvSpPr>
        <p:spPr/>
        <p:txBody>
          <a:bodyPr/>
          <a:lstStyle/>
          <a:p>
            <a:r>
              <a:rPr lang="nb-NO" dirty="0"/>
              <a:t>18  </a:t>
            </a:r>
            <a:r>
              <a:rPr lang="nb-NO" sz="3600" dirty="0"/>
              <a:t>Hva heter den delen av hagla som pila peker på?</a:t>
            </a:r>
          </a:p>
        </p:txBody>
      </p:sp>
      <p:sp>
        <p:nvSpPr>
          <p:cNvPr id="4" name="Plassholder for innhold 3">
            <a:extLst>
              <a:ext uri="{FF2B5EF4-FFF2-40B4-BE49-F238E27FC236}">
                <a16:creationId xmlns:a16="http://schemas.microsoft.com/office/drawing/2014/main" id="{DDF780C2-791E-DD97-7663-5D2B726FC1F5}"/>
              </a:ext>
            </a:extLst>
          </p:cNvPr>
          <p:cNvSpPr>
            <a:spLocks noGrp="1"/>
          </p:cNvSpPr>
          <p:nvPr>
            <p:ph sz="half" idx="2"/>
          </p:nvPr>
        </p:nvSpPr>
        <p:spPr/>
        <p:txBody>
          <a:bodyPr>
            <a:normAutofit/>
          </a:bodyPr>
          <a:lstStyle/>
          <a:p>
            <a:pPr marL="457200" indent="-457200">
              <a:buFont typeface="+mj-lt"/>
              <a:buAutoNum type="arabicPeriod"/>
            </a:pPr>
            <a:r>
              <a:rPr lang="nb-NO" sz="2000" dirty="0"/>
              <a:t>Forgrepet</a:t>
            </a:r>
          </a:p>
          <a:p>
            <a:pPr marL="457200" indent="-457200">
              <a:buFont typeface="+mj-lt"/>
              <a:buAutoNum type="arabicPeriod"/>
            </a:pPr>
            <a:r>
              <a:rPr lang="nb-NO" sz="2000" dirty="0" err="1"/>
              <a:t>Låsestykket</a:t>
            </a:r>
            <a:endParaRPr lang="nb-NO" sz="2000" dirty="0"/>
          </a:p>
          <a:p>
            <a:pPr marL="457200" indent="-457200">
              <a:buFont typeface="+mj-lt"/>
              <a:buAutoNum type="arabicPeriod"/>
            </a:pPr>
            <a:r>
              <a:rPr lang="nb-NO" sz="2000" dirty="0"/>
              <a:t>Forskjeftet</a:t>
            </a:r>
          </a:p>
          <a:p>
            <a:pPr marL="457200" indent="-457200">
              <a:buFont typeface="+mj-lt"/>
              <a:buAutoNum type="arabicPeriod"/>
            </a:pPr>
            <a:endParaRPr lang="nb-NO" sz="2000" dirty="0"/>
          </a:p>
          <a:p>
            <a:pPr marL="0" indent="0">
              <a:buNone/>
            </a:pPr>
            <a:r>
              <a:rPr lang="nb-NO" sz="2000" dirty="0"/>
              <a:t>Den delen heter forskjeftet. På </a:t>
            </a:r>
            <a:r>
              <a:rPr lang="nb-NO" sz="2000" dirty="0" err="1"/>
              <a:t>brythagler</a:t>
            </a:r>
            <a:r>
              <a:rPr lang="nb-NO" sz="2000" dirty="0"/>
              <a:t> er forskjeftet lett å ta av. Ved å løsne forskjeftet er det lett å plukke løpet og skjeftet fra hverandre. </a:t>
            </a:r>
          </a:p>
        </p:txBody>
      </p:sp>
      <p:pic>
        <p:nvPicPr>
          <p:cNvPr id="17410" name="Picture 2">
            <a:extLst>
              <a:ext uri="{FF2B5EF4-FFF2-40B4-BE49-F238E27FC236}">
                <a16:creationId xmlns:a16="http://schemas.microsoft.com/office/drawing/2014/main" id="{9DF33CF2-4654-0A90-9702-AF984FD7C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01943"/>
            <a:ext cx="499110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73641C90-D644-42F0-3618-667C794A2A04}"/>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6626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F864DC-D20A-9BC9-CC36-0D44B1F029BB}"/>
              </a:ext>
            </a:extLst>
          </p:cNvPr>
          <p:cNvSpPr>
            <a:spLocks noGrp="1"/>
          </p:cNvSpPr>
          <p:nvPr>
            <p:ph type="title"/>
          </p:nvPr>
        </p:nvSpPr>
        <p:spPr/>
        <p:txBody>
          <a:bodyPr/>
          <a:lstStyle/>
          <a:p>
            <a:r>
              <a:rPr lang="nb-NO" dirty="0"/>
              <a:t>1  </a:t>
            </a:r>
            <a:r>
              <a:rPr lang="nb-NO" sz="3600" dirty="0"/>
              <a:t>Hvilken type våpen ligger her?</a:t>
            </a:r>
          </a:p>
        </p:txBody>
      </p:sp>
      <p:sp>
        <p:nvSpPr>
          <p:cNvPr id="4" name="Plassholder for innhold 3">
            <a:extLst>
              <a:ext uri="{FF2B5EF4-FFF2-40B4-BE49-F238E27FC236}">
                <a16:creationId xmlns:a16="http://schemas.microsoft.com/office/drawing/2014/main" id="{546A41D7-3DDA-732C-2EEF-05489B8D44E3}"/>
              </a:ext>
            </a:extLst>
          </p:cNvPr>
          <p:cNvSpPr>
            <a:spLocks noGrp="1"/>
          </p:cNvSpPr>
          <p:nvPr>
            <p:ph sz="half" idx="2"/>
          </p:nvPr>
        </p:nvSpPr>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Rifle. </a:t>
            </a:r>
            <a:r>
              <a:rPr lang="nb-NO" sz="2000" b="1" i="0" dirty="0" err="1">
                <a:solidFill>
                  <a:srgbClr val="3C434A"/>
                </a:solidFill>
                <a:effectLst/>
                <a:latin typeface="-apple-system"/>
              </a:rPr>
              <a:t>Brytvåpen</a:t>
            </a:r>
            <a:r>
              <a:rPr lang="nb-NO" sz="2000" b="1" i="0" dirty="0">
                <a:solidFill>
                  <a:srgbClr val="3C434A"/>
                </a:solidFill>
                <a:effectLst/>
                <a:latin typeface="-apple-system"/>
              </a:rPr>
              <a:t>.</a:t>
            </a:r>
          </a:p>
          <a:p>
            <a:pPr marL="457200" indent="-457200">
              <a:buFont typeface="+mj-lt"/>
              <a:buAutoNum type="arabicPeriod"/>
            </a:pPr>
            <a:r>
              <a:rPr lang="nb-NO" sz="2000" b="1" i="0" dirty="0">
                <a:solidFill>
                  <a:srgbClr val="3C434A"/>
                </a:solidFill>
                <a:effectLst/>
                <a:latin typeface="-apple-system"/>
              </a:rPr>
              <a:t>Hagle, med et grovt løp og ett løp med finere kaliber til trost.</a:t>
            </a:r>
            <a:endParaRPr lang="nb-NO" sz="2000" b="1" dirty="0">
              <a:solidFill>
                <a:srgbClr val="3C434A"/>
              </a:solidFill>
              <a:latin typeface="-apple-system"/>
            </a:endParaRPr>
          </a:p>
          <a:p>
            <a:pPr marL="457200" indent="-457200">
              <a:buFont typeface="+mj-lt"/>
              <a:buAutoNum type="arabicPeriod"/>
            </a:pPr>
            <a:r>
              <a:rPr lang="nb-NO" sz="2000" b="1" i="0" dirty="0">
                <a:solidFill>
                  <a:srgbClr val="3C434A"/>
                </a:solidFill>
                <a:effectLst/>
                <a:latin typeface="-apple-system"/>
              </a:rPr>
              <a:t>Kombi. </a:t>
            </a:r>
            <a:r>
              <a:rPr lang="nb-NO" sz="2000" b="1" i="0" dirty="0" err="1">
                <a:solidFill>
                  <a:srgbClr val="3C434A"/>
                </a:solidFill>
                <a:effectLst/>
                <a:latin typeface="-apple-system"/>
              </a:rPr>
              <a:t>Brytvåpen</a:t>
            </a:r>
            <a:r>
              <a:rPr lang="nb-NO" sz="2000" b="1" i="0" dirty="0">
                <a:solidFill>
                  <a:srgbClr val="3C434A"/>
                </a:solidFill>
                <a:effectLst/>
                <a:latin typeface="-apple-system"/>
              </a:rPr>
              <a:t>, med et hagleløp og et rifleløp.</a:t>
            </a:r>
          </a:p>
          <a:p>
            <a:pPr marL="0" indent="0">
              <a:buNone/>
            </a:pPr>
            <a:endParaRPr lang="nb-NO" sz="2000" b="1" dirty="0">
              <a:solidFill>
                <a:srgbClr val="3C434A"/>
              </a:solidFill>
              <a:latin typeface="-apple-system"/>
            </a:endParaRPr>
          </a:p>
          <a:p>
            <a:pPr marL="0" indent="0">
              <a:buNone/>
            </a:pPr>
            <a:r>
              <a:rPr lang="nb-NO" sz="2000" dirty="0"/>
              <a:t>Dette er en kombi. Øverste løpet er et hagleløp og det nederste er et rifleløp. Du ser på hvordan våpenet ligger at det er </a:t>
            </a:r>
            <a:r>
              <a:rPr lang="nb-NO" sz="2000" dirty="0" err="1"/>
              <a:t>brytvåpen</a:t>
            </a:r>
            <a:r>
              <a:rPr lang="nb-NO" sz="2000" dirty="0"/>
              <a:t>. Her er det brukt i kombinert rype og harejakt i Finnmark. En kombi kan ha to avtrekkere, en til hagleløpet og en til rifleløpet. De leveres og med en avtrekker og en bryter der en velger hvilket løp som skal avfyres først. </a:t>
            </a:r>
          </a:p>
        </p:txBody>
      </p:sp>
      <p:pic>
        <p:nvPicPr>
          <p:cNvPr id="1026" name="Picture 2">
            <a:extLst>
              <a:ext uri="{FF2B5EF4-FFF2-40B4-BE49-F238E27FC236}">
                <a16:creationId xmlns:a16="http://schemas.microsoft.com/office/drawing/2014/main" id="{4DCE1F2C-77CB-ACD1-E4F9-906008AE1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05" y="2047240"/>
            <a:ext cx="4666827" cy="350012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CC97BB09-8894-D44C-1F7D-F13A2822C2E4}"/>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0172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D43CD3-354B-DA50-7F90-FFD01C20D7DA}"/>
              </a:ext>
            </a:extLst>
          </p:cNvPr>
          <p:cNvSpPr>
            <a:spLocks noGrp="1"/>
          </p:cNvSpPr>
          <p:nvPr>
            <p:ph type="title"/>
          </p:nvPr>
        </p:nvSpPr>
        <p:spPr/>
        <p:txBody>
          <a:bodyPr/>
          <a:lstStyle/>
          <a:p>
            <a:r>
              <a:rPr lang="nb-NO" dirty="0"/>
              <a:t>19  </a:t>
            </a:r>
            <a:r>
              <a:rPr lang="nb-NO" sz="3600" dirty="0"/>
              <a:t>Hvilken del av rifla peker pilen på?</a:t>
            </a:r>
          </a:p>
        </p:txBody>
      </p:sp>
      <p:sp>
        <p:nvSpPr>
          <p:cNvPr id="4" name="Plassholder for innhold 3">
            <a:extLst>
              <a:ext uri="{FF2B5EF4-FFF2-40B4-BE49-F238E27FC236}">
                <a16:creationId xmlns:a16="http://schemas.microsoft.com/office/drawing/2014/main" id="{0C44AB5E-9449-7456-30D3-453FAE637863}"/>
              </a:ext>
            </a:extLst>
          </p:cNvPr>
          <p:cNvSpPr>
            <a:spLocks noGrp="1"/>
          </p:cNvSpPr>
          <p:nvPr>
            <p:ph sz="half" idx="2"/>
          </p:nvPr>
        </p:nvSpPr>
        <p:spPr>
          <a:xfrm>
            <a:off x="6151879" y="1894065"/>
            <a:ext cx="5430521" cy="4181615"/>
          </a:xfrm>
        </p:spPr>
        <p:txBody>
          <a:bodyPr>
            <a:normAutofit/>
          </a:bodyPr>
          <a:lstStyle/>
          <a:p>
            <a:pPr marL="457200" indent="-457200">
              <a:buFont typeface="+mj-lt"/>
              <a:buAutoNum type="arabicPeriod"/>
            </a:pPr>
            <a:r>
              <a:rPr lang="nb-NO" sz="2000" dirty="0" err="1"/>
              <a:t>Toppleveren</a:t>
            </a:r>
            <a:endParaRPr lang="nb-NO" sz="2000" dirty="0"/>
          </a:p>
          <a:p>
            <a:pPr marL="457200" indent="-457200">
              <a:buFont typeface="+mj-lt"/>
              <a:buAutoNum type="arabicPeriod"/>
            </a:pPr>
            <a:r>
              <a:rPr lang="nb-NO" sz="2000" dirty="0"/>
              <a:t>Sikringen</a:t>
            </a:r>
          </a:p>
          <a:p>
            <a:pPr marL="457200" indent="-457200">
              <a:buFont typeface="+mj-lt"/>
              <a:buAutoNum type="arabicPeriod"/>
            </a:pPr>
            <a:r>
              <a:rPr lang="nb-NO" sz="2000" dirty="0"/>
              <a:t>Sperrebolten </a:t>
            </a:r>
          </a:p>
          <a:p>
            <a:pPr marL="457200" indent="-457200">
              <a:buFont typeface="+mj-lt"/>
              <a:buAutoNum type="arabicPeriod"/>
            </a:pPr>
            <a:endParaRPr lang="nb-NO" sz="2000" dirty="0"/>
          </a:p>
          <a:p>
            <a:pPr marL="0" indent="0">
              <a:buNone/>
            </a:pPr>
            <a:r>
              <a:rPr lang="nb-NO" sz="2000" dirty="0"/>
              <a:t>Dette er en boltrifle. Da ligger hendelen for sikring av geværet oppe og på siden av geværet. De fleste gevær har tre stillinger på sikringa. Når sikringa er trukket helt mot deg, er sluttstykket og avtrekkeren låst. I midtre stilling er avtrekkeren låst men sluttstykket kan åpnes for tømming og </a:t>
            </a:r>
            <a:r>
              <a:rPr lang="nb-NO" sz="2000" dirty="0" err="1"/>
              <a:t>lading</a:t>
            </a:r>
            <a:r>
              <a:rPr lang="nb-NO" sz="2000" dirty="0"/>
              <a:t>. I </a:t>
            </a:r>
            <a:r>
              <a:rPr lang="nb-NO" sz="2000" dirty="0" err="1"/>
              <a:t>framre</a:t>
            </a:r>
            <a:r>
              <a:rPr lang="nb-NO" sz="2000" dirty="0"/>
              <a:t> stilling kan du trekke av og åpne sluttstykket.</a:t>
            </a:r>
          </a:p>
        </p:txBody>
      </p:sp>
      <p:pic>
        <p:nvPicPr>
          <p:cNvPr id="18434" name="Picture 2">
            <a:extLst>
              <a:ext uri="{FF2B5EF4-FFF2-40B4-BE49-F238E27FC236}">
                <a16:creationId xmlns:a16="http://schemas.microsoft.com/office/drawing/2014/main" id="{D0BAE656-D4DD-997F-0639-106812C74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625" y="2174240"/>
            <a:ext cx="4543836" cy="292639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21D43DD8-E8C3-3DDD-7E1A-950B8F773DD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1592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5EBA60-D31A-6B8D-E21E-B98555BE6539}"/>
              </a:ext>
            </a:extLst>
          </p:cNvPr>
          <p:cNvSpPr>
            <a:spLocks noGrp="1"/>
          </p:cNvSpPr>
          <p:nvPr>
            <p:ph type="title"/>
          </p:nvPr>
        </p:nvSpPr>
        <p:spPr/>
        <p:txBody>
          <a:bodyPr/>
          <a:lstStyle/>
          <a:p>
            <a:r>
              <a:rPr lang="nb-NO" dirty="0"/>
              <a:t>20 </a:t>
            </a:r>
            <a:r>
              <a:rPr lang="nb-NO" sz="3600" dirty="0"/>
              <a:t>Hvilken del av rifla peker pilen på?</a:t>
            </a:r>
          </a:p>
        </p:txBody>
      </p:sp>
      <p:sp>
        <p:nvSpPr>
          <p:cNvPr id="4" name="Plassholder for innhold 3">
            <a:extLst>
              <a:ext uri="{FF2B5EF4-FFF2-40B4-BE49-F238E27FC236}">
                <a16:creationId xmlns:a16="http://schemas.microsoft.com/office/drawing/2014/main" id="{E065B4D8-14AA-9355-E414-5EABB70A9010}"/>
              </a:ext>
            </a:extLst>
          </p:cNvPr>
          <p:cNvSpPr>
            <a:spLocks noGrp="1"/>
          </p:cNvSpPr>
          <p:nvPr>
            <p:ph sz="half" idx="2"/>
          </p:nvPr>
        </p:nvSpPr>
        <p:spPr>
          <a:xfrm>
            <a:off x="5806969" y="1866265"/>
            <a:ext cx="5181600" cy="4351338"/>
          </a:xfrm>
        </p:spPr>
        <p:txBody>
          <a:bodyPr>
            <a:normAutofit/>
          </a:bodyPr>
          <a:lstStyle/>
          <a:p>
            <a:pPr marL="457200" indent="-457200">
              <a:buFont typeface="+mj-lt"/>
              <a:buAutoNum type="arabicPeriod"/>
            </a:pPr>
            <a:r>
              <a:rPr lang="nb-NO" sz="2000" dirty="0"/>
              <a:t>Avtrekkeren</a:t>
            </a:r>
          </a:p>
          <a:p>
            <a:pPr marL="457200" indent="-457200">
              <a:buFont typeface="+mj-lt"/>
              <a:buAutoNum type="arabicPeriod"/>
            </a:pPr>
            <a:r>
              <a:rPr lang="nb-NO" sz="2000" dirty="0"/>
              <a:t>Rekyldemperen</a:t>
            </a:r>
          </a:p>
          <a:p>
            <a:pPr marL="457200" indent="-457200">
              <a:buFont typeface="+mj-lt"/>
              <a:buAutoNum type="arabicPeriod"/>
            </a:pPr>
            <a:r>
              <a:rPr lang="nb-NO" sz="2000" dirty="0"/>
              <a:t>Sikringen</a:t>
            </a:r>
          </a:p>
          <a:p>
            <a:pPr marL="457200" indent="-457200">
              <a:buFont typeface="+mj-lt"/>
              <a:buAutoNum type="arabicPeriod"/>
            </a:pPr>
            <a:endParaRPr lang="nb-NO" sz="2000" dirty="0"/>
          </a:p>
          <a:p>
            <a:pPr marL="0" indent="0">
              <a:buNone/>
            </a:pPr>
            <a:r>
              <a:rPr lang="nb-NO" sz="2000" dirty="0"/>
              <a:t>Pilen peker på avtrekkeren. Avtrekkeren er fjærbelastet og på mange rifler kan en stille trykket som skal til før skuddet går.</a:t>
            </a:r>
          </a:p>
        </p:txBody>
      </p:sp>
      <p:pic>
        <p:nvPicPr>
          <p:cNvPr id="19458" name="Picture 2">
            <a:extLst>
              <a:ext uri="{FF2B5EF4-FFF2-40B4-BE49-F238E27FC236}">
                <a16:creationId xmlns:a16="http://schemas.microsoft.com/office/drawing/2014/main" id="{6A047BF9-1023-FB92-8359-68E150D62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52650"/>
            <a:ext cx="4352925" cy="25527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01588184-2104-2ADB-B9F9-BFF4C5919B83}"/>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426077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6BDA01-2A5E-E373-4C16-2DAB86EC4EF5}"/>
              </a:ext>
            </a:extLst>
          </p:cNvPr>
          <p:cNvSpPr>
            <a:spLocks noGrp="1"/>
          </p:cNvSpPr>
          <p:nvPr>
            <p:ph type="title"/>
          </p:nvPr>
        </p:nvSpPr>
        <p:spPr/>
        <p:txBody>
          <a:bodyPr/>
          <a:lstStyle/>
          <a:p>
            <a:r>
              <a:rPr lang="nb-NO" dirty="0"/>
              <a:t>21  </a:t>
            </a:r>
            <a:r>
              <a:rPr lang="nb-NO" sz="3600" dirty="0"/>
              <a:t>Hvilken del peker pila på?</a:t>
            </a:r>
          </a:p>
        </p:txBody>
      </p:sp>
      <p:sp>
        <p:nvSpPr>
          <p:cNvPr id="4" name="Plassholder for innhold 3">
            <a:extLst>
              <a:ext uri="{FF2B5EF4-FFF2-40B4-BE49-F238E27FC236}">
                <a16:creationId xmlns:a16="http://schemas.microsoft.com/office/drawing/2014/main" id="{D8DF5693-1AC5-548A-61EF-8752B6D4EE62}"/>
              </a:ext>
            </a:extLst>
          </p:cNvPr>
          <p:cNvSpPr>
            <a:spLocks noGrp="1"/>
          </p:cNvSpPr>
          <p:nvPr>
            <p:ph sz="half" idx="2"/>
          </p:nvPr>
        </p:nvSpPr>
        <p:spPr/>
        <p:txBody>
          <a:bodyPr>
            <a:normAutofit/>
          </a:bodyPr>
          <a:lstStyle/>
          <a:p>
            <a:pPr marL="457200" indent="-457200">
              <a:buFont typeface="+mj-lt"/>
              <a:buAutoNum type="arabicPeriod"/>
            </a:pPr>
            <a:r>
              <a:rPr lang="nb-NO" sz="2000" dirty="0"/>
              <a:t>Avtrekkeren</a:t>
            </a:r>
          </a:p>
          <a:p>
            <a:pPr marL="457200" indent="-457200">
              <a:buFont typeface="+mj-lt"/>
              <a:buAutoNum type="arabicPeriod"/>
            </a:pPr>
            <a:r>
              <a:rPr lang="nb-NO" sz="2000" dirty="0" err="1"/>
              <a:t>Opphengskroken</a:t>
            </a:r>
            <a:endParaRPr lang="nb-NO" sz="2000" dirty="0"/>
          </a:p>
          <a:p>
            <a:pPr marL="457200" indent="-457200">
              <a:buFont typeface="+mj-lt"/>
              <a:buAutoNum type="arabicPeriod"/>
            </a:pPr>
            <a:r>
              <a:rPr lang="nb-NO" sz="2000" dirty="0"/>
              <a:t>Avtrekkerbøylen</a:t>
            </a:r>
          </a:p>
          <a:p>
            <a:pPr marL="457200" indent="-457200">
              <a:buFont typeface="+mj-lt"/>
              <a:buAutoNum type="arabicPeriod"/>
            </a:pPr>
            <a:endParaRPr lang="nb-NO" sz="2000" dirty="0"/>
          </a:p>
          <a:p>
            <a:pPr marL="0" indent="0">
              <a:buNone/>
            </a:pPr>
            <a:r>
              <a:rPr lang="nb-NO" sz="2000" dirty="0"/>
              <a:t>Pila peker på avtrekkerbøylen. Den skal bidra til at du ikke drar i avtrekkeren ved et uhell. Avtrekkerbøyler er ofte laget av plast.</a:t>
            </a:r>
          </a:p>
        </p:txBody>
      </p:sp>
      <p:pic>
        <p:nvPicPr>
          <p:cNvPr id="20482" name="Picture 2">
            <a:extLst>
              <a:ext uri="{FF2B5EF4-FFF2-40B4-BE49-F238E27FC236}">
                <a16:creationId xmlns:a16="http://schemas.microsoft.com/office/drawing/2014/main" id="{9FCFCB74-432C-B6EF-1A62-5C8175806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4505"/>
            <a:ext cx="4914900" cy="371475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FC0268DE-CD23-8ADF-DA01-51E3E3A5DF5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34300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F970D3-7D27-DA86-FCA4-817A3E281CFB}"/>
              </a:ext>
            </a:extLst>
          </p:cNvPr>
          <p:cNvSpPr>
            <a:spLocks noGrp="1"/>
          </p:cNvSpPr>
          <p:nvPr>
            <p:ph type="title"/>
          </p:nvPr>
        </p:nvSpPr>
        <p:spPr/>
        <p:txBody>
          <a:bodyPr/>
          <a:lstStyle/>
          <a:p>
            <a:r>
              <a:rPr lang="nb-NO" dirty="0"/>
              <a:t>22  </a:t>
            </a:r>
            <a:r>
              <a:rPr lang="nb-NO" sz="3600" dirty="0"/>
              <a:t>Bildet viser en del av ei hagle. Hva ser vi?</a:t>
            </a:r>
          </a:p>
        </p:txBody>
      </p:sp>
      <p:sp>
        <p:nvSpPr>
          <p:cNvPr id="4" name="Plassholder for innhold 3">
            <a:extLst>
              <a:ext uri="{FF2B5EF4-FFF2-40B4-BE49-F238E27FC236}">
                <a16:creationId xmlns:a16="http://schemas.microsoft.com/office/drawing/2014/main" id="{134F7CA7-C20B-B9CE-DC64-7762FC893709}"/>
              </a:ext>
            </a:extLst>
          </p:cNvPr>
          <p:cNvSpPr>
            <a:spLocks noGrp="1"/>
          </p:cNvSpPr>
          <p:nvPr>
            <p:ph sz="half" idx="2"/>
          </p:nvPr>
        </p:nvSpPr>
        <p:spPr>
          <a:xfrm>
            <a:off x="5153666" y="1690688"/>
            <a:ext cx="5602387" cy="4615285"/>
          </a:xfrm>
        </p:spPr>
        <p:txBody>
          <a:bodyPr>
            <a:normAutofit lnSpcReduction="10000"/>
          </a:bodyPr>
          <a:lstStyle/>
          <a:p>
            <a:pPr marL="457200" indent="-457200">
              <a:buFont typeface="+mj-lt"/>
              <a:buAutoNum type="arabicPeriod"/>
            </a:pPr>
            <a:r>
              <a:rPr lang="nb-NO" sz="2000" dirty="0"/>
              <a:t>Patronleiet</a:t>
            </a:r>
          </a:p>
          <a:p>
            <a:pPr marL="457200" indent="-457200">
              <a:buFont typeface="+mj-lt"/>
              <a:buAutoNum type="arabicPeriod"/>
            </a:pPr>
            <a:r>
              <a:rPr lang="nb-NO" sz="2000" dirty="0"/>
              <a:t>Kammeret</a:t>
            </a:r>
          </a:p>
          <a:p>
            <a:pPr marL="457200" indent="-457200">
              <a:buFont typeface="+mj-lt"/>
              <a:buAutoNum type="arabicPeriod"/>
            </a:pPr>
            <a:r>
              <a:rPr lang="nb-NO" sz="2000" dirty="0"/>
              <a:t>Sikringsfløyen</a:t>
            </a:r>
          </a:p>
          <a:p>
            <a:pPr marL="457200" indent="-457200">
              <a:buFont typeface="+mj-lt"/>
              <a:buAutoNum type="arabicPeriod"/>
            </a:pPr>
            <a:endParaRPr lang="nb-NO" sz="2000" dirty="0"/>
          </a:p>
          <a:p>
            <a:pPr marL="0" indent="0">
              <a:buNone/>
            </a:pPr>
            <a:r>
              <a:rPr lang="nb-NO" sz="2000" dirty="0"/>
              <a:t>Her er løpet med kammeret plukket vekk. Du ser bakover mot kolben. Den runde horisontale flaten er der baksiden av patronen ligger an mot, når hagla fyres av. Midt i den flaten ser du et lite hull. Det er der </a:t>
            </a:r>
            <a:r>
              <a:rPr lang="nb-NO" sz="2000" dirty="0" err="1"/>
              <a:t>tennåla</a:t>
            </a:r>
            <a:r>
              <a:rPr lang="nb-NO" sz="2000" dirty="0"/>
              <a:t> kommer ut og antenner fenghetta i patronen. Området du ser kalles patronleiet. Her er løpet med kammeret plukket vekk. Du ser bakover mot kolben. Den runde horisontale flaten er der baksiden av patronen ligger an mot, når hagla fyres av. Midt i den flaten ser du et lite hull. Det er der </a:t>
            </a:r>
            <a:r>
              <a:rPr lang="nb-NO" sz="2000" dirty="0" err="1"/>
              <a:t>tennåla</a:t>
            </a:r>
            <a:r>
              <a:rPr lang="nb-NO" sz="2000" dirty="0"/>
              <a:t> kommer ut og antenner fenghetta i patronen. Området du ser kalles patronleiet. </a:t>
            </a:r>
          </a:p>
        </p:txBody>
      </p:sp>
      <p:pic>
        <p:nvPicPr>
          <p:cNvPr id="21506" name="Picture 2">
            <a:extLst>
              <a:ext uri="{FF2B5EF4-FFF2-40B4-BE49-F238E27FC236}">
                <a16:creationId xmlns:a16="http://schemas.microsoft.com/office/drawing/2014/main" id="{399C99F4-87F0-00F1-881D-EFE6A6852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26" y="1690688"/>
            <a:ext cx="3371003" cy="4494671"/>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FB3384AC-D35D-FA0D-8431-25947247BC4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8327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9FEEEF-0045-B412-7281-8842558C0983}"/>
              </a:ext>
            </a:extLst>
          </p:cNvPr>
          <p:cNvSpPr>
            <a:spLocks noGrp="1"/>
          </p:cNvSpPr>
          <p:nvPr>
            <p:ph type="title"/>
          </p:nvPr>
        </p:nvSpPr>
        <p:spPr/>
        <p:txBody>
          <a:bodyPr/>
          <a:lstStyle/>
          <a:p>
            <a:r>
              <a:rPr lang="nb-NO" dirty="0"/>
              <a:t>23  </a:t>
            </a:r>
            <a:r>
              <a:rPr lang="nb-NO" sz="3600" dirty="0"/>
              <a:t>Hva er dette?</a:t>
            </a:r>
          </a:p>
        </p:txBody>
      </p:sp>
      <p:sp>
        <p:nvSpPr>
          <p:cNvPr id="4" name="Plassholder for innhold 3">
            <a:extLst>
              <a:ext uri="{FF2B5EF4-FFF2-40B4-BE49-F238E27FC236}">
                <a16:creationId xmlns:a16="http://schemas.microsoft.com/office/drawing/2014/main" id="{F79D3982-0C84-EE1F-758D-8BC979268288}"/>
              </a:ext>
            </a:extLst>
          </p:cNvPr>
          <p:cNvSpPr>
            <a:spLocks noGrp="1"/>
          </p:cNvSpPr>
          <p:nvPr>
            <p:ph sz="half" idx="2"/>
          </p:nvPr>
        </p:nvSpPr>
        <p:spPr>
          <a:xfrm>
            <a:off x="6246595" y="1864359"/>
            <a:ext cx="4936178" cy="4157133"/>
          </a:xfrm>
        </p:spPr>
        <p:txBody>
          <a:bodyPr>
            <a:normAutofit lnSpcReduction="10000"/>
          </a:bodyPr>
          <a:lstStyle/>
          <a:p>
            <a:pPr marL="457200" indent="-457200">
              <a:buFont typeface="+mj-lt"/>
              <a:buAutoNum type="arabicPeriod"/>
            </a:pPr>
            <a:r>
              <a:rPr lang="nb-NO" sz="2000" b="1" i="0" dirty="0">
                <a:solidFill>
                  <a:srgbClr val="3C434A"/>
                </a:solidFill>
                <a:effectLst/>
                <a:latin typeface="-apple-system"/>
              </a:rPr>
              <a:t>En slug beregnet på hagle</a:t>
            </a:r>
          </a:p>
          <a:p>
            <a:pPr marL="457200" indent="-457200">
              <a:buFont typeface="+mj-lt"/>
              <a:buAutoNum type="arabicPeriod"/>
            </a:pPr>
            <a:r>
              <a:rPr lang="nb-NO" sz="2000" b="1" i="0" dirty="0">
                <a:solidFill>
                  <a:srgbClr val="3C434A"/>
                </a:solidFill>
                <a:effectLst/>
                <a:latin typeface="-apple-system"/>
              </a:rPr>
              <a:t>Et kuleemne før det er presset til riktig form</a:t>
            </a:r>
            <a:r>
              <a:rPr lang="nb-NO" sz="2000" b="1" dirty="0">
                <a:solidFill>
                  <a:srgbClr val="3C434A"/>
                </a:solidFill>
                <a:latin typeface="-apple-system"/>
              </a:rPr>
              <a:t>.</a:t>
            </a:r>
          </a:p>
          <a:p>
            <a:pPr marL="457200" indent="-457200">
              <a:buFont typeface="+mj-lt"/>
              <a:buAutoNum type="arabicPeriod"/>
            </a:pPr>
            <a:r>
              <a:rPr lang="nb-NO" sz="2000" b="1" i="0" dirty="0">
                <a:solidFill>
                  <a:srgbClr val="3C434A"/>
                </a:solidFill>
                <a:effectLst/>
                <a:latin typeface="-apple-system"/>
              </a:rPr>
              <a:t>En ekspandert </a:t>
            </a:r>
            <a:r>
              <a:rPr lang="nb-NO" sz="2000" b="1" i="0" dirty="0" err="1">
                <a:solidFill>
                  <a:srgbClr val="3C434A"/>
                </a:solidFill>
                <a:effectLst/>
                <a:latin typeface="-apple-system"/>
              </a:rPr>
              <a:t>storviltkule</a:t>
            </a:r>
            <a:r>
              <a:rPr lang="nb-NO" sz="2000" b="1" i="0" dirty="0">
                <a:solidFill>
                  <a:srgbClr val="3C434A"/>
                </a:solidFill>
                <a:effectLst/>
                <a:latin typeface="-apple-system"/>
              </a:rPr>
              <a:t>.</a:t>
            </a:r>
          </a:p>
          <a:p>
            <a:pPr marL="457200" indent="-457200">
              <a:buFont typeface="+mj-lt"/>
              <a:buAutoNum type="arabicPeriod"/>
            </a:pPr>
            <a:endParaRPr lang="nb-NO" sz="2000" b="1" dirty="0">
              <a:solidFill>
                <a:srgbClr val="3C434A"/>
              </a:solidFill>
              <a:latin typeface="-apple-system"/>
            </a:endParaRPr>
          </a:p>
          <a:p>
            <a:pPr marL="0" indent="0">
              <a:buNone/>
            </a:pPr>
            <a:r>
              <a:rPr lang="nb-NO" sz="2000" dirty="0"/>
              <a:t>Det er en ekspandert kule. Rundt kula er det kobber og inni er det bly. Kula er laget slik at den trykkes sammen og utvider seg i diameter til en soppform når den treffer dyret. Da lager den en større sårkanal i dyret og da dør det fortere. Kula kan og ekspandere om den treffer en kvist eller strå. Da kan den forandre retning, og den trenger ikke så langt inn i dyret. Det blir ofte skadeskyting.</a:t>
            </a:r>
          </a:p>
        </p:txBody>
      </p:sp>
      <p:pic>
        <p:nvPicPr>
          <p:cNvPr id="22530" name="Picture 2">
            <a:extLst>
              <a:ext uri="{FF2B5EF4-FFF2-40B4-BE49-F238E27FC236}">
                <a16:creationId xmlns:a16="http://schemas.microsoft.com/office/drawing/2014/main" id="{435A4A6C-2036-DD42-C2D9-AD511ABFA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4360"/>
            <a:ext cx="5005493" cy="375412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6A2FB7F4-C6BD-2E00-3D02-4DC834D96ADE}"/>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688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99352-303E-3B41-8874-09FC965989EE}"/>
              </a:ext>
            </a:extLst>
          </p:cNvPr>
          <p:cNvSpPr>
            <a:spLocks noGrp="1"/>
          </p:cNvSpPr>
          <p:nvPr>
            <p:ph type="title"/>
          </p:nvPr>
        </p:nvSpPr>
        <p:spPr/>
        <p:txBody>
          <a:bodyPr/>
          <a:lstStyle/>
          <a:p>
            <a:r>
              <a:rPr lang="nb-NO" dirty="0"/>
              <a:t>24  </a:t>
            </a:r>
            <a:r>
              <a:rPr lang="nb-NO" sz="3600" dirty="0"/>
              <a:t>Er dette en hagle beregnet for høyrehendte ellet venstrehendte (linkshagle)?</a:t>
            </a:r>
          </a:p>
        </p:txBody>
      </p:sp>
      <p:sp>
        <p:nvSpPr>
          <p:cNvPr id="4" name="Plassholder for innhold 3">
            <a:extLst>
              <a:ext uri="{FF2B5EF4-FFF2-40B4-BE49-F238E27FC236}">
                <a16:creationId xmlns:a16="http://schemas.microsoft.com/office/drawing/2014/main" id="{3C5DD813-F4C6-969C-BA05-AD6AE37CE63A}"/>
              </a:ext>
            </a:extLst>
          </p:cNvPr>
          <p:cNvSpPr>
            <a:spLocks noGrp="1"/>
          </p:cNvSpPr>
          <p:nvPr>
            <p:ph sz="half" idx="2"/>
          </p:nvPr>
        </p:nvSpPr>
        <p:spPr/>
        <p:txBody>
          <a:bodyPr>
            <a:normAutofit/>
          </a:bodyPr>
          <a:lstStyle/>
          <a:p>
            <a:pPr marL="457200" indent="-457200">
              <a:buFont typeface="+mj-lt"/>
              <a:buAutoNum type="arabicPeriod"/>
            </a:pPr>
            <a:r>
              <a:rPr lang="nb-NO" sz="2000" dirty="0"/>
              <a:t>Høyrehendte</a:t>
            </a:r>
          </a:p>
          <a:p>
            <a:pPr marL="457200" indent="-457200">
              <a:buFont typeface="+mj-lt"/>
              <a:buAutoNum type="arabicPeriod"/>
            </a:pPr>
            <a:r>
              <a:rPr lang="nb-NO" sz="2000" dirty="0"/>
              <a:t>Venstrehendte</a:t>
            </a:r>
          </a:p>
          <a:p>
            <a:pPr marL="457200" indent="-457200">
              <a:buFont typeface="+mj-lt"/>
              <a:buAutoNum type="arabicPeriod"/>
            </a:pPr>
            <a:endParaRPr lang="nb-NO" sz="2000" dirty="0"/>
          </a:p>
          <a:p>
            <a:pPr marL="0" indent="0">
              <a:buNone/>
            </a:pPr>
            <a:r>
              <a:rPr lang="nb-NO" sz="2000" dirty="0"/>
              <a:t>Kolben på en hagle er oftest bøyd litt til høyre for å passe til høyrehendte. Men mange hagler kan bestilles til venstrehendte. Da er kolben bøyd litt til venstre. </a:t>
            </a:r>
          </a:p>
        </p:txBody>
      </p:sp>
      <p:pic>
        <p:nvPicPr>
          <p:cNvPr id="23554" name="Picture 2">
            <a:extLst>
              <a:ext uri="{FF2B5EF4-FFF2-40B4-BE49-F238E27FC236}">
                <a16:creationId xmlns:a16="http://schemas.microsoft.com/office/drawing/2014/main" id="{23EAB63B-8A08-2D6A-531F-B5B3878FB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53" y="1825625"/>
            <a:ext cx="5321723" cy="4053216"/>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FDEB000F-C384-8B28-E775-3A15D753DB6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4230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68A947-17E2-EA31-3C7B-DFDB0AE61A83}"/>
              </a:ext>
            </a:extLst>
          </p:cNvPr>
          <p:cNvSpPr>
            <a:spLocks noGrp="1"/>
          </p:cNvSpPr>
          <p:nvPr>
            <p:ph type="title"/>
          </p:nvPr>
        </p:nvSpPr>
        <p:spPr/>
        <p:txBody>
          <a:bodyPr/>
          <a:lstStyle/>
          <a:p>
            <a:r>
              <a:rPr lang="nb-NO" dirty="0"/>
              <a:t>25  </a:t>
            </a:r>
            <a:r>
              <a:rPr lang="nb-NO" sz="3600" dirty="0"/>
              <a:t>Hvorfor er det en strikk på denne boltrifla?</a:t>
            </a:r>
          </a:p>
        </p:txBody>
      </p:sp>
      <p:sp>
        <p:nvSpPr>
          <p:cNvPr id="4" name="Plassholder for innhold 3">
            <a:extLst>
              <a:ext uri="{FF2B5EF4-FFF2-40B4-BE49-F238E27FC236}">
                <a16:creationId xmlns:a16="http://schemas.microsoft.com/office/drawing/2014/main" id="{9722700B-C028-47C1-926B-1B69F2B89726}"/>
              </a:ext>
            </a:extLst>
          </p:cNvPr>
          <p:cNvSpPr>
            <a:spLocks noGrp="1"/>
          </p:cNvSpPr>
          <p:nvPr>
            <p:ph sz="half" idx="2"/>
          </p:nvPr>
        </p:nvSpPr>
        <p:spPr/>
        <p:txBody>
          <a:bodyPr>
            <a:normAutofit fontScale="92500" lnSpcReduction="10000"/>
          </a:bodyPr>
          <a:lstStyle/>
          <a:p>
            <a:pPr marL="457200" indent="-457200">
              <a:buFont typeface="+mj-lt"/>
              <a:buAutoNum type="arabicPeriod"/>
            </a:pPr>
            <a:r>
              <a:rPr lang="nb-NO" sz="2000" i="0" dirty="0">
                <a:solidFill>
                  <a:srgbClr val="3C434A"/>
                </a:solidFill>
                <a:effectLst/>
                <a:latin typeface="-apple-system"/>
              </a:rPr>
              <a:t>For at sluttstykket ikke skal ramle ut.</a:t>
            </a:r>
          </a:p>
          <a:p>
            <a:pPr marL="457200" indent="-457200">
              <a:buFont typeface="+mj-lt"/>
              <a:buAutoNum type="arabicPeriod"/>
            </a:pPr>
            <a:r>
              <a:rPr lang="nb-NO" sz="2000" i="0" dirty="0">
                <a:solidFill>
                  <a:srgbClr val="3C434A"/>
                </a:solidFill>
                <a:effectLst/>
                <a:latin typeface="-apple-system"/>
              </a:rPr>
              <a:t>For å kunne sikre at sluttstykket ikke åpner seg når det er skudd i kammeret</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For å kunne stramme kikkertsiktet om en skrue skulle ramle ut. </a:t>
            </a:r>
          </a:p>
          <a:p>
            <a:pPr marL="0" indent="0">
              <a:buNone/>
            </a:pPr>
            <a:endParaRPr lang="nb-NO" sz="2000" dirty="0">
              <a:solidFill>
                <a:srgbClr val="3C434A"/>
              </a:solidFill>
              <a:latin typeface="-apple-system"/>
            </a:endParaRPr>
          </a:p>
          <a:p>
            <a:pPr marL="0" indent="0">
              <a:buNone/>
            </a:pPr>
            <a:r>
              <a:rPr lang="nb-NO" sz="2000" i="0" dirty="0">
                <a:solidFill>
                  <a:srgbClr val="3C434A"/>
                </a:solidFill>
                <a:effectLst/>
                <a:latin typeface="-apple-system"/>
              </a:rPr>
              <a:t>Når du ikke er i aktiv jakt skal sluttstykket være åpent slik at du selv og andre kan se at det ikke kan gå av et skudd. Det kan gjelde på transportetapper, i pauser eller når du møter andre mennesker. En sjeldent gang kan sluttstykket ramle ut og forsvinne. Ofte skrangler et sluttstykke som er åpent mens det står i geværet. Fester du sluttstykket med en strikk til kolbehalsen vet du at det blir der og at det ikke skrangler. </a:t>
            </a:r>
          </a:p>
          <a:p>
            <a:endParaRPr lang="nb-NO" sz="2000" dirty="0"/>
          </a:p>
        </p:txBody>
      </p:sp>
      <p:pic>
        <p:nvPicPr>
          <p:cNvPr id="24578" name="Picture 2">
            <a:extLst>
              <a:ext uri="{FF2B5EF4-FFF2-40B4-BE49-F238E27FC236}">
                <a16:creationId xmlns:a16="http://schemas.microsoft.com/office/drawing/2014/main" id="{273B30E1-958C-F6DB-29CC-56992B0C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412" y="1629550"/>
            <a:ext cx="3357457" cy="4476609"/>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023692B0-5D0D-9E45-A90E-B2C5DA9E5932}"/>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4521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43CBE9-965D-6BA6-234C-F41CCA2BDDB5}"/>
              </a:ext>
            </a:extLst>
          </p:cNvPr>
          <p:cNvSpPr>
            <a:spLocks noGrp="1"/>
          </p:cNvSpPr>
          <p:nvPr>
            <p:ph type="title"/>
          </p:nvPr>
        </p:nvSpPr>
        <p:spPr/>
        <p:txBody>
          <a:bodyPr/>
          <a:lstStyle/>
          <a:p>
            <a:r>
              <a:rPr lang="nb-NO" dirty="0"/>
              <a:t>26  </a:t>
            </a:r>
            <a:r>
              <a:rPr lang="nb-NO" sz="3600" dirty="0"/>
              <a:t>Hva brukes dette til?</a:t>
            </a:r>
          </a:p>
        </p:txBody>
      </p:sp>
      <p:sp>
        <p:nvSpPr>
          <p:cNvPr id="4" name="Plassholder for innhold 3">
            <a:extLst>
              <a:ext uri="{FF2B5EF4-FFF2-40B4-BE49-F238E27FC236}">
                <a16:creationId xmlns:a16="http://schemas.microsoft.com/office/drawing/2014/main" id="{A0605B8E-E0C7-E268-0027-827E2BB4DAF8}"/>
              </a:ext>
            </a:extLst>
          </p:cNvPr>
          <p:cNvSpPr>
            <a:spLocks noGrp="1"/>
          </p:cNvSpPr>
          <p:nvPr>
            <p:ph sz="half" idx="2"/>
          </p:nvPr>
        </p:nvSpPr>
        <p:spPr>
          <a:xfrm>
            <a:off x="5691294" y="1618033"/>
            <a:ext cx="5181600" cy="4351338"/>
          </a:xfrm>
        </p:spPr>
        <p:txBody>
          <a:bodyPr>
            <a:normAutofit/>
          </a:bodyPr>
          <a:lstStyle/>
          <a:p>
            <a:pPr marL="457200" indent="-457200">
              <a:buFont typeface="+mj-lt"/>
              <a:buAutoNum type="arabicPeriod"/>
            </a:pPr>
            <a:r>
              <a:rPr lang="nb-NO" sz="2000" dirty="0"/>
              <a:t>Montasje for kikkertsikte.</a:t>
            </a:r>
          </a:p>
          <a:p>
            <a:pPr marL="457200" indent="-457200">
              <a:buFont typeface="+mj-lt"/>
              <a:buAutoNum type="arabicPeriod"/>
            </a:pPr>
            <a:r>
              <a:rPr lang="nb-NO" sz="2000" dirty="0"/>
              <a:t>Feste for varmesøkende kamera.</a:t>
            </a:r>
          </a:p>
          <a:p>
            <a:pPr marL="457200" indent="-457200">
              <a:buFont typeface="+mj-lt"/>
              <a:buAutoNum type="arabicPeriod"/>
            </a:pPr>
            <a:r>
              <a:rPr lang="nb-NO" sz="2000" dirty="0"/>
              <a:t>Et feste for jaktkniv under våpenet.</a:t>
            </a:r>
          </a:p>
          <a:p>
            <a:pPr marL="457200" indent="-457200">
              <a:buFont typeface="+mj-lt"/>
              <a:buAutoNum type="arabicPeriod"/>
            </a:pPr>
            <a:endParaRPr lang="nb-NO" sz="2000" dirty="0"/>
          </a:p>
          <a:p>
            <a:pPr marL="0" indent="0">
              <a:buNone/>
            </a:pPr>
            <a:r>
              <a:rPr lang="nb-NO" sz="2000" dirty="0"/>
              <a:t>Dette er et solid feste for å montere et kikkertsikte på et gevær. Det fins ulike typer feste. Det er svært viktig at de er solide slik at de ikke endrer treffpunktet på rifla om kikkerten får en smell. Om riflekikkerten flytter seg en millimeter blir det store endringer i treffpunktet på hundre meter. </a:t>
            </a:r>
          </a:p>
        </p:txBody>
      </p:sp>
      <p:pic>
        <p:nvPicPr>
          <p:cNvPr id="25602" name="Picture 2">
            <a:extLst>
              <a:ext uri="{FF2B5EF4-FFF2-40B4-BE49-F238E27FC236}">
                <a16:creationId xmlns:a16="http://schemas.microsoft.com/office/drawing/2014/main" id="{953ADC40-7A16-D97A-E235-99E2196D0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 y="2441152"/>
            <a:ext cx="3048000" cy="135255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C2A7360E-474C-86D0-95FF-FDDB87A84C8E}"/>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5365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3FD803-E0A9-502F-1425-194C7B23F330}"/>
              </a:ext>
            </a:extLst>
          </p:cNvPr>
          <p:cNvSpPr>
            <a:spLocks noGrp="1"/>
          </p:cNvSpPr>
          <p:nvPr>
            <p:ph type="title"/>
          </p:nvPr>
        </p:nvSpPr>
        <p:spPr/>
        <p:txBody>
          <a:bodyPr/>
          <a:lstStyle/>
          <a:p>
            <a:r>
              <a:rPr lang="nb-NO" dirty="0"/>
              <a:t>27  </a:t>
            </a:r>
            <a:r>
              <a:rPr lang="nb-NO" sz="3600" dirty="0"/>
              <a:t>Hvilken type gevær er dette?</a:t>
            </a:r>
          </a:p>
        </p:txBody>
      </p:sp>
      <p:sp>
        <p:nvSpPr>
          <p:cNvPr id="4" name="Plassholder for innhold 3">
            <a:extLst>
              <a:ext uri="{FF2B5EF4-FFF2-40B4-BE49-F238E27FC236}">
                <a16:creationId xmlns:a16="http://schemas.microsoft.com/office/drawing/2014/main" id="{381A4CFC-8732-92AF-7ACA-51AB626135AA}"/>
              </a:ext>
            </a:extLst>
          </p:cNvPr>
          <p:cNvSpPr>
            <a:spLocks noGrp="1"/>
          </p:cNvSpPr>
          <p:nvPr>
            <p:ph sz="half" idx="2"/>
          </p:nvPr>
        </p:nvSpPr>
        <p:spPr>
          <a:xfrm>
            <a:off x="6172200" y="1564640"/>
            <a:ext cx="5424486" cy="4754879"/>
          </a:xfrm>
        </p:spPr>
        <p:txBody>
          <a:bodyPr>
            <a:normAutofit/>
          </a:bodyPr>
          <a:lstStyle/>
          <a:p>
            <a:pPr marL="457200" indent="-457200">
              <a:buFont typeface="+mj-lt"/>
              <a:buAutoNum type="arabicPeriod"/>
            </a:pPr>
            <a:r>
              <a:rPr lang="nb-NO" sz="2000" dirty="0"/>
              <a:t>Halvautomat rifle</a:t>
            </a:r>
          </a:p>
          <a:p>
            <a:pPr marL="457200" indent="-457200">
              <a:buFont typeface="+mj-lt"/>
              <a:buAutoNum type="arabicPeriod"/>
            </a:pPr>
            <a:r>
              <a:rPr lang="nb-NO" sz="2000" dirty="0"/>
              <a:t>Halvautomat hagle</a:t>
            </a:r>
          </a:p>
          <a:p>
            <a:pPr marL="457200" indent="-457200">
              <a:buFont typeface="+mj-lt"/>
              <a:buAutoNum type="arabicPeriod"/>
            </a:pPr>
            <a:r>
              <a:rPr lang="nb-NO" sz="2000" dirty="0"/>
              <a:t>Pumperifle</a:t>
            </a:r>
          </a:p>
          <a:p>
            <a:pPr marL="0" indent="0">
              <a:buNone/>
            </a:pPr>
            <a:endParaRPr lang="nb-NO" sz="2000" dirty="0"/>
          </a:p>
          <a:p>
            <a:pPr marL="0" indent="0">
              <a:buNone/>
            </a:pPr>
            <a:r>
              <a:rPr lang="nb-NO" sz="2000" dirty="0"/>
              <a:t>Dette er en halvautomat rifle. De fleste halvautomat rifler er nå forbudt til jakt. En halvautomatisk rifle hiver ut tomhylsa automatisk etter avfyring. Deretter drar mekanismen med seg en ny patron inn i kammeret og låser bak patronen. Hver gang du trykker går det et nytt skudd. For en tid tilbake mente jegere at det var raskere å fyre av et andreskudd med en halvautomat, siden en slapp å ta ladegrep. I praksis har dette liten betydning da en likevel må sikte inn våpenet på nytt.</a:t>
            </a:r>
          </a:p>
        </p:txBody>
      </p:sp>
      <p:pic>
        <p:nvPicPr>
          <p:cNvPr id="26626" name="Picture 2">
            <a:extLst>
              <a:ext uri="{FF2B5EF4-FFF2-40B4-BE49-F238E27FC236}">
                <a16:creationId xmlns:a16="http://schemas.microsoft.com/office/drawing/2014/main" id="{A7BE8296-5015-95ED-F6C9-CA525191A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4" y="3428999"/>
            <a:ext cx="5500688" cy="1076325"/>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EE5AC414-8F6B-1B0E-FA9F-83B7302380D0}"/>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939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A6BA37-4B0B-4418-E360-AF41B0E734C8}"/>
              </a:ext>
            </a:extLst>
          </p:cNvPr>
          <p:cNvSpPr>
            <a:spLocks noGrp="1"/>
          </p:cNvSpPr>
          <p:nvPr>
            <p:ph type="title"/>
          </p:nvPr>
        </p:nvSpPr>
        <p:spPr/>
        <p:txBody>
          <a:bodyPr/>
          <a:lstStyle/>
          <a:p>
            <a:r>
              <a:rPr lang="nb-NO" dirty="0"/>
              <a:t>28  </a:t>
            </a:r>
            <a:r>
              <a:rPr lang="nb-NO" sz="3600" dirty="0"/>
              <a:t>Her ser du munningen på tre våpentyper. Hvilke?</a:t>
            </a:r>
          </a:p>
        </p:txBody>
      </p:sp>
      <p:sp>
        <p:nvSpPr>
          <p:cNvPr id="4" name="Plassholder for innhold 3">
            <a:extLst>
              <a:ext uri="{FF2B5EF4-FFF2-40B4-BE49-F238E27FC236}">
                <a16:creationId xmlns:a16="http://schemas.microsoft.com/office/drawing/2014/main" id="{C237B3A2-DC1E-01DB-2C50-86EC91A8AC0F}"/>
              </a:ext>
            </a:extLst>
          </p:cNvPr>
          <p:cNvSpPr>
            <a:spLocks noGrp="1"/>
          </p:cNvSpPr>
          <p:nvPr>
            <p:ph sz="half" idx="2"/>
          </p:nvPr>
        </p:nvSpPr>
        <p:spPr>
          <a:xfrm>
            <a:off x="5840306" y="1879811"/>
            <a:ext cx="5181600" cy="4351338"/>
          </a:xfrm>
        </p:spPr>
        <p:txBody>
          <a:bodyPr>
            <a:normAutofit/>
          </a:bodyPr>
          <a:lstStyle/>
          <a:p>
            <a:pPr marL="457200" indent="-457200">
              <a:buFont typeface="+mj-lt"/>
              <a:buAutoNum type="arabicPeriod"/>
            </a:pPr>
            <a:r>
              <a:rPr lang="nb-NO" sz="2000" b="1" i="0" dirty="0">
                <a:solidFill>
                  <a:srgbClr val="3C434A"/>
                </a:solidFill>
                <a:effectLst/>
                <a:latin typeface="-apple-system"/>
              </a:rPr>
              <a:t>Dobbeltløpet halvautomathagle, Dobbeltløpet hagle med trosteløp nede, Dobbeltløpet rifle.</a:t>
            </a:r>
          </a:p>
          <a:p>
            <a:pPr marL="457200" indent="-457200">
              <a:buFont typeface="+mj-lt"/>
              <a:buAutoNum type="arabicPeriod"/>
            </a:pPr>
            <a:r>
              <a:rPr lang="nb-NO" sz="2000" b="1" i="0" dirty="0">
                <a:solidFill>
                  <a:srgbClr val="3C434A"/>
                </a:solidFill>
                <a:effectLst/>
                <a:latin typeface="-apple-system"/>
              </a:rPr>
              <a:t>Dobbeltløpet hagle, kombi og drilling.</a:t>
            </a:r>
          </a:p>
          <a:p>
            <a:pPr marL="457200" indent="-457200">
              <a:buFont typeface="+mj-lt"/>
              <a:buAutoNum type="arabicPeriod"/>
            </a:pPr>
            <a:r>
              <a:rPr lang="nb-NO" sz="2000" b="1" i="0" dirty="0">
                <a:solidFill>
                  <a:srgbClr val="3C434A"/>
                </a:solidFill>
                <a:effectLst/>
                <a:latin typeface="-apple-system"/>
              </a:rPr>
              <a:t>Dobbeltløpet hagle, kombi og dobbeltløpet rifle.</a:t>
            </a:r>
          </a:p>
          <a:p>
            <a:pPr marL="0" indent="0">
              <a:buNone/>
            </a:pPr>
            <a:endParaRPr lang="nb-NO" sz="2000" b="1" dirty="0">
              <a:solidFill>
                <a:srgbClr val="3C434A"/>
              </a:solidFill>
              <a:latin typeface="-apple-system"/>
            </a:endParaRPr>
          </a:p>
          <a:p>
            <a:pPr marL="0" indent="0">
              <a:buNone/>
            </a:pPr>
            <a:r>
              <a:rPr lang="nb-NO" sz="2000" dirty="0"/>
              <a:t>Fra venstre ser du en dobbeltløpet hagle over/under, en kombi med hagleløp opp og et rifleløp nede, og en dobbeltløpet rifle over/under. På en dobbeltløpet rifle kan de to løpene ha ulikt kaliber. Det fins og flere andre kombinasjoner av løp i samme våpen.</a:t>
            </a:r>
          </a:p>
        </p:txBody>
      </p:sp>
      <p:pic>
        <p:nvPicPr>
          <p:cNvPr id="27650" name="Picture 2">
            <a:extLst>
              <a:ext uri="{FF2B5EF4-FFF2-40B4-BE49-F238E27FC236}">
                <a16:creationId xmlns:a16="http://schemas.microsoft.com/office/drawing/2014/main" id="{670AC9A6-15FC-EFD3-F126-1877542F6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724" y="2171700"/>
            <a:ext cx="3286125"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86AF7D56-EBF6-839D-7F65-B76CCDEFA931}"/>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1142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E5472D-C0AB-231F-11ED-DC8FB2568C8D}"/>
              </a:ext>
            </a:extLst>
          </p:cNvPr>
          <p:cNvSpPr>
            <a:spLocks noGrp="1"/>
          </p:cNvSpPr>
          <p:nvPr>
            <p:ph type="title"/>
          </p:nvPr>
        </p:nvSpPr>
        <p:spPr/>
        <p:txBody>
          <a:bodyPr/>
          <a:lstStyle/>
          <a:p>
            <a:r>
              <a:rPr lang="nb-NO" dirty="0"/>
              <a:t>2  </a:t>
            </a:r>
            <a:r>
              <a:rPr lang="nb-NO" sz="3600" dirty="0"/>
              <a:t>Hvilket våpen ligger her?</a:t>
            </a:r>
          </a:p>
        </p:txBody>
      </p:sp>
      <p:sp>
        <p:nvSpPr>
          <p:cNvPr id="4" name="Plassholder for innhold 3">
            <a:extLst>
              <a:ext uri="{FF2B5EF4-FFF2-40B4-BE49-F238E27FC236}">
                <a16:creationId xmlns:a16="http://schemas.microsoft.com/office/drawing/2014/main" id="{3A980ADA-8B07-4CC7-A4EB-7287EC305535}"/>
              </a:ext>
            </a:extLst>
          </p:cNvPr>
          <p:cNvSpPr>
            <a:spLocks noGrp="1"/>
          </p:cNvSpPr>
          <p:nvPr>
            <p:ph sz="half" idx="2"/>
          </p:nvPr>
        </p:nvSpPr>
        <p:spPr/>
        <p:txBody>
          <a:bodyPr>
            <a:normAutofit/>
          </a:bodyPr>
          <a:lstStyle/>
          <a:p>
            <a:pPr marL="514350" indent="-514350">
              <a:buFont typeface="+mj-lt"/>
              <a:buAutoNum type="arabicPeriod"/>
            </a:pPr>
            <a:r>
              <a:rPr lang="nn-NO" sz="2000" b="1" i="0" dirty="0">
                <a:solidFill>
                  <a:srgbClr val="3C434A"/>
                </a:solidFill>
                <a:effectLst/>
                <a:latin typeface="-apple-system"/>
              </a:rPr>
              <a:t>Det er ei hagle over-under.</a:t>
            </a:r>
          </a:p>
          <a:p>
            <a:pPr marL="514350" indent="-514350">
              <a:buFont typeface="+mj-lt"/>
              <a:buAutoNum type="arabicPeriod"/>
            </a:pPr>
            <a:r>
              <a:rPr lang="nn-NO" sz="2000" b="1" i="0" dirty="0">
                <a:solidFill>
                  <a:srgbClr val="3C434A"/>
                </a:solidFill>
                <a:effectLst/>
                <a:latin typeface="-apple-system"/>
              </a:rPr>
              <a:t>Det er ei hagle halvautomat.</a:t>
            </a:r>
            <a:endParaRPr lang="nn-NO" sz="2000" b="1" dirty="0">
              <a:solidFill>
                <a:srgbClr val="3C434A"/>
              </a:solidFill>
              <a:latin typeface="-apple-system"/>
            </a:endParaRPr>
          </a:p>
          <a:p>
            <a:pPr marL="514350" indent="-514350">
              <a:buFont typeface="+mj-lt"/>
              <a:buAutoNum type="arabicPeriod"/>
            </a:pPr>
            <a:r>
              <a:rPr lang="nb-NO" sz="2000" b="1" i="0" dirty="0">
                <a:solidFill>
                  <a:srgbClr val="3C434A"/>
                </a:solidFill>
                <a:effectLst/>
                <a:latin typeface="-apple-system"/>
              </a:rPr>
              <a:t>Det er dobbeltrifle </a:t>
            </a:r>
            <a:r>
              <a:rPr lang="nb-NO" sz="2000" b="1" i="0" dirty="0" err="1">
                <a:solidFill>
                  <a:srgbClr val="3C434A"/>
                </a:solidFill>
                <a:effectLst/>
                <a:latin typeface="-apple-system"/>
              </a:rPr>
              <a:t>over-under</a:t>
            </a:r>
            <a:r>
              <a:rPr lang="nb-NO" sz="2000" b="1" i="0" dirty="0">
                <a:solidFill>
                  <a:srgbClr val="3C434A"/>
                </a:solidFill>
                <a:effectLst/>
                <a:latin typeface="-apple-system"/>
              </a:rPr>
              <a:t>.</a:t>
            </a:r>
          </a:p>
          <a:p>
            <a:pPr marL="514350" indent="-514350">
              <a:buFont typeface="+mj-lt"/>
              <a:buAutoNum type="arabicPeriod"/>
            </a:pPr>
            <a:endParaRPr lang="nb-NO" sz="2000" b="1" dirty="0">
              <a:solidFill>
                <a:srgbClr val="3C434A"/>
              </a:solidFill>
              <a:latin typeface="-apple-system"/>
            </a:endParaRPr>
          </a:p>
          <a:p>
            <a:pPr marL="0" indent="0">
              <a:buNone/>
            </a:pPr>
            <a:r>
              <a:rPr lang="nb-NO" sz="2000" dirty="0"/>
              <a:t>Det er ei hagle type </a:t>
            </a:r>
            <a:r>
              <a:rPr lang="nb-NO" sz="2000" dirty="0" err="1"/>
              <a:t>over-under</a:t>
            </a:r>
            <a:r>
              <a:rPr lang="nb-NO" sz="2000" dirty="0"/>
              <a:t>. </a:t>
            </a:r>
            <a:r>
              <a:rPr lang="nb-NO" sz="2000" dirty="0" err="1"/>
              <a:t>Brytvåpen</a:t>
            </a:r>
            <a:r>
              <a:rPr lang="nb-NO" sz="2000" dirty="0"/>
              <a:t>.</a:t>
            </a:r>
          </a:p>
        </p:txBody>
      </p:sp>
      <p:pic>
        <p:nvPicPr>
          <p:cNvPr id="2050" name="Picture 2">
            <a:extLst>
              <a:ext uri="{FF2B5EF4-FFF2-40B4-BE49-F238E27FC236}">
                <a16:creationId xmlns:a16="http://schemas.microsoft.com/office/drawing/2014/main" id="{0D14E637-F3DF-9DD9-4AE6-5935DE8C0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1690688"/>
            <a:ext cx="4573269" cy="3429952"/>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D072A9A1-AFE6-808C-D3EB-9BB83A535B15}"/>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69615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761371-935E-54EC-8A13-25F1A0CF8495}"/>
              </a:ext>
            </a:extLst>
          </p:cNvPr>
          <p:cNvSpPr>
            <a:spLocks noGrp="1"/>
          </p:cNvSpPr>
          <p:nvPr>
            <p:ph type="title"/>
          </p:nvPr>
        </p:nvSpPr>
        <p:spPr>
          <a:xfrm>
            <a:off x="970630" y="308369"/>
            <a:ext cx="10515600" cy="1325563"/>
          </a:xfrm>
        </p:spPr>
        <p:txBody>
          <a:bodyPr/>
          <a:lstStyle/>
          <a:p>
            <a:r>
              <a:rPr lang="nb-NO" dirty="0"/>
              <a:t>29  </a:t>
            </a:r>
            <a:r>
              <a:rPr lang="nb-NO" sz="3600" dirty="0"/>
              <a:t>Her ser du kuler. Hva brukes de til?</a:t>
            </a:r>
          </a:p>
        </p:txBody>
      </p:sp>
      <p:sp>
        <p:nvSpPr>
          <p:cNvPr id="4" name="Plassholder for innhold 3">
            <a:extLst>
              <a:ext uri="{FF2B5EF4-FFF2-40B4-BE49-F238E27FC236}">
                <a16:creationId xmlns:a16="http://schemas.microsoft.com/office/drawing/2014/main" id="{0F29166A-C13E-D28C-257F-61048B2BB2E9}"/>
              </a:ext>
            </a:extLst>
          </p:cNvPr>
          <p:cNvSpPr>
            <a:spLocks noGrp="1"/>
          </p:cNvSpPr>
          <p:nvPr>
            <p:ph sz="half" idx="2"/>
          </p:nvPr>
        </p:nvSpPr>
        <p:spPr/>
        <p:txBody>
          <a:bodyPr>
            <a:normAutofit fontScale="85000" lnSpcReduction="10000"/>
          </a:bodyPr>
          <a:lstStyle/>
          <a:p>
            <a:pPr marL="457200" indent="-457200">
              <a:buFont typeface="+mj-lt"/>
              <a:buAutoNum type="arabicPeriod"/>
            </a:pPr>
            <a:r>
              <a:rPr lang="nb-NO" sz="2000" i="0" dirty="0">
                <a:solidFill>
                  <a:srgbClr val="3C434A"/>
                </a:solidFill>
                <a:effectLst/>
                <a:latin typeface="-apple-system"/>
              </a:rPr>
              <a:t>En ekspanderende kule til storviltjakt, og en helmantlet til avliving av storvilt.</a:t>
            </a:r>
          </a:p>
          <a:p>
            <a:pPr marL="457200" indent="-457200">
              <a:buFont typeface="+mj-lt"/>
              <a:buAutoNum type="arabicPeriod"/>
            </a:pPr>
            <a:r>
              <a:rPr lang="nb-NO" sz="2000" i="0" dirty="0">
                <a:solidFill>
                  <a:srgbClr val="3C434A"/>
                </a:solidFill>
                <a:effectLst/>
                <a:latin typeface="-apple-system"/>
              </a:rPr>
              <a:t>To kuler som bare er tillatt til øvelsesskyting</a:t>
            </a:r>
            <a:r>
              <a:rPr lang="nb-NO" sz="2000" dirty="0">
                <a:solidFill>
                  <a:srgbClr val="3C434A"/>
                </a:solidFill>
                <a:latin typeface="-apple-system"/>
              </a:rPr>
              <a:t>. </a:t>
            </a:r>
          </a:p>
          <a:p>
            <a:pPr marL="457200" indent="-457200">
              <a:buFont typeface="+mj-lt"/>
              <a:buAutoNum type="arabicPeriod"/>
            </a:pPr>
            <a:r>
              <a:rPr lang="nb-NO" sz="2000" i="0" dirty="0">
                <a:solidFill>
                  <a:srgbClr val="3C434A"/>
                </a:solidFill>
                <a:effectLst/>
                <a:latin typeface="-apple-system"/>
              </a:rPr>
              <a:t>En helmantlet til øvelsesskyting, og en ekspanderende til storvilt</a:t>
            </a:r>
            <a:r>
              <a:rPr lang="nb-NO" sz="2000" b="1" dirty="0">
                <a:solidFill>
                  <a:srgbClr val="3C434A"/>
                </a:solidFill>
                <a:latin typeface="-apple-system"/>
              </a:rPr>
              <a:t>.</a:t>
            </a:r>
          </a:p>
          <a:p>
            <a:pPr marL="457200" indent="-457200">
              <a:buFont typeface="+mj-lt"/>
              <a:buAutoNum type="arabicPeriod"/>
            </a:pPr>
            <a:endParaRPr lang="nb-NO" sz="2000" b="1" dirty="0">
              <a:solidFill>
                <a:srgbClr val="3C434A"/>
              </a:solidFill>
              <a:latin typeface="-apple-system"/>
            </a:endParaRPr>
          </a:p>
          <a:p>
            <a:pPr marL="0" indent="0">
              <a:buNone/>
            </a:pPr>
            <a:r>
              <a:rPr lang="nb-NO" sz="2400" dirty="0"/>
              <a:t>Den ene  kula er helmantlet, det vil si at kobberet og dekker tuppen. Den andre har bly i tuppen. Når den treffer dyret eller en kvist, utvider den seg i en soppform og har bedre drepeevne. </a:t>
            </a:r>
            <a:r>
              <a:rPr lang="nb-NO" sz="2400" dirty="0" err="1"/>
              <a:t>Helmantlete</a:t>
            </a:r>
            <a:r>
              <a:rPr lang="nb-NO" sz="2400" dirty="0"/>
              <a:t> kuler kan brukes til småviltjakt men ikke stil storviltjakt. Ofte brukes de bare til øvelsesskyting. Ekspandere kuler kan  brukes til storviltjakt og småviltjakt. Bly i ammunisjon blir trolig forbudet i løpet av de neste par år.</a:t>
            </a:r>
          </a:p>
        </p:txBody>
      </p:sp>
      <p:pic>
        <p:nvPicPr>
          <p:cNvPr id="28674" name="Picture 2">
            <a:extLst>
              <a:ext uri="{FF2B5EF4-FFF2-40B4-BE49-F238E27FC236}">
                <a16:creationId xmlns:a16="http://schemas.microsoft.com/office/drawing/2014/main" id="{81E5F0A9-E424-78B3-B365-7EB90E38E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630" y="1825625"/>
            <a:ext cx="3869831" cy="2902373"/>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4F881611-38FE-FCE1-7B0D-D7F88C341F0D}"/>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11083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19D3B-40CB-24DA-8FC1-EBA679405660}"/>
              </a:ext>
            </a:extLst>
          </p:cNvPr>
          <p:cNvSpPr>
            <a:spLocks noGrp="1"/>
          </p:cNvSpPr>
          <p:nvPr>
            <p:ph type="title"/>
          </p:nvPr>
        </p:nvSpPr>
        <p:spPr/>
        <p:txBody>
          <a:bodyPr/>
          <a:lstStyle/>
          <a:p>
            <a:r>
              <a:rPr lang="nb-NO" dirty="0"/>
              <a:t>30  </a:t>
            </a:r>
            <a:r>
              <a:rPr lang="nb-NO" sz="3600" dirty="0"/>
              <a:t>Hvorfor er det frest riflinger inni løpet på ei rifle?</a:t>
            </a:r>
          </a:p>
        </p:txBody>
      </p:sp>
      <p:sp>
        <p:nvSpPr>
          <p:cNvPr id="4" name="Plassholder for innhold 3">
            <a:extLst>
              <a:ext uri="{FF2B5EF4-FFF2-40B4-BE49-F238E27FC236}">
                <a16:creationId xmlns:a16="http://schemas.microsoft.com/office/drawing/2014/main" id="{F4D96C1A-39FE-D70F-A875-F8B620FA224C}"/>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Det gir mindre friksjon.</a:t>
            </a:r>
          </a:p>
          <a:p>
            <a:pPr marL="457200" indent="-457200">
              <a:buFont typeface="+mj-lt"/>
              <a:buAutoNum type="arabicPeriod"/>
            </a:pPr>
            <a:r>
              <a:rPr lang="nb-NO" sz="2000" i="0" dirty="0">
                <a:solidFill>
                  <a:srgbClr val="3C434A"/>
                </a:solidFill>
                <a:effectLst/>
                <a:latin typeface="-apple-system"/>
              </a:rPr>
              <a:t>Det gir bedre presisjon</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Det gjør at kula holder bedre på formen når den treffer en kvist eller dyret.</a:t>
            </a:r>
          </a:p>
          <a:p>
            <a:pPr marL="0" indent="0">
              <a:buNone/>
            </a:pPr>
            <a:endParaRPr lang="nb-NO" sz="2000" dirty="0">
              <a:solidFill>
                <a:srgbClr val="3C434A"/>
              </a:solidFill>
              <a:latin typeface="-apple-system"/>
            </a:endParaRPr>
          </a:p>
          <a:p>
            <a:pPr marL="0" indent="0">
              <a:buNone/>
            </a:pPr>
            <a:r>
              <a:rPr lang="nb-NO" sz="2000" dirty="0">
                <a:solidFill>
                  <a:srgbClr val="3C434A"/>
                </a:solidFill>
                <a:latin typeface="-apple-system"/>
              </a:rPr>
              <a:t>I det kula forlater hylsa griper riflingene i løpet tak i den og får den til å rotere rundt sin egen akse samtidig som den beveger seg mot målet med </a:t>
            </a:r>
            <a:r>
              <a:rPr lang="nb-NO" sz="2000" dirty="0" err="1">
                <a:solidFill>
                  <a:srgbClr val="3C434A"/>
                </a:solidFill>
                <a:latin typeface="-apple-system"/>
              </a:rPr>
              <a:t>ca</a:t>
            </a:r>
            <a:r>
              <a:rPr lang="nb-NO" sz="2000" dirty="0">
                <a:solidFill>
                  <a:srgbClr val="3C434A"/>
                </a:solidFill>
                <a:latin typeface="-apple-system"/>
              </a:rPr>
              <a:t> 800 meter i sekundet. Denne rotasjonen gjør at kula treffer mer presist. Hagler har vanligvis glatt løp innvendig.</a:t>
            </a:r>
          </a:p>
        </p:txBody>
      </p:sp>
      <p:pic>
        <p:nvPicPr>
          <p:cNvPr id="29698" name="Picture 2">
            <a:extLst>
              <a:ext uri="{FF2B5EF4-FFF2-40B4-BE49-F238E27FC236}">
                <a16:creationId xmlns:a16="http://schemas.microsoft.com/office/drawing/2014/main" id="{202EC413-0878-8FC8-4B40-FC059421E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4763911" cy="3572933"/>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1EB22C14-912A-DC0A-BFA2-94E6FA758E7C}"/>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3840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CCBA32-8200-E743-8E2A-33E8782AAFCD}"/>
              </a:ext>
            </a:extLst>
          </p:cNvPr>
          <p:cNvSpPr>
            <a:spLocks noGrp="1"/>
          </p:cNvSpPr>
          <p:nvPr>
            <p:ph type="title"/>
          </p:nvPr>
        </p:nvSpPr>
        <p:spPr/>
        <p:txBody>
          <a:bodyPr/>
          <a:lstStyle/>
          <a:p>
            <a:r>
              <a:rPr lang="nb-NO" dirty="0"/>
              <a:t>31  </a:t>
            </a:r>
            <a:r>
              <a:rPr lang="nb-NO" sz="3600" dirty="0"/>
              <a:t>Hva skjer på bildet?</a:t>
            </a:r>
          </a:p>
        </p:txBody>
      </p:sp>
      <p:sp>
        <p:nvSpPr>
          <p:cNvPr id="4" name="Plassholder for innhold 3">
            <a:extLst>
              <a:ext uri="{FF2B5EF4-FFF2-40B4-BE49-F238E27FC236}">
                <a16:creationId xmlns:a16="http://schemas.microsoft.com/office/drawing/2014/main" id="{4D285975-E877-C887-4616-522A5E9EF571}"/>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Her monteres choker på hagla.</a:t>
            </a:r>
          </a:p>
          <a:p>
            <a:pPr marL="457200" indent="-457200">
              <a:buFont typeface="+mj-lt"/>
              <a:buAutoNum type="arabicPeriod"/>
            </a:pPr>
            <a:r>
              <a:rPr lang="nb-NO" sz="2000" i="0" dirty="0">
                <a:solidFill>
                  <a:srgbClr val="3C434A"/>
                </a:solidFill>
                <a:effectLst/>
                <a:latin typeface="-apple-system"/>
              </a:rPr>
              <a:t>Her renses løpet på hagla</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Her forlenges løpet på </a:t>
            </a:r>
            <a:r>
              <a:rPr lang="nb-NO" sz="2000" dirty="0">
                <a:solidFill>
                  <a:srgbClr val="3C434A"/>
                </a:solidFill>
                <a:latin typeface="-apple-system"/>
              </a:rPr>
              <a:t>h</a:t>
            </a:r>
            <a:r>
              <a:rPr lang="nb-NO" sz="2000" i="0" dirty="0">
                <a:solidFill>
                  <a:srgbClr val="3C434A"/>
                </a:solidFill>
                <a:effectLst/>
                <a:latin typeface="-apple-system"/>
              </a:rPr>
              <a:t>agla.</a:t>
            </a:r>
          </a:p>
          <a:p>
            <a:endParaRPr lang="nb-NO" sz="2000" dirty="0">
              <a:solidFill>
                <a:srgbClr val="3C434A"/>
              </a:solidFill>
              <a:latin typeface="-apple-system"/>
            </a:endParaRPr>
          </a:p>
          <a:p>
            <a:pPr marL="0" indent="0">
              <a:buNone/>
            </a:pPr>
            <a:r>
              <a:rPr lang="nb-NO" sz="2000" dirty="0">
                <a:solidFill>
                  <a:srgbClr val="3C434A"/>
                </a:solidFill>
                <a:latin typeface="-apple-system"/>
              </a:rPr>
              <a:t>Dette er munningen på ei dobbeltløpet hagle. I munningen på hagla er det frest inn gjenger. I disse gjengene kan en skru inn choker for å justere spredningen på haglene.</a:t>
            </a:r>
          </a:p>
        </p:txBody>
      </p:sp>
      <p:pic>
        <p:nvPicPr>
          <p:cNvPr id="30722" name="Picture 2">
            <a:extLst>
              <a:ext uri="{FF2B5EF4-FFF2-40B4-BE49-F238E27FC236}">
                <a16:creationId xmlns:a16="http://schemas.microsoft.com/office/drawing/2014/main" id="{4C8567CD-D680-F892-1E0A-42A779F9C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50" y="1893146"/>
            <a:ext cx="4429761" cy="3322321"/>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8E0A3483-72E8-402B-84F3-A519937A0751}"/>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7533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6F9A94-F375-E9DB-2875-2A2599140160}"/>
              </a:ext>
            </a:extLst>
          </p:cNvPr>
          <p:cNvSpPr>
            <a:spLocks noGrp="1"/>
          </p:cNvSpPr>
          <p:nvPr>
            <p:ph type="title"/>
          </p:nvPr>
        </p:nvSpPr>
        <p:spPr/>
        <p:txBody>
          <a:bodyPr/>
          <a:lstStyle/>
          <a:p>
            <a:r>
              <a:rPr lang="nb-NO" dirty="0"/>
              <a:t>32  </a:t>
            </a:r>
            <a:r>
              <a:rPr lang="nb-NO" sz="3600" dirty="0"/>
              <a:t>Hvilken av disse chokene gir minst spredning av haglsvermen?</a:t>
            </a:r>
          </a:p>
        </p:txBody>
      </p:sp>
      <p:sp>
        <p:nvSpPr>
          <p:cNvPr id="4" name="Plassholder for innhold 3">
            <a:extLst>
              <a:ext uri="{FF2B5EF4-FFF2-40B4-BE49-F238E27FC236}">
                <a16:creationId xmlns:a16="http://schemas.microsoft.com/office/drawing/2014/main" id="{00EC9268-7DCE-DB61-9425-28CAEA5AEBE7}"/>
              </a:ext>
            </a:extLst>
          </p:cNvPr>
          <p:cNvSpPr>
            <a:spLocks noGrp="1"/>
          </p:cNvSpPr>
          <p:nvPr>
            <p:ph sz="half" idx="2"/>
          </p:nvPr>
        </p:nvSpPr>
        <p:spPr>
          <a:xfrm>
            <a:off x="6698826" y="1747520"/>
            <a:ext cx="4690601" cy="4470399"/>
          </a:xfrm>
        </p:spPr>
        <p:txBody>
          <a:bodyPr>
            <a:normAutofit/>
          </a:bodyPr>
          <a:lstStyle/>
          <a:p>
            <a:pPr marL="514350" indent="-514350">
              <a:buFont typeface="+mj-lt"/>
              <a:buAutoNum type="arabicPeriod"/>
            </a:pPr>
            <a:r>
              <a:rPr lang="nb-NO" sz="2000" dirty="0"/>
              <a:t>Den til høyre.</a:t>
            </a:r>
          </a:p>
          <a:p>
            <a:pPr marL="514350" indent="-514350">
              <a:buFont typeface="+mj-lt"/>
              <a:buAutoNum type="arabicPeriod"/>
            </a:pPr>
            <a:r>
              <a:rPr lang="nb-NO" sz="2000" dirty="0"/>
              <a:t>Den til venstre.</a:t>
            </a:r>
          </a:p>
          <a:p>
            <a:pPr marL="514350" indent="-514350">
              <a:buFont typeface="+mj-lt"/>
              <a:buAutoNum type="arabicPeriod"/>
            </a:pPr>
            <a:endParaRPr lang="nb-NO" sz="2000" dirty="0"/>
          </a:p>
          <a:p>
            <a:pPr marL="0" indent="0">
              <a:buNone/>
            </a:pPr>
            <a:r>
              <a:rPr lang="nb-NO" sz="2000" dirty="0"/>
              <a:t>Noen ganger jakter du småvilt som tar løs på kort hold. Da er det en fordel med størst mulig spredning på haglsvermen. Andre ganger jakter du småvilt på lange hold. Da er det viktig at haglene er så samlet at de treffer dødelig område på viltet. Choker regulerer spredninga på haglene. </a:t>
            </a:r>
          </a:p>
        </p:txBody>
      </p:sp>
      <p:pic>
        <p:nvPicPr>
          <p:cNvPr id="31746" name="Picture 2">
            <a:extLst>
              <a:ext uri="{FF2B5EF4-FFF2-40B4-BE49-F238E27FC236}">
                <a16:creationId xmlns:a16="http://schemas.microsoft.com/office/drawing/2014/main" id="{21591D99-677E-AAD4-D707-0EF30A87F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72" y="2325801"/>
            <a:ext cx="4690602" cy="2933738"/>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A70EDD16-CBD2-7339-C997-919FC01E5FE0}"/>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7273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DCB2D0-C097-9E6C-40BC-4B91E4BCB4E1}"/>
              </a:ext>
            </a:extLst>
          </p:cNvPr>
          <p:cNvSpPr>
            <a:spLocks noGrp="1"/>
          </p:cNvSpPr>
          <p:nvPr>
            <p:ph type="title"/>
          </p:nvPr>
        </p:nvSpPr>
        <p:spPr/>
        <p:txBody>
          <a:bodyPr/>
          <a:lstStyle/>
          <a:p>
            <a:r>
              <a:rPr lang="nb-NO" dirty="0"/>
              <a:t>33. </a:t>
            </a:r>
            <a:r>
              <a:rPr lang="nb-NO" sz="3600" dirty="0"/>
              <a:t>Hva er forskjellen på disse to haglpatronene?</a:t>
            </a:r>
          </a:p>
        </p:txBody>
      </p:sp>
      <p:sp>
        <p:nvSpPr>
          <p:cNvPr id="4" name="Plassholder for innhold 3">
            <a:extLst>
              <a:ext uri="{FF2B5EF4-FFF2-40B4-BE49-F238E27FC236}">
                <a16:creationId xmlns:a16="http://schemas.microsoft.com/office/drawing/2014/main" id="{A10A0816-BE5E-1858-4AA2-10E9D4FC25DA}"/>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Det er to ulike kaliber.</a:t>
            </a:r>
          </a:p>
          <a:p>
            <a:pPr marL="457200" indent="-457200">
              <a:buFont typeface="+mj-lt"/>
              <a:buAutoNum type="arabicPeriod"/>
            </a:pPr>
            <a:r>
              <a:rPr lang="nb-NO" sz="2000" i="0" dirty="0">
                <a:solidFill>
                  <a:srgbClr val="3C434A"/>
                </a:solidFill>
                <a:effectLst/>
                <a:latin typeface="-apple-system"/>
              </a:rPr>
              <a:t>Den ene er for lange hold, den andre for kortere</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Det er like patroner, men den ene er brukt.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De er akkurat like, men den ene er brukt. Da folder stjernebretten seg ut og patronen blir lengre. Derfor må du ikke bruke lengre patroner en det hagla di er godkjent for. Ikke bruk 89 mm  patroner i en hagle beregnet for 76 mm patroner. Med for lange patroner kommer haglpatronen til å brette seg inn i løpet og da blir det for trangt til hagla som skal ut. </a:t>
            </a:r>
          </a:p>
        </p:txBody>
      </p:sp>
      <p:pic>
        <p:nvPicPr>
          <p:cNvPr id="1026" name="Picture 2">
            <a:extLst>
              <a:ext uri="{FF2B5EF4-FFF2-40B4-BE49-F238E27FC236}">
                <a16:creationId xmlns:a16="http://schemas.microsoft.com/office/drawing/2014/main" id="{E6DD2B14-422F-9F3D-9B38-45DE8CCE07E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60270" y="2100104"/>
            <a:ext cx="2537460" cy="380238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CC0A74E8-4079-CB7C-4CD6-5464DA3F28CF}"/>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1133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FBEEAB-F222-5448-1C38-0FC1A49E1F28}"/>
              </a:ext>
            </a:extLst>
          </p:cNvPr>
          <p:cNvSpPr>
            <a:spLocks noGrp="1"/>
          </p:cNvSpPr>
          <p:nvPr>
            <p:ph type="title"/>
          </p:nvPr>
        </p:nvSpPr>
        <p:spPr/>
        <p:txBody>
          <a:bodyPr/>
          <a:lstStyle/>
          <a:p>
            <a:r>
              <a:rPr lang="nb-NO" dirty="0"/>
              <a:t>34  </a:t>
            </a:r>
            <a:r>
              <a:rPr lang="nb-NO" sz="3600" dirty="0"/>
              <a:t>Hva slags patroner ser du på bildet?</a:t>
            </a:r>
          </a:p>
        </p:txBody>
      </p:sp>
      <p:sp>
        <p:nvSpPr>
          <p:cNvPr id="4" name="Plassholder for innhold 3">
            <a:extLst>
              <a:ext uri="{FF2B5EF4-FFF2-40B4-BE49-F238E27FC236}">
                <a16:creationId xmlns:a16="http://schemas.microsoft.com/office/drawing/2014/main" id="{41E4F17E-D7A2-7778-BA7A-BD534A3EEA87}"/>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Spesialpatroner for innendørs skyting.</a:t>
            </a:r>
          </a:p>
          <a:p>
            <a:pPr marL="457200" indent="-457200">
              <a:buFont typeface="+mj-lt"/>
              <a:buAutoNum type="arabicPeriod"/>
            </a:pPr>
            <a:r>
              <a:rPr lang="nb-NO" sz="2000" dirty="0">
                <a:solidFill>
                  <a:srgbClr val="3C434A"/>
                </a:solidFill>
                <a:latin typeface="-apple-system"/>
              </a:rPr>
              <a:t>Klikkpatroner</a:t>
            </a:r>
          </a:p>
          <a:p>
            <a:pPr marL="457200" indent="-457200">
              <a:buFont typeface="+mj-lt"/>
              <a:buAutoNum type="arabicPeriod"/>
            </a:pPr>
            <a:r>
              <a:rPr lang="nb-NO" sz="2000" dirty="0">
                <a:solidFill>
                  <a:srgbClr val="3C434A"/>
                </a:solidFill>
                <a:latin typeface="-apple-system"/>
              </a:rPr>
              <a:t>Magnumpatroner</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Etter skyting pusser vi hagla. Da er slagfjæra spent når vi lukker den. Det beste er om slagfjæra spennes ned før våpenet lagres. Du spenner ned slagfjæra ved å trykke på avtrekkeren. Men for at </a:t>
            </a:r>
            <a:r>
              <a:rPr lang="nb-NO" sz="2000" dirty="0" err="1"/>
              <a:t>tennåla</a:t>
            </a:r>
            <a:r>
              <a:rPr lang="nb-NO" sz="2000" dirty="0"/>
              <a:t> ikke skal ta skade, putter du inn klikkpatroner i hagla før du lukker den. Klikkpatroner er spesielle patroner uten kule og krutt. Ofte har de en farge som gjør at de ikke kan forveksles med vanlige patroner. </a:t>
            </a:r>
          </a:p>
        </p:txBody>
      </p:sp>
      <p:pic>
        <p:nvPicPr>
          <p:cNvPr id="2050" name="Picture 2">
            <a:extLst>
              <a:ext uri="{FF2B5EF4-FFF2-40B4-BE49-F238E27FC236}">
                <a16:creationId xmlns:a16="http://schemas.microsoft.com/office/drawing/2014/main" id="{25CC2095-667E-8825-6EE1-8C924071614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60320" y="2275840"/>
            <a:ext cx="2215952" cy="2837974"/>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EEFAA1E5-CCA3-976C-14D0-D7410A17D2F9}"/>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61328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48F8BE-275D-7B35-6CF3-1D3BB9A33B16}"/>
              </a:ext>
            </a:extLst>
          </p:cNvPr>
          <p:cNvSpPr>
            <a:spLocks noGrp="1"/>
          </p:cNvSpPr>
          <p:nvPr>
            <p:ph type="title"/>
          </p:nvPr>
        </p:nvSpPr>
        <p:spPr/>
        <p:txBody>
          <a:bodyPr/>
          <a:lstStyle/>
          <a:p>
            <a:r>
              <a:rPr lang="nb-NO" dirty="0"/>
              <a:t>35  Hvilken type hagle er dette?</a:t>
            </a:r>
          </a:p>
        </p:txBody>
      </p:sp>
      <p:sp>
        <p:nvSpPr>
          <p:cNvPr id="4" name="Plassholder for innhold 3">
            <a:extLst>
              <a:ext uri="{FF2B5EF4-FFF2-40B4-BE49-F238E27FC236}">
                <a16:creationId xmlns:a16="http://schemas.microsoft.com/office/drawing/2014/main" id="{3EF3CC21-4AFD-8E9E-275E-27568992403F}"/>
              </a:ext>
            </a:extLst>
          </p:cNvPr>
          <p:cNvSpPr>
            <a:spLocks noGrp="1"/>
          </p:cNvSpPr>
          <p:nvPr>
            <p:ph sz="half" idx="2"/>
          </p:nvPr>
        </p:nvSpPr>
        <p:spPr/>
        <p:txBody>
          <a:bodyPr>
            <a:normAutofit/>
          </a:bodyPr>
          <a:lstStyle/>
          <a:p>
            <a:pPr marL="457200" indent="-457200">
              <a:buFont typeface="+mj-lt"/>
              <a:buAutoNum type="arabicPeriod"/>
            </a:pPr>
            <a:r>
              <a:rPr lang="nb-NO" sz="2000" dirty="0"/>
              <a:t>Pumpehagle</a:t>
            </a:r>
          </a:p>
          <a:p>
            <a:pPr marL="457200" indent="-457200">
              <a:buFont typeface="+mj-lt"/>
              <a:buAutoNum type="arabicPeriod"/>
            </a:pPr>
            <a:r>
              <a:rPr lang="nb-NO" sz="2000" dirty="0"/>
              <a:t>Brekkhagle</a:t>
            </a:r>
          </a:p>
          <a:p>
            <a:pPr marL="457200" indent="-457200">
              <a:buFont typeface="+mj-lt"/>
              <a:buAutoNum type="arabicPeriod"/>
            </a:pPr>
            <a:r>
              <a:rPr lang="nb-NO" sz="2000" dirty="0"/>
              <a:t>Halvautomathagle</a:t>
            </a:r>
          </a:p>
          <a:p>
            <a:endParaRPr lang="nb-NO" sz="2000" dirty="0"/>
          </a:p>
          <a:p>
            <a:pPr marL="0" indent="0">
              <a:buNone/>
            </a:pPr>
            <a:r>
              <a:rPr lang="nb-NO" sz="2000" dirty="0"/>
              <a:t>Vi har ulike type haglmekanismer.  Det vanligste er brekkhagler. Men hagla på bildet er en pumpehagle. De er lite brukt. Pumpehagler har ett løp og et magasin. En tømmer og lader hagla ved å dra (pumpe) forskjeftet fram og tilbake langs løpet. Du kan ikke ha flere enn to patroner i denne hagla selv om magasinet har plass til flere.</a:t>
            </a:r>
          </a:p>
        </p:txBody>
      </p:sp>
      <p:pic>
        <p:nvPicPr>
          <p:cNvPr id="3074" name="Picture 2">
            <a:extLst>
              <a:ext uri="{FF2B5EF4-FFF2-40B4-BE49-F238E27FC236}">
                <a16:creationId xmlns:a16="http://schemas.microsoft.com/office/drawing/2014/main" id="{7930B535-CD9A-C85E-CCD4-41494329F43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3461298"/>
            <a:ext cx="5181600" cy="1079991"/>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D87CBFA4-739C-C8B6-94A8-7350F6CD63C7}"/>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11983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4F7F52-D3B1-E076-F3F2-7E1CE69EDA4A}"/>
              </a:ext>
            </a:extLst>
          </p:cNvPr>
          <p:cNvSpPr>
            <a:spLocks noGrp="1"/>
          </p:cNvSpPr>
          <p:nvPr>
            <p:ph type="title"/>
          </p:nvPr>
        </p:nvSpPr>
        <p:spPr/>
        <p:txBody>
          <a:bodyPr/>
          <a:lstStyle/>
          <a:p>
            <a:r>
              <a:rPr lang="nb-NO" dirty="0"/>
              <a:t>36  </a:t>
            </a:r>
            <a:r>
              <a:rPr lang="nb-NO" sz="3600" dirty="0"/>
              <a:t>Hvilken type hagle er dette? </a:t>
            </a:r>
          </a:p>
        </p:txBody>
      </p:sp>
      <p:sp>
        <p:nvSpPr>
          <p:cNvPr id="4" name="Plassholder for innhold 3">
            <a:extLst>
              <a:ext uri="{FF2B5EF4-FFF2-40B4-BE49-F238E27FC236}">
                <a16:creationId xmlns:a16="http://schemas.microsoft.com/office/drawing/2014/main" id="{0E0218E8-0418-6075-9554-FF47881FD38D}"/>
              </a:ext>
            </a:extLst>
          </p:cNvPr>
          <p:cNvSpPr>
            <a:spLocks noGrp="1"/>
          </p:cNvSpPr>
          <p:nvPr>
            <p:ph sz="half" idx="2"/>
          </p:nvPr>
        </p:nvSpPr>
        <p:spPr/>
        <p:txBody>
          <a:bodyPr>
            <a:normAutofit/>
          </a:bodyPr>
          <a:lstStyle/>
          <a:p>
            <a:pPr marL="457200" indent="-457200">
              <a:buFont typeface="+mj-lt"/>
              <a:buAutoNum type="arabicPeriod"/>
            </a:pPr>
            <a:r>
              <a:rPr lang="nb-NO" sz="2000" dirty="0"/>
              <a:t>Enkeltløpet hagle</a:t>
            </a:r>
          </a:p>
          <a:p>
            <a:pPr marL="457200" indent="-457200">
              <a:buFont typeface="+mj-lt"/>
              <a:buAutoNum type="arabicPeriod"/>
            </a:pPr>
            <a:r>
              <a:rPr lang="nb-NO" sz="2000" dirty="0"/>
              <a:t>Pumpehagle</a:t>
            </a:r>
          </a:p>
          <a:p>
            <a:pPr marL="457200" indent="-457200">
              <a:buFont typeface="+mj-lt"/>
              <a:buAutoNum type="arabicPeriod"/>
            </a:pPr>
            <a:r>
              <a:rPr lang="nb-NO" sz="2000" dirty="0"/>
              <a:t>Halvautomat hagle</a:t>
            </a:r>
          </a:p>
          <a:p>
            <a:pPr marL="457200" indent="-457200">
              <a:buFont typeface="+mj-lt"/>
              <a:buAutoNum type="arabicPeriod"/>
            </a:pPr>
            <a:endParaRPr lang="nb-NO" sz="2000" dirty="0"/>
          </a:p>
          <a:p>
            <a:pPr marL="0" indent="0">
              <a:buNone/>
            </a:pPr>
            <a:r>
              <a:rPr lang="nb-NO" sz="2000" dirty="0"/>
              <a:t>Dette er en halvautomat hagle. Du fyrer et skudd, og våpen kaster automatisk ut tomhylsa og drar deretter inn en ny patron i kammeret og låser. Du trenger bare å dra i avtrekkeren for hvert skudd. Halvautomater trenger litt mer vedlikehold enn brekkhagler. </a:t>
            </a:r>
          </a:p>
        </p:txBody>
      </p:sp>
      <p:pic>
        <p:nvPicPr>
          <p:cNvPr id="4098" name="Picture 2">
            <a:extLst>
              <a:ext uri="{FF2B5EF4-FFF2-40B4-BE49-F238E27FC236}">
                <a16:creationId xmlns:a16="http://schemas.microsoft.com/office/drawing/2014/main" id="{27DC490F-AA3C-6C14-2363-4AAE86E58EF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3403189"/>
            <a:ext cx="5181600" cy="1196209"/>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E7A00427-52DC-F4B7-EABC-5AC41BC8022D}"/>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8081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4B1F4D-15C8-7C92-0064-8949185D7A8C}"/>
              </a:ext>
            </a:extLst>
          </p:cNvPr>
          <p:cNvSpPr>
            <a:spLocks noGrp="1"/>
          </p:cNvSpPr>
          <p:nvPr>
            <p:ph type="title"/>
          </p:nvPr>
        </p:nvSpPr>
        <p:spPr/>
        <p:txBody>
          <a:bodyPr/>
          <a:lstStyle/>
          <a:p>
            <a:r>
              <a:rPr lang="nb-NO" dirty="0"/>
              <a:t>37  </a:t>
            </a:r>
            <a:r>
              <a:rPr lang="nb-NO" sz="3600" dirty="0"/>
              <a:t>Hvorfor er det stukket et papirark under løpet på rifla?</a:t>
            </a:r>
          </a:p>
        </p:txBody>
      </p:sp>
      <p:sp>
        <p:nvSpPr>
          <p:cNvPr id="4" name="Plassholder for innhold 3">
            <a:extLst>
              <a:ext uri="{FF2B5EF4-FFF2-40B4-BE49-F238E27FC236}">
                <a16:creationId xmlns:a16="http://schemas.microsoft.com/office/drawing/2014/main" id="{5A266A43-601F-8730-EA61-B56294ACF73B}"/>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En bruker papirarket til å pusse utenpå løpet.</a:t>
            </a:r>
          </a:p>
          <a:p>
            <a:pPr marL="457200" indent="-457200">
              <a:buFont typeface="+mj-lt"/>
              <a:buAutoNum type="arabicPeriod"/>
            </a:pPr>
            <a:r>
              <a:rPr lang="nb-NO" sz="2000" i="0" dirty="0">
                <a:solidFill>
                  <a:srgbClr val="3C434A"/>
                </a:solidFill>
                <a:effectLst/>
                <a:latin typeface="-apple-system"/>
              </a:rPr>
              <a:t>Papirarket brukes til å sjekke at løpet ligger fritt</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Papirarket brukes til å olje løpet utvendig.</a:t>
            </a:r>
          </a:p>
          <a:p>
            <a:pPr marL="0" indent="0">
              <a:buNone/>
            </a:pPr>
            <a:endParaRPr lang="nb-NO" sz="2000" dirty="0">
              <a:solidFill>
                <a:srgbClr val="3C434A"/>
              </a:solidFill>
              <a:latin typeface="-apple-system"/>
            </a:endParaRPr>
          </a:p>
          <a:p>
            <a:pPr marL="0" indent="0">
              <a:buNone/>
            </a:pPr>
            <a:r>
              <a:rPr lang="nb-NO" sz="2000" dirty="0"/>
              <a:t>Rifleløpet vibrer når kula går ut løpet. Kommer da løpet borti noe, vil kula bli slengt litt til siden. Det kan da bli et bom eller skadeskudd. Derfor er det viktig at løpet ikke tar borti skjeftet på våpenet. Det kan du kontrollere ved å dra en papirlapp mellom løpet og skjefte. Det skal du kunne dra helt fram til kammeret. </a:t>
            </a:r>
          </a:p>
        </p:txBody>
      </p:sp>
      <p:pic>
        <p:nvPicPr>
          <p:cNvPr id="5122" name="Picture 2">
            <a:extLst>
              <a:ext uri="{FF2B5EF4-FFF2-40B4-BE49-F238E27FC236}">
                <a16:creationId xmlns:a16="http://schemas.microsoft.com/office/drawing/2014/main" id="{0417968E-2D07-8EC9-D3C0-5352D1D6A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20468"/>
            <a:ext cx="5015536" cy="3761652"/>
          </a:xfrm>
          <a:prstGeom prst="rect">
            <a:avLst/>
          </a:prstGeom>
          <a:noFill/>
          <a:extLst>
            <a:ext uri="{909E8E84-426E-40DD-AFC4-6F175D3DCCD1}">
              <a14:hiddenFill xmlns:a14="http://schemas.microsoft.com/office/drawing/2010/main">
                <a:solidFill>
                  <a:srgbClr val="FFFFFF"/>
                </a:solidFill>
              </a14:hiddenFill>
            </a:ext>
          </a:extLst>
        </p:spPr>
      </p:pic>
      <p:sp>
        <p:nvSpPr>
          <p:cNvPr id="7" name="Plassholder for bunntekst 6">
            <a:extLst>
              <a:ext uri="{FF2B5EF4-FFF2-40B4-BE49-F238E27FC236}">
                <a16:creationId xmlns:a16="http://schemas.microsoft.com/office/drawing/2014/main" id="{049F675E-F135-9A23-76DC-04199F467A1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8054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7B0876-ADA8-707E-E9D0-58DEE788C1B1}"/>
              </a:ext>
            </a:extLst>
          </p:cNvPr>
          <p:cNvSpPr>
            <a:spLocks noGrp="1"/>
          </p:cNvSpPr>
          <p:nvPr>
            <p:ph type="title"/>
          </p:nvPr>
        </p:nvSpPr>
        <p:spPr/>
        <p:txBody>
          <a:bodyPr/>
          <a:lstStyle/>
          <a:p>
            <a:r>
              <a:rPr lang="nb-NO" dirty="0"/>
              <a:t>38  Hva ser du på bildet?</a:t>
            </a:r>
          </a:p>
        </p:txBody>
      </p:sp>
      <p:sp>
        <p:nvSpPr>
          <p:cNvPr id="4" name="Plassholder for innhold 3">
            <a:extLst>
              <a:ext uri="{FF2B5EF4-FFF2-40B4-BE49-F238E27FC236}">
                <a16:creationId xmlns:a16="http://schemas.microsoft.com/office/drawing/2014/main" id="{2ECD8510-5365-492B-C092-7B1BFB26B343}"/>
              </a:ext>
            </a:extLst>
          </p:cNvPr>
          <p:cNvSpPr>
            <a:spLocks noGrp="1"/>
          </p:cNvSpPr>
          <p:nvPr>
            <p:ph sz="half" idx="2"/>
          </p:nvPr>
        </p:nvSpPr>
        <p:spPr/>
        <p:txBody>
          <a:bodyPr>
            <a:normAutofit lnSpcReduction="10000"/>
          </a:bodyPr>
          <a:lstStyle/>
          <a:p>
            <a:pPr marL="457200" indent="-457200">
              <a:buFont typeface="+mj-lt"/>
              <a:buAutoNum type="arabicPeriod"/>
            </a:pPr>
            <a:r>
              <a:rPr lang="nb-NO" sz="2000" i="0" dirty="0">
                <a:solidFill>
                  <a:srgbClr val="3C434A"/>
                </a:solidFill>
                <a:effectLst/>
                <a:latin typeface="-apple-system"/>
              </a:rPr>
              <a:t>Det er et smørepunkt der du kan olje det indre i rifla.</a:t>
            </a:r>
          </a:p>
          <a:p>
            <a:pPr marL="457200" indent="-457200">
              <a:buFont typeface="+mj-lt"/>
              <a:buAutoNum type="arabicPeriod"/>
            </a:pPr>
            <a:r>
              <a:rPr lang="nb-NO" sz="2000" i="0" dirty="0">
                <a:solidFill>
                  <a:srgbClr val="3C434A"/>
                </a:solidFill>
                <a:effectLst/>
                <a:latin typeface="-apple-system"/>
              </a:rPr>
              <a:t>Det er et tårn for å justere </a:t>
            </a:r>
            <a:r>
              <a:rPr lang="nb-NO" sz="2000" i="0" dirty="0" err="1">
                <a:solidFill>
                  <a:srgbClr val="3C434A"/>
                </a:solidFill>
                <a:effectLst/>
                <a:latin typeface="-apple-system"/>
              </a:rPr>
              <a:t>siktekorset</a:t>
            </a:r>
            <a:r>
              <a:rPr lang="nb-NO" sz="2000" i="0" dirty="0">
                <a:solidFill>
                  <a:srgbClr val="3C434A"/>
                </a:solidFill>
                <a:effectLst/>
                <a:latin typeface="-apple-system"/>
              </a:rPr>
              <a:t>.</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Det er del på rekyldempersystemet.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Når riflekikkerten har fått et slag, må du </a:t>
            </a:r>
            <a:r>
              <a:rPr lang="nb-NO" sz="2000" dirty="0" err="1"/>
              <a:t>testskyte</a:t>
            </a:r>
            <a:r>
              <a:rPr lang="nb-NO" sz="2000" dirty="0"/>
              <a:t> rifla for å sjekke om treffpunktet har endret seg. Det samme må du gjøre om du skifter ammunisjonstype. Da må </a:t>
            </a:r>
            <a:r>
              <a:rPr lang="nb-NO" sz="2000" dirty="0" err="1"/>
              <a:t>siktekorset</a:t>
            </a:r>
            <a:r>
              <a:rPr lang="nb-NO" sz="2000" dirty="0"/>
              <a:t> stilles opp-ned, eller høyre - venstre for å flytte det dit rifla treffer. På en riflekikkert er det to stilletårn der du kan justere </a:t>
            </a:r>
            <a:r>
              <a:rPr lang="nb-NO" sz="2000" dirty="0" err="1"/>
              <a:t>siktekorset</a:t>
            </a:r>
            <a:r>
              <a:rPr lang="nb-NO" sz="2000" dirty="0"/>
              <a:t>. Vanligvis vil </a:t>
            </a:r>
            <a:r>
              <a:rPr lang="nb-NO" sz="2000" dirty="0" err="1"/>
              <a:t>siktekorset</a:t>
            </a:r>
            <a:r>
              <a:rPr lang="nb-NO" sz="2000" dirty="0"/>
              <a:t> flytte seg 1 cm på hundre meter om du stiller ett klikk på tårnet. </a:t>
            </a:r>
          </a:p>
        </p:txBody>
      </p:sp>
      <p:pic>
        <p:nvPicPr>
          <p:cNvPr id="6146" name="Picture 2">
            <a:extLst>
              <a:ext uri="{FF2B5EF4-FFF2-40B4-BE49-F238E27FC236}">
                <a16:creationId xmlns:a16="http://schemas.microsoft.com/office/drawing/2014/main" id="{BC8BA390-936F-D2FE-9633-97A8CF88BD3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909FF36B-FA2A-3CCE-64A2-8CBB62133ABA}"/>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81589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1DA588-1FFE-B2B6-E885-76AC7B816447}"/>
              </a:ext>
            </a:extLst>
          </p:cNvPr>
          <p:cNvSpPr>
            <a:spLocks noGrp="1"/>
          </p:cNvSpPr>
          <p:nvPr>
            <p:ph type="title"/>
          </p:nvPr>
        </p:nvSpPr>
        <p:spPr/>
        <p:txBody>
          <a:bodyPr/>
          <a:lstStyle/>
          <a:p>
            <a:r>
              <a:rPr lang="nb-NO" dirty="0"/>
              <a:t>3  </a:t>
            </a:r>
            <a:r>
              <a:rPr lang="nb-NO" sz="3600" dirty="0"/>
              <a:t>Her er et bilde fra sist i hjortejakta. Hvilken type våpen er det?</a:t>
            </a:r>
          </a:p>
        </p:txBody>
      </p:sp>
      <p:sp>
        <p:nvSpPr>
          <p:cNvPr id="4" name="Plassholder for innhold 3">
            <a:extLst>
              <a:ext uri="{FF2B5EF4-FFF2-40B4-BE49-F238E27FC236}">
                <a16:creationId xmlns:a16="http://schemas.microsoft.com/office/drawing/2014/main" id="{CF048E89-F7FF-946D-AB3E-90EED76D790D}"/>
              </a:ext>
            </a:extLst>
          </p:cNvPr>
          <p:cNvSpPr>
            <a:spLocks noGrp="1"/>
          </p:cNvSpPr>
          <p:nvPr>
            <p:ph sz="half" idx="1"/>
          </p:nvPr>
        </p:nvSpPr>
        <p:spPr>
          <a:xfrm>
            <a:off x="5601546" y="1635525"/>
            <a:ext cx="5513493" cy="4630137"/>
          </a:xfrm>
        </p:spPr>
        <p:txBody>
          <a:bodyPr/>
          <a:lstStyle/>
          <a:p>
            <a:pPr marL="457200" indent="-457200">
              <a:buFont typeface="+mj-lt"/>
              <a:buAutoNum type="arabicPeriod"/>
            </a:pPr>
            <a:r>
              <a:rPr lang="nb-NO" sz="2000" b="1" i="0" dirty="0">
                <a:solidFill>
                  <a:srgbClr val="3C434A"/>
                </a:solidFill>
                <a:effectLst/>
                <a:latin typeface="-apple-system"/>
              </a:rPr>
              <a:t>Det er ei pumpehagle.</a:t>
            </a:r>
          </a:p>
          <a:p>
            <a:pPr marL="457200" indent="-457200">
              <a:buFont typeface="+mj-lt"/>
              <a:buAutoNum type="arabicPeriod"/>
            </a:pPr>
            <a:r>
              <a:rPr lang="nb-NO" sz="2000" b="1" i="0" dirty="0">
                <a:solidFill>
                  <a:srgbClr val="3C434A"/>
                </a:solidFill>
                <a:effectLst/>
                <a:latin typeface="-apple-system"/>
              </a:rPr>
              <a:t>Det er en boltrifle.</a:t>
            </a:r>
          </a:p>
          <a:p>
            <a:pPr marL="457200" indent="-457200">
              <a:buFont typeface="+mj-lt"/>
              <a:buAutoNum type="arabicPeriod"/>
            </a:pPr>
            <a:r>
              <a:rPr lang="nb-NO" sz="2000" b="1" i="0" dirty="0">
                <a:solidFill>
                  <a:srgbClr val="3C434A"/>
                </a:solidFill>
                <a:effectLst/>
                <a:latin typeface="-apple-system"/>
              </a:rPr>
              <a:t>Det er en helautomat rifle</a:t>
            </a:r>
            <a:r>
              <a:rPr lang="nb-NO" sz="2000" b="1" dirty="0">
                <a:solidFill>
                  <a:srgbClr val="3C434A"/>
                </a:solidFill>
                <a:latin typeface="-apple-system"/>
              </a:rPr>
              <a:t>.</a:t>
            </a:r>
          </a:p>
          <a:p>
            <a:pPr marL="0" indent="0">
              <a:buNone/>
            </a:pPr>
            <a:endParaRPr lang="nb-NO" sz="2000" b="1" dirty="0">
              <a:solidFill>
                <a:srgbClr val="3C434A"/>
              </a:solidFill>
              <a:latin typeface="-apple-system"/>
            </a:endParaRPr>
          </a:p>
          <a:p>
            <a:pPr marL="0" indent="0">
              <a:buNone/>
            </a:pPr>
            <a:r>
              <a:rPr lang="nb-NO" sz="2000" dirty="0"/>
              <a:t>Dette er en boltrifle. Boltrifler er den vanligste rifletypen i Norge. De er driftssikre og generelt presise. </a:t>
            </a:r>
          </a:p>
        </p:txBody>
      </p:sp>
      <p:pic>
        <p:nvPicPr>
          <p:cNvPr id="3074" name="Picture 2">
            <a:extLst>
              <a:ext uri="{FF2B5EF4-FFF2-40B4-BE49-F238E27FC236}">
                <a16:creationId xmlns:a16="http://schemas.microsoft.com/office/drawing/2014/main" id="{39C5B2C3-E508-F5EF-BCCE-9F1E9BD33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53" y="1794369"/>
            <a:ext cx="3472603" cy="463013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4EAC09DD-05ED-8AE3-0B46-28410EB23F3C}"/>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1751382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1ABC6C-0AD8-B204-A09A-1A670F3C8347}"/>
              </a:ext>
            </a:extLst>
          </p:cNvPr>
          <p:cNvSpPr>
            <a:spLocks noGrp="1"/>
          </p:cNvSpPr>
          <p:nvPr>
            <p:ph type="title"/>
          </p:nvPr>
        </p:nvSpPr>
        <p:spPr/>
        <p:txBody>
          <a:bodyPr/>
          <a:lstStyle/>
          <a:p>
            <a:r>
              <a:rPr lang="nb-NO" dirty="0"/>
              <a:t>39  </a:t>
            </a:r>
            <a:r>
              <a:rPr lang="nb-NO" sz="3600" dirty="0"/>
              <a:t>Hvilket haglekaliber er mest vanlig?</a:t>
            </a:r>
          </a:p>
        </p:txBody>
      </p:sp>
      <p:sp>
        <p:nvSpPr>
          <p:cNvPr id="4" name="Plassholder for innhold 3">
            <a:extLst>
              <a:ext uri="{FF2B5EF4-FFF2-40B4-BE49-F238E27FC236}">
                <a16:creationId xmlns:a16="http://schemas.microsoft.com/office/drawing/2014/main" id="{F035A64D-84BC-5522-C73F-564C7F9B91F2}"/>
              </a:ext>
            </a:extLst>
          </p:cNvPr>
          <p:cNvSpPr>
            <a:spLocks noGrp="1"/>
          </p:cNvSpPr>
          <p:nvPr>
            <p:ph sz="half" idx="2"/>
          </p:nvPr>
        </p:nvSpPr>
        <p:spPr>
          <a:xfrm>
            <a:off x="6104467" y="1440946"/>
            <a:ext cx="5181600" cy="4351338"/>
          </a:xfrm>
        </p:spPr>
        <p:txBody>
          <a:bodyPr>
            <a:noAutofit/>
          </a:bodyPr>
          <a:lstStyle/>
          <a:p>
            <a:r>
              <a:rPr lang="nb-NO" sz="2000" dirty="0"/>
              <a:t>12</a:t>
            </a:r>
          </a:p>
          <a:p>
            <a:r>
              <a:rPr lang="nb-NO" sz="2000" dirty="0"/>
              <a:t>16</a:t>
            </a:r>
          </a:p>
          <a:p>
            <a:r>
              <a:rPr lang="nb-NO" sz="2000" dirty="0"/>
              <a:t>20</a:t>
            </a:r>
          </a:p>
          <a:p>
            <a:pPr marL="0" indent="0">
              <a:buNone/>
            </a:pPr>
            <a:r>
              <a:rPr lang="nb-NO" sz="2000" dirty="0"/>
              <a:t>Hagler kan ha ulikt kaliber. Innvendig diameter i løpet avgjør kaliberet. Den lengste patronen på bildet er kaliber 10, og den andre er kaliber 12. Kaliber 12 er det mest brukte kaliberet i Norge. En del bruker kaliber 20 som er et litt mindre kaliber. Noen hagler har kaliber 16, men de ofte av eldre fabrikat. Hagler kan ha ulikt kaliber. Innvendig diameter i løpet avgjør kaliberet. Den lengste patronen på bildet er kaliber 10, og den andre er kaliber 12. Kaliber 12 er det mest brukte kaliberet i Norge. En del bruker kaliber 20 som er et litt mindre kaliber. Noen hagler har kaliber 16, men de ofte av eldre fabrikat.</a:t>
            </a:r>
          </a:p>
        </p:txBody>
      </p:sp>
      <p:pic>
        <p:nvPicPr>
          <p:cNvPr id="7170" name="Picture 2">
            <a:extLst>
              <a:ext uri="{FF2B5EF4-FFF2-40B4-BE49-F238E27FC236}">
                <a16:creationId xmlns:a16="http://schemas.microsoft.com/office/drawing/2014/main" id="{589E1F36-D9E9-783F-0C94-08BAFE132A7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05933" y="1690688"/>
            <a:ext cx="4912360" cy="368427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5F800B2E-69F0-AE65-8360-A3892DD9D469}"/>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247687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CF55FE-2BC1-2388-83D1-316A904F9229}"/>
              </a:ext>
            </a:extLst>
          </p:cNvPr>
          <p:cNvSpPr>
            <a:spLocks noGrp="1"/>
          </p:cNvSpPr>
          <p:nvPr>
            <p:ph type="title"/>
          </p:nvPr>
        </p:nvSpPr>
        <p:spPr/>
        <p:txBody>
          <a:bodyPr/>
          <a:lstStyle/>
          <a:p>
            <a:r>
              <a:rPr lang="nb-NO" dirty="0"/>
              <a:t>40  </a:t>
            </a:r>
            <a:r>
              <a:rPr lang="nb-NO" sz="3600" dirty="0"/>
              <a:t>Hvorfor eksploderte hagla på videoen?</a:t>
            </a:r>
          </a:p>
        </p:txBody>
      </p:sp>
      <p:sp>
        <p:nvSpPr>
          <p:cNvPr id="3" name="Plassholder for innhold 2">
            <a:extLst>
              <a:ext uri="{FF2B5EF4-FFF2-40B4-BE49-F238E27FC236}">
                <a16:creationId xmlns:a16="http://schemas.microsoft.com/office/drawing/2014/main" id="{168CC1AE-8D98-4C01-89FC-EF20CB304729}"/>
              </a:ext>
            </a:extLst>
          </p:cNvPr>
          <p:cNvSpPr>
            <a:spLocks noGrp="1"/>
          </p:cNvSpPr>
          <p:nvPr>
            <p:ph sz="half" idx="1"/>
          </p:nvPr>
        </p:nvSpPr>
        <p:spPr>
          <a:xfrm>
            <a:off x="838200" y="1642745"/>
            <a:ext cx="5181600" cy="4351338"/>
          </a:xfrm>
        </p:spPr>
        <p:txBody>
          <a:bodyPr/>
          <a:lstStyle/>
          <a:p>
            <a:pPr marL="0" indent="0">
              <a:buNone/>
            </a:pPr>
            <a:r>
              <a:rPr lang="nb-NO" dirty="0"/>
              <a:t>Se filmen først.</a:t>
            </a:r>
            <a:endParaRPr lang="nb-NO" sz="1400" dirty="0"/>
          </a:p>
          <a:p>
            <a:pPr marL="0" indent="0">
              <a:buNone/>
            </a:pPr>
            <a:endParaRPr lang="nb-NO" sz="1400" dirty="0"/>
          </a:p>
        </p:txBody>
      </p:sp>
      <p:pic>
        <p:nvPicPr>
          <p:cNvPr id="5" name="Media på Internett 4" title="Hagle sprengt">
            <a:hlinkClick r:id="" action="ppaction://media"/>
            <a:extLst>
              <a:ext uri="{FF2B5EF4-FFF2-40B4-BE49-F238E27FC236}">
                <a16:creationId xmlns:a16="http://schemas.microsoft.com/office/drawing/2014/main" id="{7802439F-532A-E9B4-900B-2FCA069323F7}"/>
              </a:ext>
            </a:extLst>
          </p:cNvPr>
          <p:cNvPicPr>
            <a:picLocks noGrp="1" noRot="1" noChangeAspect="1"/>
          </p:cNvPicPr>
          <p:nvPr>
            <p:ph sz="half" idx="2"/>
            <a:videoFile r:link="rId1"/>
          </p:nvPr>
        </p:nvPicPr>
        <p:blipFill>
          <a:blip r:embed="rId3"/>
          <a:stretch>
            <a:fillRect/>
          </a:stretch>
        </p:blipFill>
        <p:spPr>
          <a:xfrm>
            <a:off x="838200" y="2682135"/>
            <a:ext cx="5181600" cy="3886200"/>
          </a:xfrm>
          <a:prstGeom prst="rect">
            <a:avLst/>
          </a:prstGeom>
        </p:spPr>
      </p:pic>
      <p:sp>
        <p:nvSpPr>
          <p:cNvPr id="6" name="TekstSylinder 5">
            <a:extLst>
              <a:ext uri="{FF2B5EF4-FFF2-40B4-BE49-F238E27FC236}">
                <a16:creationId xmlns:a16="http://schemas.microsoft.com/office/drawing/2014/main" id="{C380802E-9110-3E4F-2C92-56182EF8A27C}"/>
              </a:ext>
            </a:extLst>
          </p:cNvPr>
          <p:cNvSpPr txBox="1"/>
          <p:nvPr/>
        </p:nvSpPr>
        <p:spPr>
          <a:xfrm>
            <a:off x="6303404" y="2587647"/>
            <a:ext cx="5357707" cy="3477875"/>
          </a:xfrm>
          <a:prstGeom prst="rect">
            <a:avLst/>
          </a:prstGeom>
          <a:noFill/>
        </p:spPr>
        <p:txBody>
          <a:bodyPr wrap="square" rtlCol="0">
            <a:spAutoFit/>
          </a:bodyPr>
          <a:lstStyle/>
          <a:p>
            <a:pPr marL="457200" indent="-457200">
              <a:buFont typeface="+mj-lt"/>
              <a:buAutoNum type="arabicPeriod"/>
            </a:pPr>
            <a:r>
              <a:rPr lang="nb-NO" sz="2000" i="0" dirty="0">
                <a:solidFill>
                  <a:srgbClr val="3C434A"/>
                </a:solidFill>
                <a:effectLst/>
                <a:latin typeface="-apple-system"/>
              </a:rPr>
              <a:t>Den var gammel og slitt.</a:t>
            </a:r>
          </a:p>
          <a:p>
            <a:pPr marL="457200" indent="-457200">
              <a:buFont typeface="+mj-lt"/>
              <a:buAutoNum type="arabicPeriod"/>
            </a:pPr>
            <a:r>
              <a:rPr lang="nb-NO" sz="2000" i="0" dirty="0">
                <a:solidFill>
                  <a:srgbClr val="3C434A"/>
                </a:solidFill>
                <a:effectLst/>
                <a:latin typeface="-apple-system"/>
              </a:rPr>
              <a:t>Patronen var satt inn feil.</a:t>
            </a:r>
          </a:p>
          <a:p>
            <a:pPr marL="457200" indent="-457200">
              <a:buFont typeface="+mj-lt"/>
              <a:buAutoNum type="arabicPeriod"/>
            </a:pPr>
            <a:r>
              <a:rPr lang="nb-NO" sz="2000" i="0" dirty="0">
                <a:solidFill>
                  <a:srgbClr val="3C434A"/>
                </a:solidFill>
                <a:effectLst/>
                <a:latin typeface="-apple-system"/>
              </a:rPr>
              <a:t>Løpet var tett.</a:t>
            </a:r>
          </a:p>
          <a:p>
            <a:pPr marL="457200" indent="-457200">
              <a:buFont typeface="+mj-lt"/>
              <a:buAutoNum type="arabicPeriod"/>
            </a:pPr>
            <a:endParaRPr lang="nb-NO" sz="2000" dirty="0">
              <a:solidFill>
                <a:srgbClr val="3C434A"/>
              </a:solidFill>
              <a:latin typeface="-apple-system"/>
            </a:endParaRPr>
          </a:p>
          <a:p>
            <a:r>
              <a:rPr lang="nb-NO" sz="2000" dirty="0">
                <a:solidFill>
                  <a:srgbClr val="3C434A"/>
                </a:solidFill>
                <a:latin typeface="-apple-system"/>
              </a:rPr>
              <a:t>Hagla på videoen har fått løpet stukket i myra. Når den avfyres, øker trykket så mye at hagla eksploderer. Det er bra ingen holdt i denne hagla. Pass derfor på at våpenet ditt har fritt løp. Sjekk gjerne både før du begynner jakta og </a:t>
            </a:r>
            <a:r>
              <a:rPr lang="nb-NO" sz="2000" dirty="0" err="1">
                <a:solidFill>
                  <a:srgbClr val="3C434A"/>
                </a:solidFill>
                <a:latin typeface="-apple-system"/>
              </a:rPr>
              <a:t>undervveis</a:t>
            </a:r>
            <a:r>
              <a:rPr lang="nb-NO" sz="2000" dirty="0">
                <a:solidFill>
                  <a:srgbClr val="3C434A"/>
                </a:solidFill>
                <a:latin typeface="-apple-system"/>
              </a:rPr>
              <a:t> i jakta. På dager med snø bruker mange litt frysetape over munningen. </a:t>
            </a:r>
          </a:p>
        </p:txBody>
      </p:sp>
      <p:sp>
        <p:nvSpPr>
          <p:cNvPr id="7" name="Plassholder for bunntekst 6">
            <a:extLst>
              <a:ext uri="{FF2B5EF4-FFF2-40B4-BE49-F238E27FC236}">
                <a16:creationId xmlns:a16="http://schemas.microsoft.com/office/drawing/2014/main" id="{260BAF5D-415D-848D-7EE7-E822ED162920}"/>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56940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A54C14-8BAC-9606-A3EF-EB648E51FEF6}"/>
              </a:ext>
            </a:extLst>
          </p:cNvPr>
          <p:cNvSpPr>
            <a:spLocks noGrp="1"/>
          </p:cNvSpPr>
          <p:nvPr>
            <p:ph type="title"/>
          </p:nvPr>
        </p:nvSpPr>
        <p:spPr/>
        <p:txBody>
          <a:bodyPr/>
          <a:lstStyle/>
          <a:p>
            <a:r>
              <a:rPr lang="nb-NO" dirty="0"/>
              <a:t>41  </a:t>
            </a:r>
            <a:r>
              <a:rPr lang="nb-NO" sz="3600" dirty="0"/>
              <a:t>Hvilke riflekalibere er mest brukt i Norge?</a:t>
            </a:r>
          </a:p>
        </p:txBody>
      </p:sp>
      <p:sp>
        <p:nvSpPr>
          <p:cNvPr id="4" name="Plassholder for innhold 3">
            <a:extLst>
              <a:ext uri="{FF2B5EF4-FFF2-40B4-BE49-F238E27FC236}">
                <a16:creationId xmlns:a16="http://schemas.microsoft.com/office/drawing/2014/main" id="{EEFB4A13-CE8B-1468-BF30-8E483FB6C7C3}"/>
              </a:ext>
            </a:extLst>
          </p:cNvPr>
          <p:cNvSpPr>
            <a:spLocks noGrp="1"/>
          </p:cNvSpPr>
          <p:nvPr>
            <p:ph sz="half" idx="2"/>
          </p:nvPr>
        </p:nvSpPr>
        <p:spPr/>
        <p:txBody>
          <a:bodyPr>
            <a:normAutofit lnSpcReduction="10000"/>
          </a:bodyPr>
          <a:lstStyle/>
          <a:p>
            <a:pPr marL="457200" indent="-457200">
              <a:buFont typeface="+mj-lt"/>
              <a:buAutoNum type="arabicPeriod"/>
            </a:pPr>
            <a:r>
              <a:rPr lang="nb-NO" sz="2000" i="0" dirty="0">
                <a:solidFill>
                  <a:srgbClr val="3C434A"/>
                </a:solidFill>
                <a:effectLst/>
                <a:latin typeface="-apple-system"/>
              </a:rPr>
              <a:t>30.06, 308 og 6.5x55</a:t>
            </a:r>
          </a:p>
          <a:p>
            <a:pPr marL="457200" indent="-457200">
              <a:buFont typeface="+mj-lt"/>
              <a:buAutoNum type="arabicPeriod"/>
            </a:pPr>
            <a:r>
              <a:rPr lang="nb-NO" sz="2000" i="0" dirty="0">
                <a:solidFill>
                  <a:srgbClr val="3C434A"/>
                </a:solidFill>
                <a:effectLst/>
                <a:latin typeface="-apple-system"/>
              </a:rPr>
              <a:t>Magnumkalibre, for de dreper bedre</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223 da dette er lett å skyte med til de fleste former for jakt. </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Kaliberne 30.06, 308 og 6.5x55 er det tre mest brukte. Alle disse kalibrene er godkjent for storviltjakt. De siste årene har 6.5x55 blitt mer populær. Til disse kaliberne får du og patroner beregnet for småviltjakt. Noen velger kraftigere kaliber enn dette. Kraftigere kaliber krever mye mer øvelsesskyting før de treffer like godt som med for eksempel. 6.5X55. Patronene på bildet er 30.06 og 22.LR (salonggevær).</a:t>
            </a:r>
          </a:p>
        </p:txBody>
      </p:sp>
      <p:pic>
        <p:nvPicPr>
          <p:cNvPr id="8194" name="Picture 2">
            <a:extLst>
              <a:ext uri="{FF2B5EF4-FFF2-40B4-BE49-F238E27FC236}">
                <a16:creationId xmlns:a16="http://schemas.microsoft.com/office/drawing/2014/main" id="{6BCFDFDB-E668-E2CC-48FB-138EB2E0082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239804"/>
            <a:ext cx="4939453" cy="370459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29D3BE9F-3C12-76FB-010E-AC371DE5418A}"/>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0016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1AA2A3-383E-C382-E082-966750CE7797}"/>
              </a:ext>
            </a:extLst>
          </p:cNvPr>
          <p:cNvSpPr>
            <a:spLocks noGrp="1"/>
          </p:cNvSpPr>
          <p:nvPr>
            <p:ph type="title"/>
          </p:nvPr>
        </p:nvSpPr>
        <p:spPr/>
        <p:txBody>
          <a:bodyPr/>
          <a:lstStyle/>
          <a:p>
            <a:r>
              <a:rPr lang="nb-NO" dirty="0"/>
              <a:t>42  </a:t>
            </a:r>
            <a:r>
              <a:rPr lang="nb-NO" sz="3200" dirty="0"/>
              <a:t>Hva skjer med skytteren når skuddet går?</a:t>
            </a:r>
          </a:p>
        </p:txBody>
      </p:sp>
      <p:sp>
        <p:nvSpPr>
          <p:cNvPr id="3" name="Plassholder for innhold 2">
            <a:extLst>
              <a:ext uri="{FF2B5EF4-FFF2-40B4-BE49-F238E27FC236}">
                <a16:creationId xmlns:a16="http://schemas.microsoft.com/office/drawing/2014/main" id="{737A6C90-50B3-7C5D-F17D-AB46233848E8}"/>
              </a:ext>
            </a:extLst>
          </p:cNvPr>
          <p:cNvSpPr>
            <a:spLocks noGrp="1"/>
          </p:cNvSpPr>
          <p:nvPr>
            <p:ph sz="half" idx="1"/>
          </p:nvPr>
        </p:nvSpPr>
        <p:spPr/>
        <p:txBody>
          <a:bodyPr/>
          <a:lstStyle/>
          <a:p>
            <a:r>
              <a:rPr lang="nb-NO" dirty="0"/>
              <a:t>Se filmen først.</a:t>
            </a:r>
            <a:endParaRPr lang="nb-NO" sz="1400" dirty="0"/>
          </a:p>
          <a:p>
            <a:endParaRPr lang="nb-NO" sz="1400" dirty="0"/>
          </a:p>
        </p:txBody>
      </p:sp>
      <p:pic>
        <p:nvPicPr>
          <p:cNvPr id="5" name="Media på Internett 4" title="Rifleskudd">
            <a:hlinkClick r:id="" action="ppaction://media"/>
            <a:extLst>
              <a:ext uri="{FF2B5EF4-FFF2-40B4-BE49-F238E27FC236}">
                <a16:creationId xmlns:a16="http://schemas.microsoft.com/office/drawing/2014/main" id="{E994D1AC-3F95-1C30-67F9-00C8749E52CA}"/>
              </a:ext>
            </a:extLst>
          </p:cNvPr>
          <p:cNvPicPr>
            <a:picLocks noGrp="1" noRot="1" noChangeAspect="1"/>
          </p:cNvPicPr>
          <p:nvPr>
            <p:ph sz="half" idx="2"/>
            <a:videoFile r:link="rId1"/>
          </p:nvPr>
        </p:nvPicPr>
        <p:blipFill>
          <a:blip r:embed="rId3"/>
          <a:stretch>
            <a:fillRect/>
          </a:stretch>
        </p:blipFill>
        <p:spPr>
          <a:xfrm>
            <a:off x="767080" y="2938040"/>
            <a:ext cx="5181600" cy="2927350"/>
          </a:xfrm>
          <a:prstGeom prst="rect">
            <a:avLst/>
          </a:prstGeom>
        </p:spPr>
      </p:pic>
      <p:sp>
        <p:nvSpPr>
          <p:cNvPr id="6" name="TekstSylinder 5">
            <a:extLst>
              <a:ext uri="{FF2B5EF4-FFF2-40B4-BE49-F238E27FC236}">
                <a16:creationId xmlns:a16="http://schemas.microsoft.com/office/drawing/2014/main" id="{B58C64E5-434C-674A-2A3E-A82D9CC2BE83}"/>
              </a:ext>
            </a:extLst>
          </p:cNvPr>
          <p:cNvSpPr txBox="1"/>
          <p:nvPr/>
        </p:nvSpPr>
        <p:spPr>
          <a:xfrm>
            <a:off x="6786880" y="1964267"/>
            <a:ext cx="4638040" cy="4401205"/>
          </a:xfrm>
          <a:prstGeom prst="rect">
            <a:avLst/>
          </a:prstGeom>
          <a:noFill/>
        </p:spPr>
        <p:txBody>
          <a:bodyPr wrap="square" rtlCol="0">
            <a:spAutoFit/>
          </a:bodyPr>
          <a:lstStyle/>
          <a:p>
            <a:pPr marL="457200" indent="-457200">
              <a:buFont typeface="+mj-lt"/>
              <a:buAutoNum type="arabicPeriod"/>
            </a:pPr>
            <a:r>
              <a:rPr lang="nb-NO" sz="2000" i="0" dirty="0">
                <a:solidFill>
                  <a:srgbClr val="3C434A"/>
                </a:solidFill>
                <a:effectLst/>
                <a:latin typeface="-apple-system"/>
              </a:rPr>
              <a:t>Geværet slår litt tilbake mot skuldra (rekyl).</a:t>
            </a:r>
          </a:p>
          <a:p>
            <a:pPr marL="457200" indent="-457200">
              <a:buFont typeface="+mj-lt"/>
              <a:buAutoNum type="arabicPeriod"/>
            </a:pPr>
            <a:r>
              <a:rPr lang="nb-NO" sz="2000" i="0" dirty="0">
                <a:solidFill>
                  <a:srgbClr val="3C434A"/>
                </a:solidFill>
                <a:effectLst/>
                <a:latin typeface="-apple-system"/>
              </a:rPr>
              <a:t>Skytteren spenner musklene for slippe rekyl.</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Skytteren mister balansen et øyeblikk.</a:t>
            </a:r>
          </a:p>
          <a:p>
            <a:pPr marL="457200" indent="-457200">
              <a:buFont typeface="+mj-lt"/>
              <a:buAutoNum type="arabicPeriod"/>
            </a:pPr>
            <a:endParaRPr lang="nb-NO" sz="2000" dirty="0">
              <a:solidFill>
                <a:srgbClr val="3C434A"/>
              </a:solidFill>
              <a:latin typeface="-apple-system"/>
            </a:endParaRPr>
          </a:p>
          <a:p>
            <a:r>
              <a:rPr lang="nb-NO" sz="2000" dirty="0"/>
              <a:t>De fysiske lover er slik at når kula går ut av geværet, går geværet bakover med samme kraft som kula har framover. Dette kalles rekyl. Med litt skytetrening tåler du rekylen bra. Kraftige kaliber gir mer rekyl. Lette gevær gir mer rekyl. Når geværet er rett plassert mot kroppen reduseres rekylen. </a:t>
            </a:r>
          </a:p>
        </p:txBody>
      </p:sp>
      <p:sp>
        <p:nvSpPr>
          <p:cNvPr id="7" name="Plassholder for bunntekst 6">
            <a:extLst>
              <a:ext uri="{FF2B5EF4-FFF2-40B4-BE49-F238E27FC236}">
                <a16:creationId xmlns:a16="http://schemas.microsoft.com/office/drawing/2014/main" id="{949AFD17-7387-DC01-8B4C-B087B4C6C066}"/>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8110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ACFF44-3347-AA04-989A-8C467931BAB8}"/>
              </a:ext>
            </a:extLst>
          </p:cNvPr>
          <p:cNvSpPr>
            <a:spLocks noGrp="1"/>
          </p:cNvSpPr>
          <p:nvPr>
            <p:ph type="title"/>
          </p:nvPr>
        </p:nvSpPr>
        <p:spPr/>
        <p:txBody>
          <a:bodyPr/>
          <a:lstStyle/>
          <a:p>
            <a:r>
              <a:rPr lang="nb-NO" dirty="0"/>
              <a:t>43  </a:t>
            </a:r>
            <a:r>
              <a:rPr lang="nb-NO" sz="3600" dirty="0"/>
              <a:t>Hvorfor bruker noen lyddemper på geværet?</a:t>
            </a:r>
          </a:p>
        </p:txBody>
      </p:sp>
      <p:sp>
        <p:nvSpPr>
          <p:cNvPr id="3" name="Plassholder for innhold 2">
            <a:extLst>
              <a:ext uri="{FF2B5EF4-FFF2-40B4-BE49-F238E27FC236}">
                <a16:creationId xmlns:a16="http://schemas.microsoft.com/office/drawing/2014/main" id="{6DA41754-E8D8-AB83-245B-963035CBED9B}"/>
              </a:ext>
            </a:extLst>
          </p:cNvPr>
          <p:cNvSpPr>
            <a:spLocks noGrp="1"/>
          </p:cNvSpPr>
          <p:nvPr>
            <p:ph sz="half" idx="1"/>
          </p:nvPr>
        </p:nvSpPr>
        <p:spPr>
          <a:xfrm>
            <a:off x="838200" y="1678182"/>
            <a:ext cx="5181600" cy="4351338"/>
          </a:xfrm>
        </p:spPr>
        <p:txBody>
          <a:bodyPr/>
          <a:lstStyle/>
          <a:p>
            <a:pPr marL="0" indent="0">
              <a:buNone/>
            </a:pPr>
            <a:r>
              <a:rPr lang="nb-NO" dirty="0"/>
              <a:t>Se filmen først.</a:t>
            </a:r>
            <a:endParaRPr lang="nb-NO" sz="1400" dirty="0"/>
          </a:p>
          <a:p>
            <a:pPr marL="0" indent="0">
              <a:buNone/>
            </a:pPr>
            <a:endParaRPr lang="nb-NO" sz="1400" dirty="0"/>
          </a:p>
        </p:txBody>
      </p:sp>
      <p:pic>
        <p:nvPicPr>
          <p:cNvPr id="5" name="Media på Internett 4" title="Med og uten demper">
            <a:hlinkClick r:id="" action="ppaction://media"/>
            <a:extLst>
              <a:ext uri="{FF2B5EF4-FFF2-40B4-BE49-F238E27FC236}">
                <a16:creationId xmlns:a16="http://schemas.microsoft.com/office/drawing/2014/main" id="{153D48BC-36E8-907E-C49A-38DF3BB818C9}"/>
              </a:ext>
            </a:extLst>
          </p:cNvPr>
          <p:cNvPicPr>
            <a:picLocks noGrp="1" noRot="1" noChangeAspect="1"/>
          </p:cNvPicPr>
          <p:nvPr>
            <p:ph sz="half" idx="2"/>
            <a:videoFile r:link="rId1"/>
          </p:nvPr>
        </p:nvPicPr>
        <p:blipFill>
          <a:blip r:embed="rId3"/>
          <a:stretch>
            <a:fillRect/>
          </a:stretch>
        </p:blipFill>
        <p:spPr>
          <a:xfrm>
            <a:off x="838200" y="2651924"/>
            <a:ext cx="5363241" cy="3029968"/>
          </a:xfrm>
          <a:prstGeom prst="rect">
            <a:avLst/>
          </a:prstGeom>
        </p:spPr>
      </p:pic>
      <p:sp>
        <p:nvSpPr>
          <p:cNvPr id="6" name="TekstSylinder 5">
            <a:extLst>
              <a:ext uri="{FF2B5EF4-FFF2-40B4-BE49-F238E27FC236}">
                <a16:creationId xmlns:a16="http://schemas.microsoft.com/office/drawing/2014/main" id="{A53EB5F3-8402-A7B0-8B79-E5AC1EEE51D6}"/>
              </a:ext>
            </a:extLst>
          </p:cNvPr>
          <p:cNvSpPr txBox="1"/>
          <p:nvPr/>
        </p:nvSpPr>
        <p:spPr>
          <a:xfrm>
            <a:off x="6381881" y="1646803"/>
            <a:ext cx="5423338" cy="4708981"/>
          </a:xfrm>
          <a:prstGeom prst="rect">
            <a:avLst/>
          </a:prstGeom>
          <a:noFill/>
        </p:spPr>
        <p:txBody>
          <a:bodyPr wrap="square" rtlCol="0">
            <a:spAutoFit/>
          </a:bodyPr>
          <a:lstStyle/>
          <a:p>
            <a:pPr marL="457200" indent="-457200">
              <a:buFont typeface="+mj-lt"/>
              <a:buAutoNum type="arabicPeriod"/>
            </a:pPr>
            <a:r>
              <a:rPr lang="nb-NO" sz="2000" i="0" dirty="0">
                <a:solidFill>
                  <a:srgbClr val="3C434A"/>
                </a:solidFill>
                <a:effectLst/>
                <a:latin typeface="-apple-system"/>
              </a:rPr>
              <a:t>For at de andre på skytebanen ikke skal bli forstyrret.</a:t>
            </a:r>
          </a:p>
          <a:p>
            <a:pPr marL="457200" indent="-457200">
              <a:buFont typeface="+mj-lt"/>
              <a:buAutoNum type="arabicPeriod"/>
            </a:pPr>
            <a:r>
              <a:rPr lang="nb-NO" sz="2000" i="0" dirty="0">
                <a:solidFill>
                  <a:srgbClr val="3C434A"/>
                </a:solidFill>
                <a:effectLst/>
                <a:latin typeface="-apple-system"/>
              </a:rPr>
              <a:t>For å dempe lyd, rekyl og munningsflammen.</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For ikke å skremme annet vilt i nærheten.</a:t>
            </a:r>
          </a:p>
          <a:p>
            <a:pPr marL="457200" indent="-457200">
              <a:buFont typeface="+mj-lt"/>
              <a:buAutoNum type="arabicPeriod"/>
            </a:pPr>
            <a:endParaRPr lang="nb-NO" sz="2000" dirty="0">
              <a:solidFill>
                <a:srgbClr val="3C434A"/>
              </a:solidFill>
              <a:latin typeface="-apple-system"/>
            </a:endParaRPr>
          </a:p>
          <a:p>
            <a:r>
              <a:rPr lang="nb-NO" sz="2000" dirty="0"/>
              <a:t>Lyddemper er blitt vanligere på storviltrifler de siste årene. Lyddemper blir skrudd inn på munningen på rifla. Geværet blir da vanligvis litt lengre og tyngre. Fordelene er at demperen reduserer både lyden, rekylen og </a:t>
            </a:r>
            <a:r>
              <a:rPr lang="nb-NO" sz="2000" dirty="0" err="1"/>
              <a:t>munnigsflammen</a:t>
            </a:r>
            <a:r>
              <a:rPr lang="nb-NO" sz="2000" dirty="0"/>
              <a:t>. Lyden kommer vanligvis under grensen for det som kan skade hørselen. Men det beste er å bruke øreklokker dersom en skal skyte flere skudd. På videoen ser du at riflas treffpunkt endres når du har på eller tar av lyddemperen. </a:t>
            </a:r>
          </a:p>
        </p:txBody>
      </p:sp>
      <p:sp>
        <p:nvSpPr>
          <p:cNvPr id="7" name="Plassholder for bunntekst 6">
            <a:extLst>
              <a:ext uri="{FF2B5EF4-FFF2-40B4-BE49-F238E27FC236}">
                <a16:creationId xmlns:a16="http://schemas.microsoft.com/office/drawing/2014/main" id="{CF57335C-5B2F-7F7C-E10A-D78898EF4635}"/>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7047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03C64D-2800-250F-57E9-199D6147E749}"/>
              </a:ext>
            </a:extLst>
          </p:cNvPr>
          <p:cNvSpPr>
            <a:spLocks noGrp="1"/>
          </p:cNvSpPr>
          <p:nvPr>
            <p:ph type="title"/>
          </p:nvPr>
        </p:nvSpPr>
        <p:spPr/>
        <p:txBody>
          <a:bodyPr/>
          <a:lstStyle/>
          <a:p>
            <a:r>
              <a:rPr lang="nb-NO" dirty="0"/>
              <a:t>44  </a:t>
            </a:r>
            <a:r>
              <a:rPr lang="nb-NO" sz="3600" dirty="0"/>
              <a:t>Hvorfor har noen rifler tykkere løp enn andre?</a:t>
            </a:r>
          </a:p>
        </p:txBody>
      </p:sp>
      <p:sp>
        <p:nvSpPr>
          <p:cNvPr id="4" name="Plassholder for innhold 3">
            <a:extLst>
              <a:ext uri="{FF2B5EF4-FFF2-40B4-BE49-F238E27FC236}">
                <a16:creationId xmlns:a16="http://schemas.microsoft.com/office/drawing/2014/main" id="{0231AFA2-35DC-A5CA-7330-4AFAB5EB51C4}"/>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Det er mindre sjanse for at de bøyer seg ved fall.</a:t>
            </a:r>
          </a:p>
          <a:p>
            <a:pPr marL="457200" indent="-457200">
              <a:buFont typeface="+mj-lt"/>
              <a:buAutoNum type="arabicPeriod"/>
            </a:pPr>
            <a:r>
              <a:rPr lang="nb-NO" sz="2000" i="0" dirty="0">
                <a:solidFill>
                  <a:srgbClr val="3C434A"/>
                </a:solidFill>
                <a:effectLst/>
                <a:latin typeface="-apple-system"/>
              </a:rPr>
              <a:t>De er mer presise til konkurranseskyting</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De er billigere å lage.</a:t>
            </a:r>
          </a:p>
          <a:p>
            <a:endParaRPr lang="nb-NO" sz="2000" dirty="0">
              <a:solidFill>
                <a:srgbClr val="3C434A"/>
              </a:solidFill>
              <a:latin typeface="-apple-system"/>
            </a:endParaRPr>
          </a:p>
          <a:p>
            <a:pPr marL="0" indent="0">
              <a:buNone/>
            </a:pPr>
            <a:r>
              <a:rPr lang="nb-NO" sz="2000" dirty="0"/>
              <a:t>Tykkere løp er mer presise. De brukes oftere i konkurransegevær. Der kreves mer presisjon enn i jaktgevær. </a:t>
            </a:r>
          </a:p>
        </p:txBody>
      </p:sp>
      <p:pic>
        <p:nvPicPr>
          <p:cNvPr id="9218" name="Picture 2">
            <a:extLst>
              <a:ext uri="{FF2B5EF4-FFF2-40B4-BE49-F238E27FC236}">
                <a16:creationId xmlns:a16="http://schemas.microsoft.com/office/drawing/2014/main" id="{695025F6-9FE4-0990-D0AD-F578E68271B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10115" y="1781481"/>
            <a:ext cx="1554899"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6D94FA91-746A-3C77-2113-C041569B2020}"/>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42534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C90EE5-0E81-7494-BCC7-1807FD988262}"/>
              </a:ext>
            </a:extLst>
          </p:cNvPr>
          <p:cNvSpPr>
            <a:spLocks noGrp="1"/>
          </p:cNvSpPr>
          <p:nvPr>
            <p:ph type="title"/>
          </p:nvPr>
        </p:nvSpPr>
        <p:spPr/>
        <p:txBody>
          <a:bodyPr/>
          <a:lstStyle/>
          <a:p>
            <a:r>
              <a:rPr lang="nb-NO" dirty="0"/>
              <a:t>46  </a:t>
            </a:r>
            <a:r>
              <a:rPr lang="nb-NO" sz="3600" dirty="0"/>
              <a:t>Hva kalles mekanismen i dette geværet?</a:t>
            </a:r>
          </a:p>
        </p:txBody>
      </p:sp>
      <p:sp>
        <p:nvSpPr>
          <p:cNvPr id="4" name="Plassholder for innhold 3">
            <a:extLst>
              <a:ext uri="{FF2B5EF4-FFF2-40B4-BE49-F238E27FC236}">
                <a16:creationId xmlns:a16="http://schemas.microsoft.com/office/drawing/2014/main" id="{A282F244-FA14-8506-48C1-194892C361A2}"/>
              </a:ext>
            </a:extLst>
          </p:cNvPr>
          <p:cNvSpPr>
            <a:spLocks noGrp="1"/>
          </p:cNvSpPr>
          <p:nvPr>
            <p:ph sz="half" idx="2"/>
          </p:nvPr>
        </p:nvSpPr>
        <p:spPr>
          <a:xfrm>
            <a:off x="6172200" y="1831931"/>
            <a:ext cx="5181600" cy="4351338"/>
          </a:xfrm>
        </p:spPr>
        <p:txBody>
          <a:bodyPr>
            <a:normAutofit/>
          </a:bodyPr>
          <a:lstStyle/>
          <a:p>
            <a:pPr marL="457200" indent="-457200">
              <a:buFont typeface="+mj-lt"/>
              <a:buAutoNum type="arabicPeriod"/>
            </a:pPr>
            <a:r>
              <a:rPr lang="nb-NO" sz="2000" dirty="0"/>
              <a:t>Cowboyrifle</a:t>
            </a:r>
          </a:p>
          <a:p>
            <a:pPr marL="457200" indent="-457200">
              <a:buFont typeface="+mj-lt"/>
              <a:buAutoNum type="arabicPeriod"/>
            </a:pPr>
            <a:r>
              <a:rPr lang="nb-NO" sz="2000" dirty="0"/>
              <a:t>Baklader</a:t>
            </a:r>
          </a:p>
          <a:p>
            <a:pPr marL="457200" indent="-457200">
              <a:buFont typeface="+mj-lt"/>
              <a:buAutoNum type="arabicPeriod"/>
            </a:pPr>
            <a:r>
              <a:rPr lang="nb-NO" sz="2000" dirty="0" err="1"/>
              <a:t>Bøylerepeter</a:t>
            </a:r>
            <a:endParaRPr lang="nb-NO" sz="2000" dirty="0"/>
          </a:p>
          <a:p>
            <a:pPr marL="457200" indent="-457200">
              <a:buFont typeface="+mj-lt"/>
              <a:buAutoNum type="arabicPeriod"/>
            </a:pPr>
            <a:endParaRPr lang="nb-NO" sz="2000" dirty="0"/>
          </a:p>
          <a:p>
            <a:pPr marL="0" indent="0">
              <a:buNone/>
            </a:pPr>
            <a:r>
              <a:rPr lang="nb-NO" sz="2000" dirty="0"/>
              <a:t>Dette er et bøylerepetergevær. På engelsk kalles de lever action. Håndtaket under brukes til å tømme og lade geværet. Våpnene er ofte brukt i gamle westernfilmer. Det er en svak og litt upresis mekanisme som egner seg best i lettere kaliber.</a:t>
            </a:r>
          </a:p>
        </p:txBody>
      </p:sp>
      <p:sp>
        <p:nvSpPr>
          <p:cNvPr id="5" name="Plassholder for bunntekst 4">
            <a:extLst>
              <a:ext uri="{FF2B5EF4-FFF2-40B4-BE49-F238E27FC236}">
                <a16:creationId xmlns:a16="http://schemas.microsoft.com/office/drawing/2014/main" id="{3A6AE897-E674-4B08-C664-7195DA030BB1}"/>
              </a:ext>
            </a:extLst>
          </p:cNvPr>
          <p:cNvSpPr>
            <a:spLocks noGrp="1"/>
          </p:cNvSpPr>
          <p:nvPr>
            <p:ph type="ftr" sz="quarter" idx="11"/>
          </p:nvPr>
        </p:nvSpPr>
        <p:spPr/>
        <p:txBody>
          <a:bodyPr/>
          <a:lstStyle/>
          <a:p>
            <a:r>
              <a:rPr lang="nb-NO"/>
              <a:t>Eksamenstrim til jegerprøvekurset.no kipittel 2  1/24</a:t>
            </a:r>
          </a:p>
        </p:txBody>
      </p:sp>
      <p:pic>
        <p:nvPicPr>
          <p:cNvPr id="10242" name="Picture 2">
            <a:extLst>
              <a:ext uri="{FF2B5EF4-FFF2-40B4-BE49-F238E27FC236}">
                <a16:creationId xmlns:a16="http://schemas.microsoft.com/office/drawing/2014/main" id="{2EFEED7F-26E5-B467-7A73-F8CE65D60D0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3283" y="2125192"/>
            <a:ext cx="4462597" cy="303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8103BD-9A4B-A011-39A0-9724545EA009}"/>
              </a:ext>
            </a:extLst>
          </p:cNvPr>
          <p:cNvSpPr>
            <a:spLocks noGrp="1"/>
          </p:cNvSpPr>
          <p:nvPr>
            <p:ph type="title"/>
          </p:nvPr>
        </p:nvSpPr>
        <p:spPr/>
        <p:txBody>
          <a:bodyPr/>
          <a:lstStyle/>
          <a:p>
            <a:r>
              <a:rPr lang="nb-NO" dirty="0"/>
              <a:t>46  </a:t>
            </a:r>
            <a:r>
              <a:rPr lang="nb-NO" sz="3600" dirty="0"/>
              <a:t>Hva er en vanlig forskjell på sikringen på rifle og på hagle?</a:t>
            </a:r>
          </a:p>
        </p:txBody>
      </p:sp>
      <p:sp>
        <p:nvSpPr>
          <p:cNvPr id="4" name="Plassholder for innhold 3">
            <a:extLst>
              <a:ext uri="{FF2B5EF4-FFF2-40B4-BE49-F238E27FC236}">
                <a16:creationId xmlns:a16="http://schemas.microsoft.com/office/drawing/2014/main" id="{27DECB2D-9021-55F0-C15A-139B301F5175}"/>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På hagler er sikringen oppå kolbehalsen, på rifler ved kammeret.</a:t>
            </a:r>
          </a:p>
          <a:p>
            <a:pPr marL="457200" indent="-457200">
              <a:buFont typeface="+mj-lt"/>
              <a:buAutoNum type="arabicPeriod"/>
            </a:pPr>
            <a:r>
              <a:rPr lang="nb-NO" sz="2000" i="0" dirty="0">
                <a:solidFill>
                  <a:srgbClr val="3C434A"/>
                </a:solidFill>
                <a:effectLst/>
                <a:latin typeface="-apple-system"/>
              </a:rPr>
              <a:t>Jakthagler har automatsikring, rifler må sikres manuelt.</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Hagler har enkeltvirkende sikring, rifler har dobbeltvirkende.</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På hagler er det vanligvis automatisk sikring. Du åpner og putter inn patroner. Når du lukker, er de aller fleste jakthagler sikret. Gjør du tilsvarende på ei rifle må du selv aktivere sikringen. </a:t>
            </a:r>
          </a:p>
        </p:txBody>
      </p:sp>
      <p:sp>
        <p:nvSpPr>
          <p:cNvPr id="5" name="Plassholder for bunntekst 4">
            <a:extLst>
              <a:ext uri="{FF2B5EF4-FFF2-40B4-BE49-F238E27FC236}">
                <a16:creationId xmlns:a16="http://schemas.microsoft.com/office/drawing/2014/main" id="{315EF798-D409-BEFE-EFFE-4C155E0559E0}"/>
              </a:ext>
            </a:extLst>
          </p:cNvPr>
          <p:cNvSpPr>
            <a:spLocks noGrp="1"/>
          </p:cNvSpPr>
          <p:nvPr>
            <p:ph type="ftr" sz="quarter" idx="11"/>
          </p:nvPr>
        </p:nvSpPr>
        <p:spPr/>
        <p:txBody>
          <a:bodyPr/>
          <a:lstStyle/>
          <a:p>
            <a:r>
              <a:rPr lang="nb-NO"/>
              <a:t>Eksamenstrim til jegerprøvekurset.no kipittel 2  1/24</a:t>
            </a:r>
          </a:p>
        </p:txBody>
      </p:sp>
      <p:pic>
        <p:nvPicPr>
          <p:cNvPr id="11270" name="Picture 6">
            <a:extLst>
              <a:ext uri="{FF2B5EF4-FFF2-40B4-BE49-F238E27FC236}">
                <a16:creationId xmlns:a16="http://schemas.microsoft.com/office/drawing/2014/main" id="{6D1B02BF-093A-7CBD-34DC-8F7C2BE4168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7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CBD5DC-84D2-DBCA-F965-924A00F8F3AD}"/>
              </a:ext>
            </a:extLst>
          </p:cNvPr>
          <p:cNvSpPr>
            <a:spLocks noGrp="1"/>
          </p:cNvSpPr>
          <p:nvPr>
            <p:ph type="title"/>
          </p:nvPr>
        </p:nvSpPr>
        <p:spPr/>
        <p:txBody>
          <a:bodyPr/>
          <a:lstStyle/>
          <a:p>
            <a:r>
              <a:rPr lang="nb-NO" dirty="0"/>
              <a:t>47  </a:t>
            </a:r>
            <a:r>
              <a:rPr lang="nb-NO" sz="3600" dirty="0"/>
              <a:t>Hva er den beste </a:t>
            </a:r>
            <a:r>
              <a:rPr lang="nb-NO" sz="3600" dirty="0" err="1"/>
              <a:t>retiklen</a:t>
            </a:r>
            <a:r>
              <a:rPr lang="nb-NO" sz="3600" dirty="0"/>
              <a:t> i et kikkertsikte?</a:t>
            </a:r>
          </a:p>
        </p:txBody>
      </p:sp>
      <p:sp>
        <p:nvSpPr>
          <p:cNvPr id="4" name="Plassholder for innhold 3">
            <a:extLst>
              <a:ext uri="{FF2B5EF4-FFF2-40B4-BE49-F238E27FC236}">
                <a16:creationId xmlns:a16="http://schemas.microsoft.com/office/drawing/2014/main" id="{A86392CA-BD4A-811D-E871-66157612761B}"/>
              </a:ext>
            </a:extLst>
          </p:cNvPr>
          <p:cNvSpPr>
            <a:spLocks noGrp="1"/>
          </p:cNvSpPr>
          <p:nvPr>
            <p:ph sz="half" idx="2"/>
          </p:nvPr>
        </p:nvSpPr>
        <p:spPr/>
        <p:txBody>
          <a:bodyPr>
            <a:normAutofit/>
          </a:bodyPr>
          <a:lstStyle/>
          <a:p>
            <a:pPr marL="457200" indent="-457200">
              <a:buFont typeface="+mj-lt"/>
              <a:buAutoNum type="arabicPeriod"/>
            </a:pPr>
            <a:r>
              <a:rPr lang="nn-NO" sz="2000" i="0" dirty="0">
                <a:solidFill>
                  <a:srgbClr val="3C434A"/>
                </a:solidFill>
                <a:effectLst/>
                <a:latin typeface="-apple-system"/>
              </a:rPr>
              <a:t>Tysk nr 4 er aller best.</a:t>
            </a:r>
          </a:p>
          <a:p>
            <a:pPr marL="457200" indent="-457200">
              <a:buFont typeface="+mj-lt"/>
              <a:buAutoNum type="arabicPeriod"/>
            </a:pPr>
            <a:r>
              <a:rPr lang="nb-NO" sz="2000" i="0" dirty="0">
                <a:solidFill>
                  <a:srgbClr val="3C434A"/>
                </a:solidFill>
                <a:effectLst/>
                <a:latin typeface="-apple-system"/>
              </a:rPr>
              <a:t>Det beste er det som passer jaktformen og deg selv.</a:t>
            </a:r>
            <a:endParaRPr lang="nn-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Rødpunkt er raskest og best.</a:t>
            </a:r>
          </a:p>
          <a:p>
            <a:pPr marL="457200" indent="-457200">
              <a:buFont typeface="+mj-lt"/>
              <a:buAutoNum type="arabicPeriod"/>
            </a:pPr>
            <a:r>
              <a:rPr lang="nb-NO" sz="2000" i="0" dirty="0" err="1">
                <a:solidFill>
                  <a:srgbClr val="3C434A"/>
                </a:solidFill>
                <a:effectLst/>
                <a:latin typeface="-apple-system"/>
              </a:rPr>
              <a:t>Mildot</a:t>
            </a:r>
            <a:r>
              <a:rPr lang="nb-NO" sz="2000" i="0" dirty="0">
                <a:solidFill>
                  <a:srgbClr val="3C434A"/>
                </a:solidFill>
                <a:effectLst/>
                <a:latin typeface="-apple-system"/>
              </a:rPr>
              <a:t> er best for de aller fleste.</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Det fins en lang rekke </a:t>
            </a:r>
            <a:r>
              <a:rPr lang="nb-NO" sz="2000" dirty="0" err="1"/>
              <a:t>retikler</a:t>
            </a:r>
            <a:r>
              <a:rPr lang="nb-NO" sz="2000" dirty="0"/>
              <a:t> i riflekikkerter. Det kan være varianter av streker, prikker og lyspunkter. I de senere år er det blitt vanlig med et </a:t>
            </a:r>
            <a:r>
              <a:rPr lang="nb-NO" sz="2000" dirty="0" err="1"/>
              <a:t>siktekors</a:t>
            </a:r>
            <a:r>
              <a:rPr lang="nb-NO" sz="2000" dirty="0"/>
              <a:t> med et rødpunkt i midten. En </a:t>
            </a:r>
            <a:r>
              <a:rPr lang="nb-NO" sz="2000" dirty="0" err="1"/>
              <a:t>rødprikk</a:t>
            </a:r>
            <a:r>
              <a:rPr lang="nb-NO" sz="2000" dirty="0"/>
              <a:t> kan gjøre at du finner siktepunktet litt fortere. Ellers bør en velge ut fra hvilken jakt en skal drive og hva en trives med. </a:t>
            </a:r>
          </a:p>
        </p:txBody>
      </p:sp>
      <p:sp>
        <p:nvSpPr>
          <p:cNvPr id="5" name="Plassholder for bunntekst 4">
            <a:extLst>
              <a:ext uri="{FF2B5EF4-FFF2-40B4-BE49-F238E27FC236}">
                <a16:creationId xmlns:a16="http://schemas.microsoft.com/office/drawing/2014/main" id="{FE86747E-9D60-CED7-80DE-1EA5C5D848A4}"/>
              </a:ext>
            </a:extLst>
          </p:cNvPr>
          <p:cNvSpPr>
            <a:spLocks noGrp="1"/>
          </p:cNvSpPr>
          <p:nvPr>
            <p:ph type="ftr" sz="quarter" idx="11"/>
          </p:nvPr>
        </p:nvSpPr>
        <p:spPr/>
        <p:txBody>
          <a:bodyPr/>
          <a:lstStyle/>
          <a:p>
            <a:r>
              <a:rPr lang="nb-NO"/>
              <a:t>Eksamenstrim til jegerprøvekurset.no kipittel 2  1/24</a:t>
            </a:r>
          </a:p>
        </p:txBody>
      </p:sp>
      <p:pic>
        <p:nvPicPr>
          <p:cNvPr id="12290" name="Picture 2">
            <a:extLst>
              <a:ext uri="{FF2B5EF4-FFF2-40B4-BE49-F238E27FC236}">
                <a16:creationId xmlns:a16="http://schemas.microsoft.com/office/drawing/2014/main" id="{B42EEAB3-6D88-EB95-3CAB-6A44CD55258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82980" y="2686844"/>
            <a:ext cx="489204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33DB6A-F16B-8C60-9EE0-4234F4E03415}"/>
              </a:ext>
            </a:extLst>
          </p:cNvPr>
          <p:cNvSpPr>
            <a:spLocks noGrp="1"/>
          </p:cNvSpPr>
          <p:nvPr>
            <p:ph type="title"/>
          </p:nvPr>
        </p:nvSpPr>
        <p:spPr/>
        <p:txBody>
          <a:bodyPr/>
          <a:lstStyle/>
          <a:p>
            <a:r>
              <a:rPr lang="nb-NO" dirty="0"/>
              <a:t>48  </a:t>
            </a:r>
            <a:r>
              <a:rPr lang="nb-NO" sz="3600" dirty="0"/>
              <a:t>Spiller det noen rolle hvor store haglene er bare du treffer?</a:t>
            </a:r>
          </a:p>
        </p:txBody>
      </p:sp>
      <p:sp>
        <p:nvSpPr>
          <p:cNvPr id="4" name="Plassholder for innhold 3">
            <a:extLst>
              <a:ext uri="{FF2B5EF4-FFF2-40B4-BE49-F238E27FC236}">
                <a16:creationId xmlns:a16="http://schemas.microsoft.com/office/drawing/2014/main" id="{2EC01124-DA8E-8483-5F90-5B7F0C3A0505}"/>
              </a:ext>
            </a:extLst>
          </p:cNvPr>
          <p:cNvSpPr>
            <a:spLocks noGrp="1"/>
          </p:cNvSpPr>
          <p:nvPr>
            <p:ph sz="half" idx="2"/>
          </p:nvPr>
        </p:nvSpPr>
        <p:spPr/>
        <p:txBody>
          <a:bodyPr>
            <a:normAutofit lnSpcReduction="10000"/>
          </a:bodyPr>
          <a:lstStyle/>
          <a:p>
            <a:pPr marL="457200" indent="-457200">
              <a:buFont typeface="+mj-lt"/>
              <a:buAutoNum type="arabicPeriod"/>
            </a:pPr>
            <a:r>
              <a:rPr lang="nb-NO" sz="2000" i="0" dirty="0">
                <a:solidFill>
                  <a:srgbClr val="3C434A"/>
                </a:solidFill>
                <a:effectLst/>
                <a:latin typeface="-apple-system"/>
              </a:rPr>
              <a:t>Mange små hagl gir viltet et sjokk som det dør av.</a:t>
            </a:r>
          </a:p>
          <a:p>
            <a:pPr marL="457200" indent="-457200">
              <a:buFont typeface="+mj-lt"/>
              <a:buAutoNum type="arabicPeriod"/>
            </a:pPr>
            <a:r>
              <a:rPr lang="nb-NO" sz="2000" i="0" dirty="0">
                <a:solidFill>
                  <a:srgbClr val="3C434A"/>
                </a:solidFill>
                <a:effectLst/>
                <a:latin typeface="-apple-system"/>
              </a:rPr>
              <a:t>Hagla bør være størst mulig, samtidig som du har nok dekning i dødelig område.</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Velg de største haglene du finner for de trenger lengst inn i viltet.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Hagl lages i størrelser fra 1.5 (</a:t>
            </a:r>
            <a:r>
              <a:rPr lang="nb-NO" sz="2000" dirty="0" err="1"/>
              <a:t>nr</a:t>
            </a:r>
            <a:r>
              <a:rPr lang="nb-NO" sz="2000" dirty="0"/>
              <a:t> 10) mm til 8.6 mm (SG/LG). Med små hagl får du mange hagl i patronen. Med lette hagl som stål bruker en oftere et par nummer større hagl enn med tyngre haglmaterialer. Tyngre hagl trenger lengre inn i viltet. Til større vilt må du bruke større hagl. Det fins egne tabeller med anbefalt haglstørrelse til ulike typer vilt. </a:t>
            </a:r>
          </a:p>
        </p:txBody>
      </p:sp>
      <p:sp>
        <p:nvSpPr>
          <p:cNvPr id="5" name="Plassholder for bunntekst 4">
            <a:extLst>
              <a:ext uri="{FF2B5EF4-FFF2-40B4-BE49-F238E27FC236}">
                <a16:creationId xmlns:a16="http://schemas.microsoft.com/office/drawing/2014/main" id="{6C43C7B7-49EE-E29B-D9C0-DB8082041D76}"/>
              </a:ext>
            </a:extLst>
          </p:cNvPr>
          <p:cNvSpPr>
            <a:spLocks noGrp="1"/>
          </p:cNvSpPr>
          <p:nvPr>
            <p:ph type="ftr" sz="quarter" idx="11"/>
          </p:nvPr>
        </p:nvSpPr>
        <p:spPr/>
        <p:txBody>
          <a:bodyPr/>
          <a:lstStyle/>
          <a:p>
            <a:r>
              <a:rPr lang="nb-NO"/>
              <a:t>Eksamenstrim til jegerprøvekurset.no kipittel 2  1/24</a:t>
            </a:r>
          </a:p>
        </p:txBody>
      </p:sp>
      <p:pic>
        <p:nvPicPr>
          <p:cNvPr id="13314" name="Picture 2">
            <a:extLst>
              <a:ext uri="{FF2B5EF4-FFF2-40B4-BE49-F238E27FC236}">
                <a16:creationId xmlns:a16="http://schemas.microsoft.com/office/drawing/2014/main" id="{8F47D21F-7939-FE23-8C8B-711095DDF45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7011" y="1825625"/>
            <a:ext cx="418397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33DA27-BF79-B368-3663-07F7857EBBFD}"/>
              </a:ext>
            </a:extLst>
          </p:cNvPr>
          <p:cNvSpPr>
            <a:spLocks noGrp="1"/>
          </p:cNvSpPr>
          <p:nvPr>
            <p:ph type="title"/>
          </p:nvPr>
        </p:nvSpPr>
        <p:spPr/>
        <p:txBody>
          <a:bodyPr/>
          <a:lstStyle/>
          <a:p>
            <a:r>
              <a:rPr lang="nb-NO" dirty="0"/>
              <a:t>4  </a:t>
            </a:r>
            <a:r>
              <a:rPr lang="nb-NO" sz="3600" dirty="0"/>
              <a:t>Hva kalles det rifla hviler mot på bildet?</a:t>
            </a:r>
          </a:p>
        </p:txBody>
      </p:sp>
      <p:sp>
        <p:nvSpPr>
          <p:cNvPr id="4" name="Plassholder for innhold 3">
            <a:extLst>
              <a:ext uri="{FF2B5EF4-FFF2-40B4-BE49-F238E27FC236}">
                <a16:creationId xmlns:a16="http://schemas.microsoft.com/office/drawing/2014/main" id="{21DF882C-F205-DDD2-C89C-59B969D268A6}"/>
              </a:ext>
            </a:extLst>
          </p:cNvPr>
          <p:cNvSpPr>
            <a:spLocks noGrp="1"/>
          </p:cNvSpPr>
          <p:nvPr>
            <p:ph sz="half" idx="2"/>
          </p:nvPr>
        </p:nvSpPr>
        <p:spPr/>
        <p:txBody>
          <a:bodyPr>
            <a:normAutofit/>
          </a:bodyPr>
          <a:lstStyle/>
          <a:p>
            <a:pPr marL="514350" indent="-514350">
              <a:buFont typeface="+mj-lt"/>
              <a:buAutoNum type="arabicPeriod"/>
            </a:pPr>
            <a:r>
              <a:rPr lang="nb-NO" sz="2000" b="1" i="0" dirty="0">
                <a:solidFill>
                  <a:srgbClr val="3C434A"/>
                </a:solidFill>
                <a:effectLst/>
                <a:latin typeface="-apple-system"/>
              </a:rPr>
              <a:t>Støttebein.</a:t>
            </a:r>
          </a:p>
          <a:p>
            <a:pPr marL="514350" indent="-514350">
              <a:buFont typeface="+mj-lt"/>
              <a:buAutoNum type="arabicPeriod"/>
            </a:pPr>
            <a:r>
              <a:rPr lang="nb-NO" sz="2000" b="1" i="0" dirty="0">
                <a:solidFill>
                  <a:srgbClr val="3C434A"/>
                </a:solidFill>
                <a:effectLst/>
                <a:latin typeface="-apple-system"/>
              </a:rPr>
              <a:t>Det er en kolbeforlenger.</a:t>
            </a:r>
            <a:endParaRPr lang="nb-NO" sz="2000" b="1" dirty="0">
              <a:solidFill>
                <a:srgbClr val="3C434A"/>
              </a:solidFill>
              <a:latin typeface="-apple-system"/>
            </a:endParaRPr>
          </a:p>
          <a:p>
            <a:pPr marL="514350" indent="-514350">
              <a:buFont typeface="+mj-lt"/>
              <a:buAutoNum type="arabicPeriod"/>
            </a:pPr>
            <a:r>
              <a:rPr lang="nb-NO" sz="2000" b="1" i="0" dirty="0">
                <a:solidFill>
                  <a:srgbClr val="3C434A"/>
                </a:solidFill>
                <a:effectLst/>
                <a:latin typeface="-apple-system"/>
              </a:rPr>
              <a:t>Dette er en stillbar tofot.</a:t>
            </a:r>
          </a:p>
          <a:p>
            <a:pPr marL="514350" indent="-514350">
              <a:buFont typeface="+mj-lt"/>
              <a:buAutoNum type="arabicPeriod"/>
            </a:pPr>
            <a:endParaRPr lang="nb-NO" sz="2000" b="1" dirty="0">
              <a:solidFill>
                <a:srgbClr val="3C434A"/>
              </a:solidFill>
              <a:latin typeface="-apple-system"/>
            </a:endParaRPr>
          </a:p>
          <a:p>
            <a:pPr marL="0" indent="0">
              <a:buNone/>
            </a:pPr>
            <a:r>
              <a:rPr lang="nb-NO" sz="2000" dirty="0"/>
              <a:t>Dette er en tofot. De er ofte stillbare og kan </a:t>
            </a:r>
            <a:r>
              <a:rPr lang="nb-NO" sz="2000" dirty="0" err="1"/>
              <a:t>fåes</a:t>
            </a:r>
            <a:r>
              <a:rPr lang="nb-NO" sz="2000" dirty="0"/>
              <a:t> i forskjellige lengder. Denne er for stående og sittende skyting, og kan tilpasses jegerens høyde. </a:t>
            </a:r>
          </a:p>
        </p:txBody>
      </p:sp>
      <p:pic>
        <p:nvPicPr>
          <p:cNvPr id="4098" name="Picture 2">
            <a:extLst>
              <a:ext uri="{FF2B5EF4-FFF2-40B4-BE49-F238E27FC236}">
                <a16:creationId xmlns:a16="http://schemas.microsoft.com/office/drawing/2014/main" id="{626DD6DF-6523-28B5-EAA9-97F12F389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78" y="1625600"/>
            <a:ext cx="5296747" cy="397256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EF12C495-5642-3851-16CF-823F0524C14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5186897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065F36-BC16-A2EE-25E7-5D05FFC16D89}"/>
              </a:ext>
            </a:extLst>
          </p:cNvPr>
          <p:cNvSpPr>
            <a:spLocks noGrp="1"/>
          </p:cNvSpPr>
          <p:nvPr>
            <p:ph type="title"/>
          </p:nvPr>
        </p:nvSpPr>
        <p:spPr/>
        <p:txBody>
          <a:bodyPr/>
          <a:lstStyle/>
          <a:p>
            <a:r>
              <a:rPr lang="nb-NO" dirty="0"/>
              <a:t>49  </a:t>
            </a:r>
            <a:r>
              <a:rPr lang="nb-NO" sz="3600" dirty="0"/>
              <a:t>Hva er forsvarlig skuddavstand med hagle?</a:t>
            </a:r>
          </a:p>
        </p:txBody>
      </p:sp>
      <p:sp>
        <p:nvSpPr>
          <p:cNvPr id="4" name="Plassholder for innhold 3">
            <a:extLst>
              <a:ext uri="{FF2B5EF4-FFF2-40B4-BE49-F238E27FC236}">
                <a16:creationId xmlns:a16="http://schemas.microsoft.com/office/drawing/2014/main" id="{A0FF62D0-5321-5B34-B7F3-B057B4BD455C}"/>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35 meter er en ok grense.</a:t>
            </a:r>
          </a:p>
          <a:p>
            <a:pPr marL="457200" indent="-457200" algn="l" fontAlgn="ctr">
              <a:buFont typeface="+mj-lt"/>
              <a:buAutoNum type="arabicPeriod"/>
            </a:pPr>
            <a:r>
              <a:rPr lang="nb-NO" sz="2000" i="0" dirty="0">
                <a:solidFill>
                  <a:srgbClr val="3C434A"/>
                </a:solidFill>
                <a:effectLst/>
                <a:latin typeface="-apple-system"/>
              </a:rPr>
              <a:t>Aldri lengre enn at du har tilstrekkelig med hagl i dødelig område.</a:t>
            </a:r>
          </a:p>
          <a:p>
            <a:pPr marL="457200" indent="-457200">
              <a:buFont typeface="+mj-lt"/>
              <a:buAutoNum type="arabicPeriod"/>
            </a:pPr>
            <a:r>
              <a:rPr lang="nb-NO" sz="2000" i="0" dirty="0">
                <a:solidFill>
                  <a:srgbClr val="3C434A"/>
                </a:solidFill>
                <a:effectLst/>
                <a:latin typeface="-apple-system"/>
              </a:rPr>
              <a:t>20 meter med små hagl og 40 meter med de største haglene.</a:t>
            </a:r>
            <a:br>
              <a:rPr lang="nb-NO" b="1" i="0" dirty="0">
                <a:solidFill>
                  <a:srgbClr val="3C434A"/>
                </a:solidFill>
                <a:effectLst/>
                <a:latin typeface="-apple-system"/>
              </a:rPr>
            </a:br>
            <a:endParaRPr lang="nb-NO" b="1" i="0" dirty="0">
              <a:solidFill>
                <a:srgbClr val="3C434A"/>
              </a:solidFill>
              <a:effectLst/>
              <a:latin typeface="-apple-system"/>
            </a:endParaRPr>
          </a:p>
          <a:p>
            <a:pPr marL="0" indent="0">
              <a:buNone/>
            </a:pPr>
            <a:r>
              <a:rPr lang="nb-NO" sz="2000" dirty="0"/>
              <a:t>Du må ha tilstrekkelig med hagl i dødelig område. Skyter du på lengre avstand, sprer haglene seg så mye at du bare ender med skadeskyting. </a:t>
            </a:r>
            <a:r>
              <a:rPr lang="nb-NO" sz="2000" dirty="0" err="1"/>
              <a:t>Testskyt</a:t>
            </a:r>
            <a:r>
              <a:rPr lang="nb-NO" sz="2000" dirty="0"/>
              <a:t> hagla mot dødelig område på et rype. Resultatet blir trolig at du ikke bør skyte på lengre avstand enn 20 meter.</a:t>
            </a:r>
          </a:p>
        </p:txBody>
      </p:sp>
      <p:sp>
        <p:nvSpPr>
          <p:cNvPr id="5" name="Plassholder for bunntekst 4">
            <a:extLst>
              <a:ext uri="{FF2B5EF4-FFF2-40B4-BE49-F238E27FC236}">
                <a16:creationId xmlns:a16="http://schemas.microsoft.com/office/drawing/2014/main" id="{9CD14089-8E7C-8435-2B86-DE6F5C572918}"/>
              </a:ext>
            </a:extLst>
          </p:cNvPr>
          <p:cNvSpPr>
            <a:spLocks noGrp="1"/>
          </p:cNvSpPr>
          <p:nvPr>
            <p:ph type="ftr" sz="quarter" idx="11"/>
          </p:nvPr>
        </p:nvSpPr>
        <p:spPr/>
        <p:txBody>
          <a:bodyPr/>
          <a:lstStyle/>
          <a:p>
            <a:r>
              <a:rPr lang="nb-NO"/>
              <a:t>Eksamenstrim til jegerprøvekurset.no kipittel 2  1/24</a:t>
            </a:r>
          </a:p>
        </p:txBody>
      </p:sp>
      <p:pic>
        <p:nvPicPr>
          <p:cNvPr id="14338" name="Picture 2">
            <a:extLst>
              <a:ext uri="{FF2B5EF4-FFF2-40B4-BE49-F238E27FC236}">
                <a16:creationId xmlns:a16="http://schemas.microsoft.com/office/drawing/2014/main" id="{3A7036FA-301F-49F2-DB91-2665CC258EA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44942" y="1825625"/>
            <a:ext cx="496811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0F3CD9-21D5-ED13-D1F0-BF28623AC385}"/>
              </a:ext>
            </a:extLst>
          </p:cNvPr>
          <p:cNvSpPr>
            <a:spLocks noGrp="1"/>
          </p:cNvSpPr>
          <p:nvPr>
            <p:ph type="title"/>
          </p:nvPr>
        </p:nvSpPr>
        <p:spPr/>
        <p:txBody>
          <a:bodyPr/>
          <a:lstStyle/>
          <a:p>
            <a:r>
              <a:rPr lang="nb-NO" dirty="0"/>
              <a:t>50  </a:t>
            </a:r>
            <a:r>
              <a:rPr lang="nb-NO" sz="3600" dirty="0"/>
              <a:t>Noen rifler har en </a:t>
            </a:r>
            <a:r>
              <a:rPr lang="nb-NO" sz="3600" dirty="0" err="1"/>
              <a:t>oppspenner</a:t>
            </a:r>
            <a:r>
              <a:rPr lang="nb-NO" sz="3600" dirty="0"/>
              <a:t>. Hva er det? </a:t>
            </a:r>
          </a:p>
        </p:txBody>
      </p:sp>
      <p:sp>
        <p:nvSpPr>
          <p:cNvPr id="4" name="Plassholder for innhold 3">
            <a:extLst>
              <a:ext uri="{FF2B5EF4-FFF2-40B4-BE49-F238E27FC236}">
                <a16:creationId xmlns:a16="http://schemas.microsoft.com/office/drawing/2014/main" id="{E3E4BE6C-E9E4-FAAA-BF3C-0FAECD71BBFB}"/>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Det er en del av låsemekanismen for løpet.</a:t>
            </a:r>
          </a:p>
          <a:p>
            <a:pPr marL="457200" indent="-457200">
              <a:buFont typeface="+mj-lt"/>
              <a:buAutoNum type="arabicPeriod"/>
            </a:pPr>
            <a:r>
              <a:rPr lang="nb-NO" sz="2000" i="0" dirty="0">
                <a:solidFill>
                  <a:srgbClr val="3C434A"/>
                </a:solidFill>
                <a:effectLst/>
                <a:latin typeface="-apple-system"/>
              </a:rPr>
              <a:t>Den spenner fast forskjeftet på rifler der stokken er delt.</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Den spenner slagfjæra separat fra bolten.</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De fleste rifler spenner slagfjæra når du lukker sluttstykket. Da må du huske å sikre rifla. Noen rifler har en separat knapp for spenning av slagfjær. Da kan du gå med skudd i kammeret uten at skuddet kan gå av ved en feil. Slagfjæren spennes da i det du hever rifla for å skyte. </a:t>
            </a:r>
          </a:p>
        </p:txBody>
      </p:sp>
      <p:sp>
        <p:nvSpPr>
          <p:cNvPr id="5" name="Plassholder for bunntekst 4">
            <a:extLst>
              <a:ext uri="{FF2B5EF4-FFF2-40B4-BE49-F238E27FC236}">
                <a16:creationId xmlns:a16="http://schemas.microsoft.com/office/drawing/2014/main" id="{930D8446-5D59-5ECD-FE50-81929A762F92}"/>
              </a:ext>
            </a:extLst>
          </p:cNvPr>
          <p:cNvSpPr>
            <a:spLocks noGrp="1"/>
          </p:cNvSpPr>
          <p:nvPr>
            <p:ph type="ftr" sz="quarter" idx="11"/>
          </p:nvPr>
        </p:nvSpPr>
        <p:spPr/>
        <p:txBody>
          <a:bodyPr/>
          <a:lstStyle/>
          <a:p>
            <a:r>
              <a:rPr lang="nb-NO"/>
              <a:t>Eksamenstrim til jegerprøvekurset.no kipittel 2  1/24</a:t>
            </a:r>
          </a:p>
        </p:txBody>
      </p:sp>
      <p:pic>
        <p:nvPicPr>
          <p:cNvPr id="15362" name="Picture 2">
            <a:extLst>
              <a:ext uri="{FF2B5EF4-FFF2-40B4-BE49-F238E27FC236}">
                <a16:creationId xmlns:a16="http://schemas.microsoft.com/office/drawing/2014/main" id="{9E9B096A-A69A-AD38-F73D-D2C1CB39953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998193"/>
            <a:ext cx="5181600" cy="40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8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E20F22-F724-E944-7C01-8FC3FD5CF69F}"/>
              </a:ext>
            </a:extLst>
          </p:cNvPr>
          <p:cNvSpPr>
            <a:spLocks noGrp="1"/>
          </p:cNvSpPr>
          <p:nvPr>
            <p:ph type="title"/>
          </p:nvPr>
        </p:nvSpPr>
        <p:spPr/>
        <p:txBody>
          <a:bodyPr/>
          <a:lstStyle/>
          <a:p>
            <a:r>
              <a:rPr lang="nb-NO" dirty="0"/>
              <a:t>51  </a:t>
            </a:r>
            <a:r>
              <a:rPr lang="nb-NO" sz="3600" dirty="0"/>
              <a:t>Hvem bestemmer om du får kjøpe våpen?</a:t>
            </a:r>
          </a:p>
        </p:txBody>
      </p:sp>
      <p:sp>
        <p:nvSpPr>
          <p:cNvPr id="4" name="Plassholder for innhold 3">
            <a:extLst>
              <a:ext uri="{FF2B5EF4-FFF2-40B4-BE49-F238E27FC236}">
                <a16:creationId xmlns:a16="http://schemas.microsoft.com/office/drawing/2014/main" id="{AF271B34-9DA7-5EFA-5DC7-038A2962D1A7}"/>
              </a:ext>
            </a:extLst>
          </p:cNvPr>
          <p:cNvSpPr>
            <a:spLocks noGrp="1"/>
          </p:cNvSpPr>
          <p:nvPr>
            <p:ph sz="half" idx="2"/>
          </p:nvPr>
        </p:nvSpPr>
        <p:spPr/>
        <p:txBody>
          <a:bodyPr>
            <a:normAutofit/>
          </a:bodyPr>
          <a:lstStyle/>
          <a:p>
            <a:pPr marL="457200" indent="-457200">
              <a:buFont typeface="+mj-lt"/>
              <a:buAutoNum type="arabicPeriod"/>
            </a:pPr>
            <a:r>
              <a:rPr lang="nb-NO" sz="2000" dirty="0"/>
              <a:t>Våpenbutikken</a:t>
            </a:r>
          </a:p>
          <a:p>
            <a:pPr marL="457200" indent="-457200">
              <a:buFont typeface="+mj-lt"/>
              <a:buAutoNum type="arabicPeriod"/>
            </a:pPr>
            <a:r>
              <a:rPr lang="nb-NO" sz="2000" dirty="0"/>
              <a:t>Politiet</a:t>
            </a:r>
          </a:p>
          <a:p>
            <a:pPr marL="457200" indent="-457200">
              <a:buFont typeface="+mj-lt"/>
              <a:buAutoNum type="arabicPeriod"/>
            </a:pPr>
            <a:r>
              <a:rPr lang="nb-NO" sz="2000" dirty="0"/>
              <a:t>Statsforvalteren</a:t>
            </a:r>
          </a:p>
          <a:p>
            <a:pPr marL="457200" indent="-457200">
              <a:buFont typeface="+mj-lt"/>
              <a:buAutoNum type="arabicPeriod"/>
            </a:pPr>
            <a:endParaRPr lang="nb-NO" sz="2000" dirty="0"/>
          </a:p>
          <a:p>
            <a:pPr marL="0" indent="0">
              <a:buNone/>
            </a:pPr>
            <a:r>
              <a:rPr lang="nb-NO" sz="2000" dirty="0"/>
              <a:t>Du må søke politiet for å få kjøpe. Da får du et våpenkort som du må ha med på jakt. </a:t>
            </a:r>
          </a:p>
        </p:txBody>
      </p:sp>
      <p:sp>
        <p:nvSpPr>
          <p:cNvPr id="5" name="Plassholder for bunntekst 4">
            <a:extLst>
              <a:ext uri="{FF2B5EF4-FFF2-40B4-BE49-F238E27FC236}">
                <a16:creationId xmlns:a16="http://schemas.microsoft.com/office/drawing/2014/main" id="{BD450652-2A94-E5CB-3827-FA584B115183}"/>
              </a:ext>
            </a:extLst>
          </p:cNvPr>
          <p:cNvSpPr>
            <a:spLocks noGrp="1"/>
          </p:cNvSpPr>
          <p:nvPr>
            <p:ph type="ftr" sz="quarter" idx="11"/>
          </p:nvPr>
        </p:nvSpPr>
        <p:spPr/>
        <p:txBody>
          <a:bodyPr/>
          <a:lstStyle/>
          <a:p>
            <a:r>
              <a:rPr lang="nb-NO"/>
              <a:t>Eksamenstrim til jegerprøvekurset.no kipittel 2  1/24</a:t>
            </a:r>
          </a:p>
        </p:txBody>
      </p:sp>
      <p:pic>
        <p:nvPicPr>
          <p:cNvPr id="16386" name="Picture 2">
            <a:extLst>
              <a:ext uri="{FF2B5EF4-FFF2-40B4-BE49-F238E27FC236}">
                <a16:creationId xmlns:a16="http://schemas.microsoft.com/office/drawing/2014/main" id="{1C60327A-597A-8941-08EF-A43FE25E52D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31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3276E4-E46E-66FB-F422-220B0E7160EF}"/>
              </a:ext>
            </a:extLst>
          </p:cNvPr>
          <p:cNvSpPr>
            <a:spLocks noGrp="1"/>
          </p:cNvSpPr>
          <p:nvPr>
            <p:ph type="title"/>
          </p:nvPr>
        </p:nvSpPr>
        <p:spPr/>
        <p:txBody>
          <a:bodyPr/>
          <a:lstStyle/>
          <a:p>
            <a:r>
              <a:rPr lang="nb-NO" dirty="0"/>
              <a:t>52  </a:t>
            </a:r>
            <a:r>
              <a:rPr lang="nb-NO" sz="3600" dirty="0"/>
              <a:t>Hvem får tillatelse til å kjøpe våpen?</a:t>
            </a:r>
          </a:p>
        </p:txBody>
      </p:sp>
      <p:sp>
        <p:nvSpPr>
          <p:cNvPr id="4" name="Plassholder for innhold 3">
            <a:extLst>
              <a:ext uri="{FF2B5EF4-FFF2-40B4-BE49-F238E27FC236}">
                <a16:creationId xmlns:a16="http://schemas.microsoft.com/office/drawing/2014/main" id="{BE3A7580-415E-FE8B-0102-1AD030EC219D}"/>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Normalt må du være fylt 18, ha tatt jegerprøven eller drive konkurranseskyting.</a:t>
            </a:r>
          </a:p>
          <a:p>
            <a:pPr marL="457200" indent="-457200">
              <a:buFont typeface="+mj-lt"/>
              <a:buAutoNum type="arabicPeriod"/>
            </a:pPr>
            <a:r>
              <a:rPr lang="nb-NO" sz="2000" i="0" dirty="0">
                <a:solidFill>
                  <a:srgbClr val="3C434A"/>
                </a:solidFill>
                <a:effectLst/>
                <a:latin typeface="-apple-system"/>
              </a:rPr>
              <a:t>Du må ha fått våpenopplæring i forsvaret, og være jeger.</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Du må være i jegerregisteret, men ikke i strafferegisteret.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Du må normalt være 18, ha tatt jegerprøven eller være konkurranseskytter. Da får du kjøpe et våpen som er tilpasset den bruken du søker om.</a:t>
            </a:r>
          </a:p>
        </p:txBody>
      </p:sp>
      <p:sp>
        <p:nvSpPr>
          <p:cNvPr id="5" name="Plassholder for bunntekst 4">
            <a:extLst>
              <a:ext uri="{FF2B5EF4-FFF2-40B4-BE49-F238E27FC236}">
                <a16:creationId xmlns:a16="http://schemas.microsoft.com/office/drawing/2014/main" id="{77DAC96C-2E95-13C8-52E7-8C2A1DEB354D}"/>
              </a:ext>
            </a:extLst>
          </p:cNvPr>
          <p:cNvSpPr>
            <a:spLocks noGrp="1"/>
          </p:cNvSpPr>
          <p:nvPr>
            <p:ph type="ftr" sz="quarter" idx="11"/>
          </p:nvPr>
        </p:nvSpPr>
        <p:spPr/>
        <p:txBody>
          <a:bodyPr/>
          <a:lstStyle/>
          <a:p>
            <a:r>
              <a:rPr lang="nb-NO"/>
              <a:t>Eksamenstrim til jegerprøvekurset.no kipittel 2  1/24</a:t>
            </a:r>
          </a:p>
        </p:txBody>
      </p:sp>
      <p:pic>
        <p:nvPicPr>
          <p:cNvPr id="17410" name="Picture 2">
            <a:extLst>
              <a:ext uri="{FF2B5EF4-FFF2-40B4-BE49-F238E27FC236}">
                <a16:creationId xmlns:a16="http://schemas.microsoft.com/office/drawing/2014/main" id="{9BACB05C-FCCB-8088-E852-F4549181965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8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A03521-A158-46CF-3177-D1CE50322F93}"/>
              </a:ext>
            </a:extLst>
          </p:cNvPr>
          <p:cNvSpPr>
            <a:spLocks noGrp="1"/>
          </p:cNvSpPr>
          <p:nvPr>
            <p:ph type="title"/>
          </p:nvPr>
        </p:nvSpPr>
        <p:spPr/>
        <p:txBody>
          <a:bodyPr/>
          <a:lstStyle/>
          <a:p>
            <a:r>
              <a:rPr lang="nb-NO" dirty="0"/>
              <a:t>53  </a:t>
            </a:r>
            <a:r>
              <a:rPr lang="nb-NO" sz="3600" dirty="0"/>
              <a:t>Stilles det krav til personlig egnethet for å få kjøpe våpen?</a:t>
            </a:r>
          </a:p>
        </p:txBody>
      </p:sp>
      <p:sp>
        <p:nvSpPr>
          <p:cNvPr id="4" name="Plassholder for innhold 3">
            <a:extLst>
              <a:ext uri="{FF2B5EF4-FFF2-40B4-BE49-F238E27FC236}">
                <a16:creationId xmlns:a16="http://schemas.microsoft.com/office/drawing/2014/main" id="{880779D8-4889-2C89-15D4-84EE39D07CAD}"/>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Nei det holder med jegerprøven eller medlemskap i skytterklubb.</a:t>
            </a:r>
          </a:p>
          <a:p>
            <a:pPr marL="457200" indent="-457200">
              <a:buFont typeface="+mj-lt"/>
              <a:buAutoNum type="arabicPeriod"/>
            </a:pPr>
            <a:r>
              <a:rPr lang="nb-NO" sz="2000" i="0" dirty="0">
                <a:solidFill>
                  <a:srgbClr val="3C434A"/>
                </a:solidFill>
                <a:effectLst/>
                <a:latin typeface="-apple-system"/>
              </a:rPr>
              <a:t>Straffedømte får ikke våpentillatelse.</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Personer med volds og rusproblemer kan bli nektet å kjøpe våpen.</a:t>
            </a:r>
          </a:p>
          <a:p>
            <a:pPr marL="0" indent="0">
              <a:buNone/>
            </a:pPr>
            <a:endParaRPr lang="nb-NO" sz="2000" dirty="0">
              <a:solidFill>
                <a:srgbClr val="3C434A"/>
              </a:solidFill>
              <a:latin typeface="-apple-system"/>
            </a:endParaRPr>
          </a:p>
          <a:p>
            <a:pPr marL="0" indent="0">
              <a:buNone/>
            </a:pPr>
            <a:r>
              <a:rPr lang="nb-NO" sz="2000" dirty="0"/>
              <a:t>Har du voldssaker hos politiet, rusvansker eller store psykiske vansker kan politiet nekte kjøpstillatelse. Politiet kan seinere inndra våpentillatelsen med samme begrunnelse. </a:t>
            </a:r>
          </a:p>
        </p:txBody>
      </p:sp>
      <p:sp>
        <p:nvSpPr>
          <p:cNvPr id="5" name="Plassholder for bunntekst 4">
            <a:extLst>
              <a:ext uri="{FF2B5EF4-FFF2-40B4-BE49-F238E27FC236}">
                <a16:creationId xmlns:a16="http://schemas.microsoft.com/office/drawing/2014/main" id="{C7ED9B81-DE92-5947-193E-71412F3B2AF6}"/>
              </a:ext>
            </a:extLst>
          </p:cNvPr>
          <p:cNvSpPr>
            <a:spLocks noGrp="1"/>
          </p:cNvSpPr>
          <p:nvPr>
            <p:ph type="ftr" sz="quarter" idx="11"/>
          </p:nvPr>
        </p:nvSpPr>
        <p:spPr/>
        <p:txBody>
          <a:bodyPr/>
          <a:lstStyle/>
          <a:p>
            <a:r>
              <a:rPr lang="nb-NO"/>
              <a:t>Eksamenstrim til jegerprøvekurset.no kipittel 2  1/24</a:t>
            </a:r>
          </a:p>
        </p:txBody>
      </p:sp>
      <p:pic>
        <p:nvPicPr>
          <p:cNvPr id="18434" name="Picture 2">
            <a:extLst>
              <a:ext uri="{FF2B5EF4-FFF2-40B4-BE49-F238E27FC236}">
                <a16:creationId xmlns:a16="http://schemas.microsoft.com/office/drawing/2014/main" id="{B6E51C8E-0336-9E9E-E48B-817FC4D99E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7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088CA8-EF2C-76E0-B827-4595F473E285}"/>
              </a:ext>
            </a:extLst>
          </p:cNvPr>
          <p:cNvSpPr>
            <a:spLocks noGrp="1"/>
          </p:cNvSpPr>
          <p:nvPr>
            <p:ph type="title"/>
          </p:nvPr>
        </p:nvSpPr>
        <p:spPr/>
        <p:txBody>
          <a:bodyPr/>
          <a:lstStyle/>
          <a:p>
            <a:r>
              <a:rPr lang="nb-NO" dirty="0"/>
              <a:t>54  </a:t>
            </a:r>
            <a:r>
              <a:rPr lang="nb-NO" sz="3600" dirty="0"/>
              <a:t>Hvordan får du kjøpt ammunisjon til våpenet ditt?</a:t>
            </a:r>
          </a:p>
        </p:txBody>
      </p:sp>
      <p:sp>
        <p:nvSpPr>
          <p:cNvPr id="4" name="Plassholder for innhold 3">
            <a:extLst>
              <a:ext uri="{FF2B5EF4-FFF2-40B4-BE49-F238E27FC236}">
                <a16:creationId xmlns:a16="http://schemas.microsoft.com/office/drawing/2014/main" id="{5529BD54-B594-7839-3A9A-A4772CC66A2E}"/>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Ammunisjon er i fritt salg.</a:t>
            </a:r>
          </a:p>
          <a:p>
            <a:pPr marL="457200" indent="-457200" algn="l" fontAlgn="ctr">
              <a:buFont typeface="+mj-lt"/>
              <a:buAutoNum type="arabicPeriod"/>
            </a:pPr>
            <a:r>
              <a:rPr lang="nb-NO" sz="2000" i="0" dirty="0">
                <a:solidFill>
                  <a:srgbClr val="3C434A"/>
                </a:solidFill>
                <a:effectLst/>
                <a:latin typeface="-apple-system"/>
              </a:rPr>
              <a:t>Du får kjøpe ammunisjon til våpna du har på våpenkortet uten egen søknad.</a:t>
            </a:r>
          </a:p>
          <a:p>
            <a:pPr marL="457200" indent="-457200">
              <a:buFont typeface="+mj-lt"/>
              <a:buAutoNum type="arabicPeriod"/>
            </a:pPr>
            <a:r>
              <a:rPr lang="nb-NO" sz="2000" i="0" dirty="0">
                <a:solidFill>
                  <a:srgbClr val="3C434A"/>
                </a:solidFill>
                <a:effectLst/>
                <a:latin typeface="-apple-system"/>
              </a:rPr>
              <a:t>Du må søke politiet om å få kjøpe ammunisjon.</a:t>
            </a:r>
          </a:p>
          <a:p>
            <a:pPr marL="0" indent="0">
              <a:buNone/>
            </a:pPr>
            <a:endParaRPr lang="nb-NO" sz="2000" b="1" dirty="0">
              <a:solidFill>
                <a:srgbClr val="3C434A"/>
              </a:solidFill>
              <a:latin typeface="-apple-system"/>
            </a:endParaRPr>
          </a:p>
          <a:p>
            <a:pPr marL="0" indent="0">
              <a:buNone/>
            </a:pPr>
            <a:r>
              <a:rPr lang="nb-NO" sz="2000" i="0" dirty="0">
                <a:solidFill>
                  <a:srgbClr val="3C434A"/>
                </a:solidFill>
                <a:effectLst/>
                <a:latin typeface="-apple-system"/>
              </a:rPr>
              <a:t>Du har lov til i kjøpe ammunisjon til de våpnene du har på våpenkortet ditt. Du viser våpenkortet til butikken. Butikken må føre en liste over alle som kjøper ammunisjon. Den skal brukes til kontroll av myndighetene.</a:t>
            </a:r>
            <a:br>
              <a:rPr lang="nb-NO" b="1" i="0" dirty="0">
                <a:solidFill>
                  <a:srgbClr val="3C434A"/>
                </a:solidFill>
                <a:effectLst/>
                <a:latin typeface="-apple-system"/>
              </a:rPr>
            </a:br>
            <a:endParaRPr lang="nb-NO" dirty="0"/>
          </a:p>
        </p:txBody>
      </p:sp>
      <p:sp>
        <p:nvSpPr>
          <p:cNvPr id="5" name="Plassholder for bunntekst 4">
            <a:extLst>
              <a:ext uri="{FF2B5EF4-FFF2-40B4-BE49-F238E27FC236}">
                <a16:creationId xmlns:a16="http://schemas.microsoft.com/office/drawing/2014/main" id="{E50C0830-AA83-D840-35B4-A27136E9D11B}"/>
              </a:ext>
            </a:extLst>
          </p:cNvPr>
          <p:cNvSpPr>
            <a:spLocks noGrp="1"/>
          </p:cNvSpPr>
          <p:nvPr>
            <p:ph type="ftr" sz="quarter" idx="11"/>
          </p:nvPr>
        </p:nvSpPr>
        <p:spPr/>
        <p:txBody>
          <a:bodyPr/>
          <a:lstStyle/>
          <a:p>
            <a:r>
              <a:rPr lang="nb-NO"/>
              <a:t>Eksamenstrim til jegerprøvekurset.no kipittel 2  1/24</a:t>
            </a:r>
          </a:p>
        </p:txBody>
      </p:sp>
      <p:pic>
        <p:nvPicPr>
          <p:cNvPr id="19458" name="Picture 2">
            <a:extLst>
              <a:ext uri="{FF2B5EF4-FFF2-40B4-BE49-F238E27FC236}">
                <a16:creationId xmlns:a16="http://schemas.microsoft.com/office/drawing/2014/main" id="{FD43C057-A963-2968-8A48-4B39F4992E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34593" y="1767839"/>
            <a:ext cx="4024430" cy="36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629C2A-E89B-7BC6-51CE-948A620F2791}"/>
              </a:ext>
            </a:extLst>
          </p:cNvPr>
          <p:cNvSpPr>
            <a:spLocks noGrp="1"/>
          </p:cNvSpPr>
          <p:nvPr>
            <p:ph type="title"/>
          </p:nvPr>
        </p:nvSpPr>
        <p:spPr/>
        <p:txBody>
          <a:bodyPr/>
          <a:lstStyle/>
          <a:p>
            <a:r>
              <a:rPr lang="nb-NO" dirty="0"/>
              <a:t>55 </a:t>
            </a:r>
            <a:r>
              <a:rPr lang="nb-NO" sz="3600" dirty="0"/>
              <a:t>Hvor mange våpen får du kjøpe?</a:t>
            </a:r>
          </a:p>
        </p:txBody>
      </p:sp>
      <p:sp>
        <p:nvSpPr>
          <p:cNvPr id="4" name="Plassholder for innhold 3">
            <a:extLst>
              <a:ext uri="{FF2B5EF4-FFF2-40B4-BE49-F238E27FC236}">
                <a16:creationId xmlns:a16="http://schemas.microsoft.com/office/drawing/2014/main" id="{FE0FC389-B24D-7624-182C-A45D9D72FAEE}"/>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Så mange du har bruk for.</a:t>
            </a:r>
          </a:p>
          <a:p>
            <a:pPr marL="457200" indent="-457200">
              <a:buFont typeface="+mj-lt"/>
              <a:buAutoNum type="arabicPeriod"/>
            </a:pPr>
            <a:r>
              <a:rPr lang="nb-NO" sz="2000" i="0" dirty="0">
                <a:solidFill>
                  <a:srgbClr val="3C434A"/>
                </a:solidFill>
                <a:effectLst/>
                <a:latin typeface="-apple-system"/>
              </a:rPr>
              <a:t>Så mange du har bruk for men normalt ikke flere enn åtte</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En hagle, en rifle og et våpen for konkurranseskyting.</a:t>
            </a:r>
          </a:p>
          <a:p>
            <a:pPr marL="0" indent="0">
              <a:buNone/>
            </a:pPr>
            <a:endParaRPr lang="nb-NO" sz="2000" dirty="0">
              <a:solidFill>
                <a:srgbClr val="3C434A"/>
              </a:solidFill>
              <a:latin typeface="-apple-system"/>
            </a:endParaRPr>
          </a:p>
          <a:p>
            <a:pPr marL="0" indent="0">
              <a:buNone/>
            </a:pPr>
            <a:r>
              <a:rPr lang="nb-NO" sz="2000" dirty="0"/>
              <a:t>Politiet avgjør hvor mange våpen du får kjøpe. Vanligvis får du ikke kjøpe flere våpen som har samme bruksområde. Du må oppgi hva våpenet skal brukes til. Det er laget en hjelperegel som sier at de med behov kan få kjøpe inntil 8 våpen. Det kalles en våpengarderobe. Skal du ha flere enn det må du ha en svært god grunn.</a:t>
            </a:r>
          </a:p>
        </p:txBody>
      </p:sp>
      <p:sp>
        <p:nvSpPr>
          <p:cNvPr id="5" name="Plassholder for bunntekst 4">
            <a:extLst>
              <a:ext uri="{FF2B5EF4-FFF2-40B4-BE49-F238E27FC236}">
                <a16:creationId xmlns:a16="http://schemas.microsoft.com/office/drawing/2014/main" id="{F1B2EDF9-1A9A-9F92-A5D1-6E427A9A0290}"/>
              </a:ext>
            </a:extLst>
          </p:cNvPr>
          <p:cNvSpPr>
            <a:spLocks noGrp="1"/>
          </p:cNvSpPr>
          <p:nvPr>
            <p:ph type="ftr" sz="quarter" idx="11"/>
          </p:nvPr>
        </p:nvSpPr>
        <p:spPr/>
        <p:txBody>
          <a:bodyPr/>
          <a:lstStyle/>
          <a:p>
            <a:r>
              <a:rPr lang="nb-NO"/>
              <a:t>Eksamenstrim til jegerprøvekurset.no kipittel 2  1/24</a:t>
            </a:r>
          </a:p>
        </p:txBody>
      </p:sp>
      <p:pic>
        <p:nvPicPr>
          <p:cNvPr id="20482" name="Picture 2">
            <a:extLst>
              <a:ext uri="{FF2B5EF4-FFF2-40B4-BE49-F238E27FC236}">
                <a16:creationId xmlns:a16="http://schemas.microsoft.com/office/drawing/2014/main" id="{FAF02EFD-49E5-1BD5-19B2-21DCFCD9671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27772" y="1825625"/>
            <a:ext cx="22024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12AED1-9D22-B832-7F20-E2C8848ED1FA}"/>
              </a:ext>
            </a:extLst>
          </p:cNvPr>
          <p:cNvSpPr>
            <a:spLocks noGrp="1"/>
          </p:cNvSpPr>
          <p:nvPr>
            <p:ph type="title"/>
          </p:nvPr>
        </p:nvSpPr>
        <p:spPr/>
        <p:txBody>
          <a:bodyPr/>
          <a:lstStyle/>
          <a:p>
            <a:r>
              <a:rPr lang="nb-NO" dirty="0"/>
              <a:t>56 </a:t>
            </a:r>
            <a:r>
              <a:rPr lang="nb-NO" sz="3600" dirty="0"/>
              <a:t>Hvordan skal du  oppbevare våpen hjemme?</a:t>
            </a:r>
          </a:p>
        </p:txBody>
      </p:sp>
      <p:sp>
        <p:nvSpPr>
          <p:cNvPr id="4" name="Plassholder for innhold 3">
            <a:extLst>
              <a:ext uri="{FF2B5EF4-FFF2-40B4-BE49-F238E27FC236}">
                <a16:creationId xmlns:a16="http://schemas.microsoft.com/office/drawing/2014/main" id="{BBBBAFEF-2CE9-94F6-6E7F-F8BB907919DC}"/>
              </a:ext>
            </a:extLst>
          </p:cNvPr>
          <p:cNvSpPr>
            <a:spLocks noGrp="1"/>
          </p:cNvSpPr>
          <p:nvPr>
            <p:ph sz="half" idx="2"/>
          </p:nvPr>
        </p:nvSpPr>
        <p:spPr/>
        <p:txBody>
          <a:bodyPr>
            <a:normAutofit/>
          </a:bodyPr>
          <a:lstStyle/>
          <a:p>
            <a:r>
              <a:rPr lang="nb-NO" sz="2000" i="0" dirty="0">
                <a:solidFill>
                  <a:srgbClr val="3C434A"/>
                </a:solidFill>
                <a:effectLst/>
                <a:latin typeface="-apple-system"/>
              </a:rPr>
              <a:t>I et godkjent våpenskap.</a:t>
            </a:r>
          </a:p>
          <a:p>
            <a:r>
              <a:rPr lang="nb-NO" sz="2000" i="0" dirty="0">
                <a:solidFill>
                  <a:srgbClr val="3C434A"/>
                </a:solidFill>
                <a:effectLst/>
                <a:latin typeface="-apple-system"/>
              </a:rPr>
              <a:t>Det skal låses fast et sted der du har oversikt over det.</a:t>
            </a:r>
            <a:endParaRPr lang="nb-NO" sz="2000" dirty="0">
              <a:solidFill>
                <a:srgbClr val="3C434A"/>
              </a:solidFill>
              <a:latin typeface="-apple-system"/>
            </a:endParaRPr>
          </a:p>
          <a:p>
            <a:r>
              <a:rPr lang="nb-NO" sz="2000" i="0" dirty="0">
                <a:solidFill>
                  <a:srgbClr val="3C434A"/>
                </a:solidFill>
                <a:effectLst/>
                <a:latin typeface="-apple-system"/>
              </a:rPr>
              <a:t>Ute av syne for fremmede. For eksempel i et lukket skap, på et loft el. l.</a:t>
            </a:r>
          </a:p>
          <a:p>
            <a:endParaRPr lang="nb-NO" sz="2000" dirty="0">
              <a:solidFill>
                <a:srgbClr val="3C434A"/>
              </a:solidFill>
              <a:latin typeface="-apple-system"/>
            </a:endParaRPr>
          </a:p>
          <a:p>
            <a:pPr marL="0" indent="0">
              <a:buNone/>
            </a:pPr>
            <a:r>
              <a:rPr lang="nb-NO" sz="2000" dirty="0"/>
              <a:t>Våpenet eller en vital del (en del som er nødvendig for å kunne fyre av våpenet) skal normalt oppbevares i et godkjent våpenskap der du har bostedsadresse. Du kan oppbevare våpen på et annet bosted som du leier eller eier. Da må du først varsle politiet.</a:t>
            </a:r>
          </a:p>
        </p:txBody>
      </p:sp>
      <p:sp>
        <p:nvSpPr>
          <p:cNvPr id="5" name="Plassholder for bunntekst 4">
            <a:extLst>
              <a:ext uri="{FF2B5EF4-FFF2-40B4-BE49-F238E27FC236}">
                <a16:creationId xmlns:a16="http://schemas.microsoft.com/office/drawing/2014/main" id="{E5C4E853-14AA-618D-3687-1C95905EEC25}"/>
              </a:ext>
            </a:extLst>
          </p:cNvPr>
          <p:cNvSpPr>
            <a:spLocks noGrp="1"/>
          </p:cNvSpPr>
          <p:nvPr>
            <p:ph type="ftr" sz="quarter" idx="11"/>
          </p:nvPr>
        </p:nvSpPr>
        <p:spPr/>
        <p:txBody>
          <a:bodyPr/>
          <a:lstStyle/>
          <a:p>
            <a:r>
              <a:rPr lang="nb-NO"/>
              <a:t>Eksamenstrim til jegerprøvekurset.no kipittel 2  1/24</a:t>
            </a:r>
          </a:p>
        </p:txBody>
      </p:sp>
      <p:pic>
        <p:nvPicPr>
          <p:cNvPr id="21506" name="Picture 2">
            <a:extLst>
              <a:ext uri="{FF2B5EF4-FFF2-40B4-BE49-F238E27FC236}">
                <a16:creationId xmlns:a16="http://schemas.microsoft.com/office/drawing/2014/main" id="{048B629E-50F7-9EC6-6E85-8B8081C64ED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13270" y="1825625"/>
            <a:ext cx="203146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7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71F490-E885-2417-1AEA-62032B9CE061}"/>
              </a:ext>
            </a:extLst>
          </p:cNvPr>
          <p:cNvSpPr>
            <a:spLocks noGrp="1"/>
          </p:cNvSpPr>
          <p:nvPr>
            <p:ph type="title"/>
          </p:nvPr>
        </p:nvSpPr>
        <p:spPr/>
        <p:txBody>
          <a:bodyPr/>
          <a:lstStyle/>
          <a:p>
            <a:r>
              <a:rPr lang="nb-NO" dirty="0"/>
              <a:t>58 </a:t>
            </a:r>
            <a:r>
              <a:rPr lang="nb-NO" sz="3600" dirty="0"/>
              <a:t>Hvordan skal du oppbevare ammunisjon hjemme? </a:t>
            </a:r>
          </a:p>
        </p:txBody>
      </p:sp>
      <p:sp>
        <p:nvSpPr>
          <p:cNvPr id="4" name="Plassholder for innhold 3">
            <a:extLst>
              <a:ext uri="{FF2B5EF4-FFF2-40B4-BE49-F238E27FC236}">
                <a16:creationId xmlns:a16="http://schemas.microsoft.com/office/drawing/2014/main" id="{4A243B81-E772-B44B-5F39-E90285B0B68C}"/>
              </a:ext>
            </a:extLst>
          </p:cNvPr>
          <p:cNvSpPr>
            <a:spLocks noGrp="1"/>
          </p:cNvSpPr>
          <p:nvPr>
            <p:ph sz="half" idx="2"/>
          </p:nvPr>
        </p:nvSpPr>
        <p:spPr>
          <a:xfrm>
            <a:off x="6096000" y="1800400"/>
            <a:ext cx="5181600" cy="4351338"/>
          </a:xfrm>
        </p:spPr>
        <p:txBody>
          <a:bodyPr>
            <a:normAutofit/>
          </a:bodyPr>
          <a:lstStyle/>
          <a:p>
            <a:pPr marL="457200" indent="-457200">
              <a:buFont typeface="+mj-lt"/>
              <a:buAutoNum type="arabicPeriod"/>
            </a:pPr>
            <a:r>
              <a:rPr lang="nb-NO" sz="2000" i="0" dirty="0">
                <a:solidFill>
                  <a:srgbClr val="3C434A"/>
                </a:solidFill>
                <a:effectLst/>
                <a:latin typeface="-apple-system"/>
              </a:rPr>
              <a:t>Det er ikke noen særskilte krav til hvor du skal oppbevare ammunisjonen hjemme.</a:t>
            </a:r>
          </a:p>
          <a:p>
            <a:pPr marL="457200" indent="-457200">
              <a:buFont typeface="+mj-lt"/>
              <a:buAutoNum type="arabicPeriod"/>
            </a:pPr>
            <a:r>
              <a:rPr lang="nb-NO" sz="2000" i="0" dirty="0">
                <a:solidFill>
                  <a:srgbClr val="3C434A"/>
                </a:solidFill>
                <a:effectLst/>
                <a:latin typeface="-apple-system"/>
              </a:rPr>
              <a:t>Ammunisjon skal oppbevares i et rom der gjester ikke har tilgang</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Nedlåst i godkjent våpenskap, eller i annet skap eller skuff som er låst.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Ammunisjon innenfor visse grenser skal oppbevares nedlåst i våpenskap eller i et separat annet låsbart skap eller skuffe. Ammunisjon skal normalt oppbevares i fast bolig.</a:t>
            </a:r>
          </a:p>
        </p:txBody>
      </p:sp>
      <p:sp>
        <p:nvSpPr>
          <p:cNvPr id="5" name="Plassholder for bunntekst 4">
            <a:extLst>
              <a:ext uri="{FF2B5EF4-FFF2-40B4-BE49-F238E27FC236}">
                <a16:creationId xmlns:a16="http://schemas.microsoft.com/office/drawing/2014/main" id="{7C64F369-26AC-E048-5219-3C0FFBBC6EA2}"/>
              </a:ext>
            </a:extLst>
          </p:cNvPr>
          <p:cNvSpPr>
            <a:spLocks noGrp="1"/>
          </p:cNvSpPr>
          <p:nvPr>
            <p:ph type="ftr" sz="quarter" idx="11"/>
          </p:nvPr>
        </p:nvSpPr>
        <p:spPr/>
        <p:txBody>
          <a:bodyPr/>
          <a:lstStyle/>
          <a:p>
            <a:r>
              <a:rPr lang="nb-NO"/>
              <a:t>Eksamenstrim til jegerprøvekurset.no kipittel 2  1/24</a:t>
            </a:r>
          </a:p>
        </p:txBody>
      </p:sp>
      <p:pic>
        <p:nvPicPr>
          <p:cNvPr id="22530" name="Picture 2">
            <a:extLst>
              <a:ext uri="{FF2B5EF4-FFF2-40B4-BE49-F238E27FC236}">
                <a16:creationId xmlns:a16="http://schemas.microsoft.com/office/drawing/2014/main" id="{4585661F-5A5D-8C2D-BCE0-75F40371BA9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25203" y="1925676"/>
            <a:ext cx="3066787" cy="317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665CFD-BBE4-28BA-9714-957F4788814A}"/>
              </a:ext>
            </a:extLst>
          </p:cNvPr>
          <p:cNvSpPr>
            <a:spLocks noGrp="1"/>
          </p:cNvSpPr>
          <p:nvPr>
            <p:ph type="title"/>
          </p:nvPr>
        </p:nvSpPr>
        <p:spPr/>
        <p:txBody>
          <a:bodyPr/>
          <a:lstStyle/>
          <a:p>
            <a:r>
              <a:rPr lang="nb-NO" dirty="0"/>
              <a:t>58 </a:t>
            </a:r>
            <a:r>
              <a:rPr lang="nb-NO" sz="3600" dirty="0"/>
              <a:t>Kan du oppbevare våpen og ammunisjon i bil eller hytte?</a:t>
            </a:r>
          </a:p>
        </p:txBody>
      </p:sp>
      <p:sp>
        <p:nvSpPr>
          <p:cNvPr id="4" name="Plassholder for innhold 3">
            <a:extLst>
              <a:ext uri="{FF2B5EF4-FFF2-40B4-BE49-F238E27FC236}">
                <a16:creationId xmlns:a16="http://schemas.microsoft.com/office/drawing/2014/main" id="{C01A4EA7-7F6E-5696-3548-EEA590AE499D}"/>
              </a:ext>
            </a:extLst>
          </p:cNvPr>
          <p:cNvSpPr>
            <a:spLocks noGrp="1"/>
          </p:cNvSpPr>
          <p:nvPr>
            <p:ph sz="half" idx="2"/>
          </p:nvPr>
        </p:nvSpPr>
        <p:spPr>
          <a:xfrm>
            <a:off x="6519042" y="1847850"/>
            <a:ext cx="5181600" cy="4351338"/>
          </a:xfrm>
        </p:spPr>
        <p:txBody>
          <a:bodyPr>
            <a:normAutofit/>
          </a:bodyPr>
          <a:lstStyle/>
          <a:p>
            <a:pPr marL="457200" indent="-457200">
              <a:buFont typeface="+mj-lt"/>
              <a:buAutoNum type="arabicPeriod"/>
            </a:pPr>
            <a:r>
              <a:rPr lang="nb-NO" sz="2000" i="0" dirty="0">
                <a:solidFill>
                  <a:srgbClr val="3C434A"/>
                </a:solidFill>
                <a:effectLst/>
                <a:latin typeface="-apple-system"/>
              </a:rPr>
              <a:t>Bare dersom bilen og hytte er bopelen din i folkeregisteret.</a:t>
            </a:r>
          </a:p>
          <a:p>
            <a:pPr marL="457200" indent="-457200">
              <a:buFont typeface="+mj-lt"/>
              <a:buAutoNum type="arabicPeriod"/>
            </a:pPr>
            <a:r>
              <a:rPr lang="nb-NO" sz="2000" i="0" dirty="0">
                <a:solidFill>
                  <a:srgbClr val="3C434A"/>
                </a:solidFill>
                <a:effectLst/>
                <a:latin typeface="-apple-system"/>
              </a:rPr>
              <a:t>Nei, aldri. Ta med en vital del og ammunisjon dersom du skal ut</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Ja midlertidig, men det skal være låst og våpen og ammunisjon skal være skjult.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Våpen og ammunisjon kan midlertidig oppbevares i for eksempel låst bil eller hytte. De skal da være skjult eller dekket til.</a:t>
            </a:r>
          </a:p>
        </p:txBody>
      </p:sp>
      <p:sp>
        <p:nvSpPr>
          <p:cNvPr id="5" name="Plassholder for bunntekst 4">
            <a:extLst>
              <a:ext uri="{FF2B5EF4-FFF2-40B4-BE49-F238E27FC236}">
                <a16:creationId xmlns:a16="http://schemas.microsoft.com/office/drawing/2014/main" id="{72ED3D52-3D3B-F9B5-6237-5230E49355EF}"/>
              </a:ext>
            </a:extLst>
          </p:cNvPr>
          <p:cNvSpPr>
            <a:spLocks noGrp="1"/>
          </p:cNvSpPr>
          <p:nvPr>
            <p:ph type="ftr" sz="quarter" idx="11"/>
          </p:nvPr>
        </p:nvSpPr>
        <p:spPr/>
        <p:txBody>
          <a:bodyPr/>
          <a:lstStyle/>
          <a:p>
            <a:r>
              <a:rPr lang="nb-NO"/>
              <a:t>Eksamenstrim til jegerprøvekurset.no kipittel 2  1/24</a:t>
            </a:r>
          </a:p>
        </p:txBody>
      </p:sp>
      <p:pic>
        <p:nvPicPr>
          <p:cNvPr id="23554" name="Picture 2">
            <a:extLst>
              <a:ext uri="{FF2B5EF4-FFF2-40B4-BE49-F238E27FC236}">
                <a16:creationId xmlns:a16="http://schemas.microsoft.com/office/drawing/2014/main" id="{4722A218-B7FD-6855-DCEE-BE8A692DD6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21542" y="2289153"/>
            <a:ext cx="4237198" cy="289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ECE3B8-53D0-905B-1761-B349BDD1E4C9}"/>
              </a:ext>
            </a:extLst>
          </p:cNvPr>
          <p:cNvSpPr>
            <a:spLocks noGrp="1"/>
          </p:cNvSpPr>
          <p:nvPr>
            <p:ph type="title"/>
          </p:nvPr>
        </p:nvSpPr>
        <p:spPr/>
        <p:txBody>
          <a:bodyPr>
            <a:normAutofit/>
          </a:bodyPr>
          <a:lstStyle/>
          <a:p>
            <a:r>
              <a:rPr lang="nb-NO" sz="3600" dirty="0"/>
              <a:t>5. Er dette en "linksrifle"?</a:t>
            </a:r>
          </a:p>
        </p:txBody>
      </p:sp>
      <p:sp>
        <p:nvSpPr>
          <p:cNvPr id="4" name="Plassholder for innhold 3">
            <a:extLst>
              <a:ext uri="{FF2B5EF4-FFF2-40B4-BE49-F238E27FC236}">
                <a16:creationId xmlns:a16="http://schemas.microsoft.com/office/drawing/2014/main" id="{137060C1-6D4D-605F-E5D8-D5163699CA77}"/>
              </a:ext>
            </a:extLst>
          </p:cNvPr>
          <p:cNvSpPr>
            <a:spLocks noGrp="1"/>
          </p:cNvSpPr>
          <p:nvPr>
            <p:ph sz="half" idx="2"/>
          </p:nvPr>
        </p:nvSpPr>
        <p:spPr/>
        <p:txBody>
          <a:bodyPr>
            <a:normAutofit/>
          </a:bodyPr>
          <a:lstStyle/>
          <a:p>
            <a:r>
              <a:rPr lang="nb-NO" sz="2000" dirty="0"/>
              <a:t>Ja</a:t>
            </a:r>
          </a:p>
          <a:p>
            <a:r>
              <a:rPr lang="nb-NO" sz="2000" dirty="0"/>
              <a:t>Nei</a:t>
            </a:r>
          </a:p>
          <a:p>
            <a:endParaRPr lang="nb-NO" sz="2000" dirty="0"/>
          </a:p>
          <a:p>
            <a:pPr marL="0" indent="0">
              <a:buNone/>
            </a:pPr>
            <a:r>
              <a:rPr lang="nb-NO" sz="2000" dirty="0"/>
              <a:t>Det er laget rifler tilpassa venstrehendte. De kalles "Linksrifler". Du ser at skytteren har geværet mot høyre skulder. Da er ikke dette en linksrifle. Det er en boltrifle.</a:t>
            </a:r>
          </a:p>
        </p:txBody>
      </p:sp>
      <p:pic>
        <p:nvPicPr>
          <p:cNvPr id="5122" name="Picture 2">
            <a:extLst>
              <a:ext uri="{FF2B5EF4-FFF2-40B4-BE49-F238E27FC236}">
                <a16:creationId xmlns:a16="http://schemas.microsoft.com/office/drawing/2014/main" id="{F73A74DF-A823-7A9E-4838-E07A6AF87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96" y="1632373"/>
            <a:ext cx="5197404" cy="3898053"/>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6B010CEB-C575-435E-0571-3219A31D492F}"/>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9685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2C8423-316D-D5AB-93DE-369276BAA1DB}"/>
              </a:ext>
            </a:extLst>
          </p:cNvPr>
          <p:cNvSpPr>
            <a:spLocks noGrp="1"/>
          </p:cNvSpPr>
          <p:nvPr>
            <p:ph type="title"/>
          </p:nvPr>
        </p:nvSpPr>
        <p:spPr/>
        <p:txBody>
          <a:bodyPr/>
          <a:lstStyle/>
          <a:p>
            <a:r>
              <a:rPr lang="nb-NO" dirty="0"/>
              <a:t>59 </a:t>
            </a:r>
            <a:r>
              <a:rPr lang="nb-NO" sz="3600" dirty="0"/>
              <a:t>Hvordan skal du transportere våpen i bil?</a:t>
            </a:r>
          </a:p>
        </p:txBody>
      </p:sp>
      <p:sp>
        <p:nvSpPr>
          <p:cNvPr id="4" name="Plassholder for innhold 3">
            <a:extLst>
              <a:ext uri="{FF2B5EF4-FFF2-40B4-BE49-F238E27FC236}">
                <a16:creationId xmlns:a16="http://schemas.microsoft.com/office/drawing/2014/main" id="{DFB6BD7D-B285-3D41-264B-2965388B00B0}"/>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I eget sikret skap. I eget sikret skap.</a:t>
            </a:r>
          </a:p>
          <a:p>
            <a:pPr marL="457200" indent="-457200">
              <a:buFont typeface="+mj-lt"/>
              <a:buAutoNum type="arabicPeriod"/>
            </a:pPr>
            <a:r>
              <a:rPr lang="nb-NO" sz="2000" i="0" dirty="0">
                <a:solidFill>
                  <a:srgbClr val="3C434A"/>
                </a:solidFill>
                <a:effectLst/>
                <a:latin typeface="-apple-system"/>
              </a:rPr>
              <a:t>I passasjersetet der du har kontroll på det.</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Utilgjengelig, skjult og tomt for ammunisjon.</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Våpna skal ikke være lett tilgjengelige. De skal fortrinnsvis være tildekket i bagasjerommet. Lås bilen om du forlater den. Ta gjerne med en vital del. Det skal ikke være ammunisjon i våpen under transport.</a:t>
            </a:r>
          </a:p>
        </p:txBody>
      </p:sp>
      <p:sp>
        <p:nvSpPr>
          <p:cNvPr id="5" name="Plassholder for bunntekst 4">
            <a:extLst>
              <a:ext uri="{FF2B5EF4-FFF2-40B4-BE49-F238E27FC236}">
                <a16:creationId xmlns:a16="http://schemas.microsoft.com/office/drawing/2014/main" id="{93746302-B339-EDDE-A727-73D3A043917E}"/>
              </a:ext>
            </a:extLst>
          </p:cNvPr>
          <p:cNvSpPr>
            <a:spLocks noGrp="1"/>
          </p:cNvSpPr>
          <p:nvPr>
            <p:ph type="ftr" sz="quarter" idx="11"/>
          </p:nvPr>
        </p:nvSpPr>
        <p:spPr/>
        <p:txBody>
          <a:bodyPr/>
          <a:lstStyle/>
          <a:p>
            <a:r>
              <a:rPr lang="nb-NO"/>
              <a:t>Eksamenstrim til jegerprøvekurset.no kipittel 2  1/24</a:t>
            </a:r>
          </a:p>
        </p:txBody>
      </p:sp>
      <p:pic>
        <p:nvPicPr>
          <p:cNvPr id="24578" name="Picture 2">
            <a:extLst>
              <a:ext uri="{FF2B5EF4-FFF2-40B4-BE49-F238E27FC236}">
                <a16:creationId xmlns:a16="http://schemas.microsoft.com/office/drawing/2014/main" id="{EB15B7A5-8733-3115-DB69-9F40DFF06EA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81100" y="2568734"/>
            <a:ext cx="4495800" cy="286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66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3A2B6F-E61C-EA9B-BC37-05B6DEF6DE24}"/>
              </a:ext>
            </a:extLst>
          </p:cNvPr>
          <p:cNvSpPr>
            <a:spLocks noGrp="1"/>
          </p:cNvSpPr>
          <p:nvPr>
            <p:ph type="title"/>
          </p:nvPr>
        </p:nvSpPr>
        <p:spPr/>
        <p:txBody>
          <a:bodyPr/>
          <a:lstStyle/>
          <a:p>
            <a:r>
              <a:rPr lang="nb-NO" dirty="0"/>
              <a:t>60 </a:t>
            </a:r>
            <a:r>
              <a:rPr lang="nb-NO" sz="3600" dirty="0"/>
              <a:t>Hva er en systemrifle?</a:t>
            </a:r>
          </a:p>
        </p:txBody>
      </p:sp>
      <p:sp>
        <p:nvSpPr>
          <p:cNvPr id="4" name="Plassholder for innhold 3">
            <a:extLst>
              <a:ext uri="{FF2B5EF4-FFF2-40B4-BE49-F238E27FC236}">
                <a16:creationId xmlns:a16="http://schemas.microsoft.com/office/drawing/2014/main" id="{6987C016-102B-99E6-695B-390021A77DE3}"/>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Et våpen med flere utskiftbare løp.</a:t>
            </a:r>
          </a:p>
          <a:p>
            <a:pPr marL="457200" indent="-457200">
              <a:buFont typeface="+mj-lt"/>
              <a:buAutoNum type="arabicPeriod"/>
            </a:pPr>
            <a:r>
              <a:rPr lang="nb-NO" sz="2000" i="0" dirty="0">
                <a:solidFill>
                  <a:srgbClr val="3C434A"/>
                </a:solidFill>
                <a:effectLst/>
                <a:latin typeface="-apple-system"/>
              </a:rPr>
              <a:t>Flere våpen fra samme produsent med lik design</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Flere våpen med samme funksjonsmåte.</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En systemrifle er en rifle med utskiftbare løp. Du kan ha flere rifleløp, et kombiløp et dobbelt hagleløp eller lignende til samme våpenet. I lovverket regnes dette da som et våpen.</a:t>
            </a:r>
          </a:p>
        </p:txBody>
      </p:sp>
      <p:sp>
        <p:nvSpPr>
          <p:cNvPr id="5" name="Plassholder for bunntekst 4">
            <a:extLst>
              <a:ext uri="{FF2B5EF4-FFF2-40B4-BE49-F238E27FC236}">
                <a16:creationId xmlns:a16="http://schemas.microsoft.com/office/drawing/2014/main" id="{460F8765-F3AE-23B9-625D-EE878EDB0BCA}"/>
              </a:ext>
            </a:extLst>
          </p:cNvPr>
          <p:cNvSpPr>
            <a:spLocks noGrp="1"/>
          </p:cNvSpPr>
          <p:nvPr>
            <p:ph type="ftr" sz="quarter" idx="11"/>
          </p:nvPr>
        </p:nvSpPr>
        <p:spPr/>
        <p:txBody>
          <a:bodyPr/>
          <a:lstStyle/>
          <a:p>
            <a:r>
              <a:rPr lang="nb-NO"/>
              <a:t>Eksamenstrim til jegerprøvekurset.no kipittel 2  1/24</a:t>
            </a:r>
          </a:p>
        </p:txBody>
      </p:sp>
      <p:pic>
        <p:nvPicPr>
          <p:cNvPr id="25602" name="Picture 2">
            <a:extLst>
              <a:ext uri="{FF2B5EF4-FFF2-40B4-BE49-F238E27FC236}">
                <a16:creationId xmlns:a16="http://schemas.microsoft.com/office/drawing/2014/main" id="{55128767-BCB0-4E06-8530-830ACC796D2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77241" y="2301766"/>
            <a:ext cx="4437163" cy="249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FC999E-A7BD-54A8-C893-DE4E4574D0F3}"/>
              </a:ext>
            </a:extLst>
          </p:cNvPr>
          <p:cNvSpPr>
            <a:spLocks noGrp="1"/>
          </p:cNvSpPr>
          <p:nvPr>
            <p:ph type="title"/>
          </p:nvPr>
        </p:nvSpPr>
        <p:spPr/>
        <p:txBody>
          <a:bodyPr/>
          <a:lstStyle/>
          <a:p>
            <a:r>
              <a:rPr lang="nb-NO" dirty="0"/>
              <a:t>61 </a:t>
            </a:r>
            <a:r>
              <a:rPr lang="nb-NO" sz="3600" dirty="0"/>
              <a:t>Hvordan steller du våpenet etter at du har skutt med det?</a:t>
            </a:r>
          </a:p>
        </p:txBody>
      </p:sp>
      <p:sp>
        <p:nvSpPr>
          <p:cNvPr id="4" name="Plassholder for innhold 3">
            <a:extLst>
              <a:ext uri="{FF2B5EF4-FFF2-40B4-BE49-F238E27FC236}">
                <a16:creationId xmlns:a16="http://schemas.microsoft.com/office/drawing/2014/main" id="{837F5497-EA60-6510-35C7-0AFD3D44B80A}"/>
              </a:ext>
            </a:extLst>
          </p:cNvPr>
          <p:cNvSpPr>
            <a:spLocks noGrp="1"/>
          </p:cNvSpPr>
          <p:nvPr>
            <p:ph sz="half" idx="2"/>
          </p:nvPr>
        </p:nvSpPr>
        <p:spPr/>
        <p:txBody>
          <a:bodyPr>
            <a:normAutofit lnSpcReduction="10000"/>
          </a:bodyPr>
          <a:lstStyle/>
          <a:p>
            <a:pPr marL="457200" indent="-457200">
              <a:buFont typeface="+mj-lt"/>
              <a:buAutoNum type="arabicPeriod"/>
            </a:pPr>
            <a:r>
              <a:rPr lang="nb-NO" sz="2000" i="0" dirty="0">
                <a:solidFill>
                  <a:srgbClr val="3C434A"/>
                </a:solidFill>
                <a:effectLst/>
                <a:latin typeface="-apple-system"/>
              </a:rPr>
              <a:t>Tørk av treverk og stål. Puss gjennom løpet fra kammerenden til munningen et par ganger.</a:t>
            </a:r>
          </a:p>
          <a:p>
            <a:pPr marL="457200" indent="-457200">
              <a:buFont typeface="+mj-lt"/>
              <a:buAutoNum type="arabicPeriod"/>
            </a:pPr>
            <a:r>
              <a:rPr lang="nb-NO" sz="2000" i="0" dirty="0">
                <a:solidFill>
                  <a:srgbClr val="3C434A"/>
                </a:solidFill>
                <a:effectLst/>
                <a:latin typeface="-apple-system"/>
              </a:rPr>
              <a:t>Tørk av det utvendig og sett det i våpenskapet. Det skal snart i bruk igjen</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Sett det rett i våpenskapet for sakte tørking.</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Tørk av treverket og stålet. Et par ganger i løpet av høsten har du treolje på treverket. Ha litt olje eller rensemiddel på en pussesnor eller pussefille. Dra denne gjennom løpet et par ganger fra kammerenden til munningen. Vær forsiktig med å ha olje inn i geværets indre mekanismer. Oljen kan over tid størkne og i kaldt vær får du funksjonssvikt.</a:t>
            </a:r>
          </a:p>
        </p:txBody>
      </p:sp>
      <p:sp>
        <p:nvSpPr>
          <p:cNvPr id="5" name="Plassholder for bunntekst 4">
            <a:extLst>
              <a:ext uri="{FF2B5EF4-FFF2-40B4-BE49-F238E27FC236}">
                <a16:creationId xmlns:a16="http://schemas.microsoft.com/office/drawing/2014/main" id="{7AE55ABC-B93D-C078-DC20-6BD63E8CCF84}"/>
              </a:ext>
            </a:extLst>
          </p:cNvPr>
          <p:cNvSpPr>
            <a:spLocks noGrp="1"/>
          </p:cNvSpPr>
          <p:nvPr>
            <p:ph type="ftr" sz="quarter" idx="11"/>
          </p:nvPr>
        </p:nvSpPr>
        <p:spPr/>
        <p:txBody>
          <a:bodyPr/>
          <a:lstStyle/>
          <a:p>
            <a:r>
              <a:rPr lang="nb-NO"/>
              <a:t>Eksamenstrim til jegerprøvekurset.no kipittel 2  1/24</a:t>
            </a:r>
          </a:p>
        </p:txBody>
      </p:sp>
      <p:pic>
        <p:nvPicPr>
          <p:cNvPr id="26628" name="Picture 4">
            <a:extLst>
              <a:ext uri="{FF2B5EF4-FFF2-40B4-BE49-F238E27FC236}">
                <a16:creationId xmlns:a16="http://schemas.microsoft.com/office/drawing/2014/main" id="{4C1102B8-4408-41C9-6179-E5536FB8FF4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80160" y="2382044"/>
            <a:ext cx="429768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61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A2456F-E7BE-1135-BEEF-0B4DFCBD38AE}"/>
              </a:ext>
            </a:extLst>
          </p:cNvPr>
          <p:cNvSpPr>
            <a:spLocks noGrp="1"/>
          </p:cNvSpPr>
          <p:nvPr>
            <p:ph type="title"/>
          </p:nvPr>
        </p:nvSpPr>
        <p:spPr/>
        <p:txBody>
          <a:bodyPr/>
          <a:lstStyle/>
          <a:p>
            <a:r>
              <a:rPr lang="nb-NO" dirty="0"/>
              <a:t>63 </a:t>
            </a:r>
            <a:r>
              <a:rPr lang="nb-NO" sz="3600" dirty="0"/>
              <a:t>Hvor mange patroner kan du ha i hagla når du jakter?</a:t>
            </a:r>
          </a:p>
        </p:txBody>
      </p:sp>
      <p:sp>
        <p:nvSpPr>
          <p:cNvPr id="4" name="Plassholder for innhold 3">
            <a:extLst>
              <a:ext uri="{FF2B5EF4-FFF2-40B4-BE49-F238E27FC236}">
                <a16:creationId xmlns:a16="http://schemas.microsoft.com/office/drawing/2014/main" id="{C08C65BD-8FB1-D5D3-67E2-D0C48ECC328B}"/>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Så mange det er plass til.</a:t>
            </a:r>
          </a:p>
          <a:p>
            <a:pPr marL="457200" indent="-457200">
              <a:buFont typeface="+mj-lt"/>
              <a:buAutoNum type="arabicPeriod"/>
            </a:pPr>
            <a:r>
              <a:rPr lang="nb-NO" sz="2000" dirty="0">
                <a:solidFill>
                  <a:srgbClr val="3C434A"/>
                </a:solidFill>
                <a:latin typeface="-apple-system"/>
              </a:rPr>
              <a:t>2</a:t>
            </a:r>
          </a:p>
          <a:p>
            <a:pPr marL="457200" indent="-457200">
              <a:buFont typeface="+mj-lt"/>
              <a:buAutoNum type="arabicPeriod"/>
            </a:pPr>
            <a:r>
              <a:rPr lang="nb-NO" sz="2000" dirty="0">
                <a:solidFill>
                  <a:srgbClr val="3C434A"/>
                </a:solidFill>
                <a:latin typeface="-apple-system"/>
              </a:rPr>
              <a:t>2 på småviltjakt, 4 på storviltjakt.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Pumpehagler og halvautomater har vanligvis plass til mer enn to patroner. I Norge er det ikke tillatt å ha mer enn to patroner i hagla under jakt.</a:t>
            </a:r>
          </a:p>
        </p:txBody>
      </p:sp>
      <p:sp>
        <p:nvSpPr>
          <p:cNvPr id="5" name="Plassholder for bunntekst 4">
            <a:extLst>
              <a:ext uri="{FF2B5EF4-FFF2-40B4-BE49-F238E27FC236}">
                <a16:creationId xmlns:a16="http://schemas.microsoft.com/office/drawing/2014/main" id="{316812ED-62A0-5397-5A14-4D438DE12AE4}"/>
              </a:ext>
            </a:extLst>
          </p:cNvPr>
          <p:cNvSpPr>
            <a:spLocks noGrp="1"/>
          </p:cNvSpPr>
          <p:nvPr>
            <p:ph type="ftr" sz="quarter" idx="11"/>
          </p:nvPr>
        </p:nvSpPr>
        <p:spPr/>
        <p:txBody>
          <a:bodyPr/>
          <a:lstStyle/>
          <a:p>
            <a:r>
              <a:rPr lang="nb-NO"/>
              <a:t>Eksamenstrim til jegerprøvekurset.no kipittel 2  1/24</a:t>
            </a:r>
          </a:p>
        </p:txBody>
      </p:sp>
      <p:pic>
        <p:nvPicPr>
          <p:cNvPr id="27650" name="Picture 2">
            <a:extLst>
              <a:ext uri="{FF2B5EF4-FFF2-40B4-BE49-F238E27FC236}">
                <a16:creationId xmlns:a16="http://schemas.microsoft.com/office/drawing/2014/main" id="{73D156DC-4981-D8F8-D772-A33430CC462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9AC03B-2C35-30CD-4BE2-B6022DFB50F6}"/>
              </a:ext>
            </a:extLst>
          </p:cNvPr>
          <p:cNvSpPr>
            <a:spLocks noGrp="1"/>
          </p:cNvSpPr>
          <p:nvPr>
            <p:ph type="title"/>
          </p:nvPr>
        </p:nvSpPr>
        <p:spPr/>
        <p:txBody>
          <a:bodyPr/>
          <a:lstStyle/>
          <a:p>
            <a:r>
              <a:rPr lang="nb-NO" dirty="0"/>
              <a:t>64 </a:t>
            </a:r>
            <a:r>
              <a:rPr lang="nb-NO" sz="3600" dirty="0"/>
              <a:t>Hvem bestemmer hvilken størrelse det skal være på haglene du bruker?</a:t>
            </a:r>
          </a:p>
        </p:txBody>
      </p:sp>
      <p:sp>
        <p:nvSpPr>
          <p:cNvPr id="4" name="Plassholder for innhold 3">
            <a:extLst>
              <a:ext uri="{FF2B5EF4-FFF2-40B4-BE49-F238E27FC236}">
                <a16:creationId xmlns:a16="http://schemas.microsoft.com/office/drawing/2014/main" id="{35E13822-0135-D1C8-223F-C7F8DCA09018}"/>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Hagl </a:t>
            </a:r>
            <a:r>
              <a:rPr lang="nb-NO" sz="2000" i="0" dirty="0" err="1">
                <a:solidFill>
                  <a:srgbClr val="3C434A"/>
                </a:solidFill>
                <a:effectLst/>
                <a:latin typeface="-apple-system"/>
              </a:rPr>
              <a:t>nr</a:t>
            </a:r>
            <a:r>
              <a:rPr lang="nb-NO" sz="2000" i="0" dirty="0">
                <a:solidFill>
                  <a:srgbClr val="3C434A"/>
                </a:solidFill>
                <a:effectLst/>
                <a:latin typeface="-apple-system"/>
              </a:rPr>
              <a:t> 3-7 på fuglevilt og grovere på hårvilt.</a:t>
            </a:r>
          </a:p>
          <a:p>
            <a:pPr marL="457200" indent="-457200">
              <a:buFont typeface="+mj-lt"/>
              <a:buAutoNum type="arabicPeriod"/>
            </a:pPr>
            <a:r>
              <a:rPr lang="nb-NO" sz="2000" i="0" dirty="0">
                <a:solidFill>
                  <a:srgbClr val="3C434A"/>
                </a:solidFill>
                <a:effectLst/>
                <a:latin typeface="-apple-system"/>
              </a:rPr>
              <a:t>Det må jegeren bestemme. Det fins tabeller for valg av størrelse.</a:t>
            </a:r>
          </a:p>
          <a:p>
            <a:pPr marL="457200" indent="-457200">
              <a:buFont typeface="+mj-lt"/>
              <a:buAutoNum type="arabicPeriod"/>
            </a:pPr>
            <a:r>
              <a:rPr lang="nb-NO" sz="2000" i="0" dirty="0">
                <a:solidFill>
                  <a:srgbClr val="3C434A"/>
                </a:solidFill>
                <a:effectLst/>
                <a:latin typeface="-apple-system"/>
              </a:rPr>
              <a:t>Det har staten bestemt i forskrift.</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Det bestemmer jegeren selv. Det er viktig at du bruker så grove hagl du kan, samtidig som du har tilstrekkelig dekning i dødelig området på viltet.  Bruker du hagle mot villsvin, er det bare lov å bruke </a:t>
            </a:r>
            <a:r>
              <a:rPr lang="nb-NO" sz="2000" dirty="0" err="1"/>
              <a:t>fyllingskule</a:t>
            </a:r>
            <a:r>
              <a:rPr lang="nb-NO" sz="2000" dirty="0"/>
              <a:t>/slugs.</a:t>
            </a:r>
          </a:p>
        </p:txBody>
      </p:sp>
      <p:sp>
        <p:nvSpPr>
          <p:cNvPr id="5" name="Plassholder for bunntekst 4">
            <a:extLst>
              <a:ext uri="{FF2B5EF4-FFF2-40B4-BE49-F238E27FC236}">
                <a16:creationId xmlns:a16="http://schemas.microsoft.com/office/drawing/2014/main" id="{E8DC8858-6F89-D5CD-8D5B-A1CABC25735B}"/>
              </a:ext>
            </a:extLst>
          </p:cNvPr>
          <p:cNvSpPr>
            <a:spLocks noGrp="1"/>
          </p:cNvSpPr>
          <p:nvPr>
            <p:ph type="ftr" sz="quarter" idx="11"/>
          </p:nvPr>
        </p:nvSpPr>
        <p:spPr/>
        <p:txBody>
          <a:bodyPr/>
          <a:lstStyle/>
          <a:p>
            <a:r>
              <a:rPr lang="nb-NO"/>
              <a:t>Eksamenstrim til jegerprøvekurset.no kipittel 2  1/24</a:t>
            </a:r>
          </a:p>
        </p:txBody>
      </p:sp>
      <p:pic>
        <p:nvPicPr>
          <p:cNvPr id="28674" name="Picture 2">
            <a:extLst>
              <a:ext uri="{FF2B5EF4-FFF2-40B4-BE49-F238E27FC236}">
                <a16:creationId xmlns:a16="http://schemas.microsoft.com/office/drawing/2014/main" id="{DCD69A10-78BA-CD28-62F4-CE4ABADE3DE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7011" y="1825625"/>
            <a:ext cx="418397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61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258A36-737C-F775-9BD9-75805D324D1F}"/>
              </a:ext>
            </a:extLst>
          </p:cNvPr>
          <p:cNvSpPr>
            <a:spLocks noGrp="1"/>
          </p:cNvSpPr>
          <p:nvPr>
            <p:ph type="title"/>
          </p:nvPr>
        </p:nvSpPr>
        <p:spPr/>
        <p:txBody>
          <a:bodyPr/>
          <a:lstStyle/>
          <a:p>
            <a:r>
              <a:rPr lang="nb-NO" dirty="0"/>
              <a:t>65 </a:t>
            </a:r>
            <a:r>
              <a:rPr lang="nb-NO" sz="3600" dirty="0"/>
              <a:t>Hvilke storvilt kan du jakte med hagle?</a:t>
            </a:r>
          </a:p>
        </p:txBody>
      </p:sp>
      <p:sp>
        <p:nvSpPr>
          <p:cNvPr id="4" name="Plassholder for innhold 3">
            <a:extLst>
              <a:ext uri="{FF2B5EF4-FFF2-40B4-BE49-F238E27FC236}">
                <a16:creationId xmlns:a16="http://schemas.microsoft.com/office/drawing/2014/main" id="{019C2CE1-173D-F592-F135-9A233E3FEA63}"/>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Rådyr, villsvin, jerv og gaupe.</a:t>
            </a:r>
          </a:p>
          <a:p>
            <a:pPr marL="457200" indent="-457200">
              <a:buFont typeface="+mj-lt"/>
              <a:buAutoNum type="arabicPeriod"/>
            </a:pPr>
            <a:r>
              <a:rPr lang="nb-NO" sz="2000" i="0" dirty="0">
                <a:solidFill>
                  <a:srgbClr val="3C434A"/>
                </a:solidFill>
                <a:effectLst/>
                <a:latin typeface="-apple-system"/>
              </a:rPr>
              <a:t>Ulv, jerv og gaupe.</a:t>
            </a:r>
            <a:endParaRPr lang="nb-NO" sz="2000" dirty="0">
              <a:solidFill>
                <a:srgbClr val="3C434A"/>
              </a:solidFill>
              <a:latin typeface="-apple-system"/>
            </a:endParaRPr>
          </a:p>
          <a:p>
            <a:pPr marL="457200" indent="-457200">
              <a:buFont typeface="+mj-lt"/>
              <a:buAutoNum type="arabicPeriod"/>
            </a:pPr>
            <a:r>
              <a:rPr lang="da-DK" sz="2000" i="0" dirty="0">
                <a:solidFill>
                  <a:srgbClr val="3C434A"/>
                </a:solidFill>
                <a:effectLst/>
                <a:latin typeface="-apple-system"/>
              </a:rPr>
              <a:t>Mårhund, rev, rådyr, jerv og gaupe.</a:t>
            </a:r>
          </a:p>
          <a:p>
            <a:pPr marL="457200" indent="-457200">
              <a:buFont typeface="+mj-lt"/>
              <a:buAutoNum type="arabicPeriod"/>
            </a:pPr>
            <a:endParaRPr lang="da-DK" sz="2000" dirty="0">
              <a:solidFill>
                <a:srgbClr val="3C434A"/>
              </a:solidFill>
              <a:latin typeface="-apple-system"/>
            </a:endParaRPr>
          </a:p>
          <a:p>
            <a:pPr marL="0" indent="0">
              <a:buNone/>
            </a:pPr>
            <a:r>
              <a:rPr lang="nb-NO" sz="2000" dirty="0"/>
              <a:t>Av storvilt kan du jakte rådyr, villsvin, jerv og gaupe.  Rådyr kan jaktes med hagle fra 25. september. Villsvin kan bare jaktes med </a:t>
            </a:r>
            <a:r>
              <a:rPr lang="nb-NO" sz="2000" dirty="0" err="1"/>
              <a:t>fyllingskule</a:t>
            </a:r>
            <a:r>
              <a:rPr lang="nb-NO" sz="2000" dirty="0"/>
              <a:t> (slugs.)</a:t>
            </a:r>
          </a:p>
        </p:txBody>
      </p:sp>
      <p:sp>
        <p:nvSpPr>
          <p:cNvPr id="5" name="Plassholder for bunntekst 4">
            <a:extLst>
              <a:ext uri="{FF2B5EF4-FFF2-40B4-BE49-F238E27FC236}">
                <a16:creationId xmlns:a16="http://schemas.microsoft.com/office/drawing/2014/main" id="{363A9FEF-94C9-C7D7-39E2-EFE8D478A206}"/>
              </a:ext>
            </a:extLst>
          </p:cNvPr>
          <p:cNvSpPr>
            <a:spLocks noGrp="1"/>
          </p:cNvSpPr>
          <p:nvPr>
            <p:ph type="ftr" sz="quarter" idx="11"/>
          </p:nvPr>
        </p:nvSpPr>
        <p:spPr/>
        <p:txBody>
          <a:bodyPr/>
          <a:lstStyle/>
          <a:p>
            <a:r>
              <a:rPr lang="nb-NO"/>
              <a:t>Eksamenstrim til jegerprøvekurset.no kipittel 2  1/24</a:t>
            </a:r>
          </a:p>
        </p:txBody>
      </p:sp>
      <p:pic>
        <p:nvPicPr>
          <p:cNvPr id="29698" name="Picture 2">
            <a:extLst>
              <a:ext uri="{FF2B5EF4-FFF2-40B4-BE49-F238E27FC236}">
                <a16:creationId xmlns:a16="http://schemas.microsoft.com/office/drawing/2014/main" id="{B4B89160-4041-E5E2-045E-66410BB5DD3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89660" y="2077244"/>
            <a:ext cx="467868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2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A45FC3-FFAE-EA22-2692-D7F4DCB7664D}"/>
              </a:ext>
            </a:extLst>
          </p:cNvPr>
          <p:cNvSpPr>
            <a:spLocks noGrp="1"/>
          </p:cNvSpPr>
          <p:nvPr>
            <p:ph type="title"/>
          </p:nvPr>
        </p:nvSpPr>
        <p:spPr/>
        <p:txBody>
          <a:bodyPr/>
          <a:lstStyle/>
          <a:p>
            <a:r>
              <a:rPr lang="nb-NO" dirty="0"/>
              <a:t>66  </a:t>
            </a:r>
            <a:r>
              <a:rPr lang="nb-NO" sz="3600" dirty="0"/>
              <a:t>Hvor mange patroner kan du ha i en halvautomat rifle under jakt?</a:t>
            </a:r>
          </a:p>
        </p:txBody>
      </p:sp>
      <p:sp>
        <p:nvSpPr>
          <p:cNvPr id="4" name="Plassholder for innhold 3">
            <a:extLst>
              <a:ext uri="{FF2B5EF4-FFF2-40B4-BE49-F238E27FC236}">
                <a16:creationId xmlns:a16="http://schemas.microsoft.com/office/drawing/2014/main" id="{D2328A1D-5632-B638-7905-BC812C1A0B77}"/>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Så mange det er plass til i magasinet.</a:t>
            </a:r>
          </a:p>
          <a:p>
            <a:pPr marL="457200" indent="-457200">
              <a:buFont typeface="+mj-lt"/>
              <a:buAutoNum type="arabicPeriod"/>
            </a:pPr>
            <a:r>
              <a:rPr lang="nb-NO" sz="2000" i="0" dirty="0">
                <a:solidFill>
                  <a:srgbClr val="3C434A"/>
                </a:solidFill>
                <a:effectLst/>
                <a:latin typeface="-apple-system"/>
              </a:rPr>
              <a:t>Fire til elg, hjort og rådyr og tre til annen type vilt.</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Aldri mer enn fem.</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Under jakt på elg, hjort og rådyr er det ikke tillatt å bruke halvautomatisk rifle med mer enn tre skudd i magasinet og ett skudd i kammeret. Under jakt på eller felling av øvrige viltarter hvor det brukes halvautomatisk rifle er det ikke tillatt å bruke mer enn to skudd i magasinet og ett skudd i kammeret.</a:t>
            </a:r>
          </a:p>
        </p:txBody>
      </p:sp>
      <p:sp>
        <p:nvSpPr>
          <p:cNvPr id="5" name="Plassholder for bunntekst 4">
            <a:extLst>
              <a:ext uri="{FF2B5EF4-FFF2-40B4-BE49-F238E27FC236}">
                <a16:creationId xmlns:a16="http://schemas.microsoft.com/office/drawing/2014/main" id="{3BCB8F97-00D6-0872-F622-E8E77A95EEBC}"/>
              </a:ext>
            </a:extLst>
          </p:cNvPr>
          <p:cNvSpPr>
            <a:spLocks noGrp="1"/>
          </p:cNvSpPr>
          <p:nvPr>
            <p:ph type="ftr" sz="quarter" idx="11"/>
          </p:nvPr>
        </p:nvSpPr>
        <p:spPr/>
        <p:txBody>
          <a:bodyPr/>
          <a:lstStyle/>
          <a:p>
            <a:r>
              <a:rPr lang="nb-NO"/>
              <a:t>Eksamenstrim til jegerprøvekurset.no kipittel 2  1/24</a:t>
            </a:r>
          </a:p>
        </p:txBody>
      </p:sp>
      <p:pic>
        <p:nvPicPr>
          <p:cNvPr id="30722" name="Picture 2">
            <a:extLst>
              <a:ext uri="{FF2B5EF4-FFF2-40B4-BE49-F238E27FC236}">
                <a16:creationId xmlns:a16="http://schemas.microsoft.com/office/drawing/2014/main" id="{197E8F6A-A0B0-DB5A-35D1-EA13166EB8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A3BB9B-4848-791B-B470-E22D28E9251E}"/>
              </a:ext>
            </a:extLst>
          </p:cNvPr>
          <p:cNvSpPr>
            <a:spLocks noGrp="1"/>
          </p:cNvSpPr>
          <p:nvPr>
            <p:ph type="title"/>
          </p:nvPr>
        </p:nvSpPr>
        <p:spPr/>
        <p:txBody>
          <a:bodyPr/>
          <a:lstStyle/>
          <a:p>
            <a:r>
              <a:rPr lang="nb-NO" dirty="0"/>
              <a:t>67  </a:t>
            </a:r>
            <a:r>
              <a:rPr lang="nb-NO" sz="3600" dirty="0"/>
              <a:t>Hva er det minste kaliberet som er godkjent for jakt på elg, hjort og villrein?</a:t>
            </a:r>
          </a:p>
        </p:txBody>
      </p:sp>
      <p:sp>
        <p:nvSpPr>
          <p:cNvPr id="4" name="Plassholder for innhold 3">
            <a:extLst>
              <a:ext uri="{FF2B5EF4-FFF2-40B4-BE49-F238E27FC236}">
                <a16:creationId xmlns:a16="http://schemas.microsoft.com/office/drawing/2014/main" id="{CA510AF2-DC9A-CD9C-AA28-541787194E67}"/>
              </a:ext>
            </a:extLst>
          </p:cNvPr>
          <p:cNvSpPr>
            <a:spLocks noGrp="1"/>
          </p:cNvSpPr>
          <p:nvPr>
            <p:ph sz="half" idx="2"/>
          </p:nvPr>
        </p:nvSpPr>
        <p:spPr/>
        <p:txBody>
          <a:bodyPr>
            <a:normAutofit/>
          </a:bodyPr>
          <a:lstStyle/>
          <a:p>
            <a:pPr marL="457200" indent="-457200">
              <a:buFont typeface="+mj-lt"/>
              <a:buAutoNum type="arabicPeriod"/>
            </a:pPr>
            <a:r>
              <a:rPr lang="nb-NO" sz="2000" dirty="0"/>
              <a:t>30.06</a:t>
            </a:r>
          </a:p>
          <a:p>
            <a:pPr marL="457200" indent="-457200">
              <a:buFont typeface="+mj-lt"/>
              <a:buAutoNum type="arabicPeriod"/>
            </a:pPr>
            <a:r>
              <a:rPr lang="nb-NO" sz="2000" dirty="0"/>
              <a:t>308</a:t>
            </a:r>
          </a:p>
          <a:p>
            <a:pPr marL="457200" indent="-457200">
              <a:buFont typeface="+mj-lt"/>
              <a:buAutoNum type="arabicPeriod"/>
            </a:pPr>
            <a:r>
              <a:rPr lang="nb-NO" sz="2000" dirty="0"/>
              <a:t>6.5x55</a:t>
            </a:r>
          </a:p>
          <a:p>
            <a:pPr marL="457200" indent="-457200">
              <a:buFont typeface="+mj-lt"/>
              <a:buAutoNum type="arabicPeriod"/>
            </a:pPr>
            <a:endParaRPr lang="nb-NO" sz="2000" dirty="0"/>
          </a:p>
          <a:p>
            <a:pPr marL="0" indent="0">
              <a:buNone/>
            </a:pPr>
            <a:r>
              <a:rPr lang="nb-NO" sz="2000" dirty="0"/>
              <a:t>Under jakt på elg, hjort, dåhjort, villrein, villsvin eller muflon, og ved felling av ulv og bjørn skal det brukes ammunisjon med ekspanderende prosjektil. Minste tillatte kaliber er 6,5 (.264″/6,71 mm). </a:t>
            </a:r>
          </a:p>
        </p:txBody>
      </p:sp>
      <p:sp>
        <p:nvSpPr>
          <p:cNvPr id="5" name="Plassholder for bunntekst 4">
            <a:extLst>
              <a:ext uri="{FF2B5EF4-FFF2-40B4-BE49-F238E27FC236}">
                <a16:creationId xmlns:a16="http://schemas.microsoft.com/office/drawing/2014/main" id="{9B926FC8-81D2-180E-2DC0-A3275DF6C8C9}"/>
              </a:ext>
            </a:extLst>
          </p:cNvPr>
          <p:cNvSpPr>
            <a:spLocks noGrp="1"/>
          </p:cNvSpPr>
          <p:nvPr>
            <p:ph type="ftr" sz="quarter" idx="11"/>
          </p:nvPr>
        </p:nvSpPr>
        <p:spPr/>
        <p:txBody>
          <a:bodyPr/>
          <a:lstStyle/>
          <a:p>
            <a:r>
              <a:rPr lang="nb-NO"/>
              <a:t>Eksamenstrim til jegerprøvekurset.no kipittel 2  1/24</a:t>
            </a:r>
          </a:p>
        </p:txBody>
      </p:sp>
      <p:pic>
        <p:nvPicPr>
          <p:cNvPr id="31746" name="Picture 2">
            <a:extLst>
              <a:ext uri="{FF2B5EF4-FFF2-40B4-BE49-F238E27FC236}">
                <a16:creationId xmlns:a16="http://schemas.microsoft.com/office/drawing/2014/main" id="{71D8D75E-81F9-137A-83D6-740362E914D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4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0EAB2E-968F-D387-1727-9331654A1026}"/>
              </a:ext>
            </a:extLst>
          </p:cNvPr>
          <p:cNvSpPr>
            <a:spLocks noGrp="1"/>
          </p:cNvSpPr>
          <p:nvPr>
            <p:ph type="title"/>
          </p:nvPr>
        </p:nvSpPr>
        <p:spPr/>
        <p:txBody>
          <a:bodyPr/>
          <a:lstStyle/>
          <a:p>
            <a:r>
              <a:rPr lang="nb-NO" dirty="0"/>
              <a:t>68  </a:t>
            </a:r>
            <a:r>
              <a:rPr lang="nb-NO" sz="3600" dirty="0"/>
              <a:t>Hva er minste tillatte kulevekt for jakt på elg, hjort og villrein?</a:t>
            </a:r>
          </a:p>
        </p:txBody>
      </p:sp>
      <p:sp>
        <p:nvSpPr>
          <p:cNvPr id="4" name="Plassholder for innhold 3">
            <a:extLst>
              <a:ext uri="{FF2B5EF4-FFF2-40B4-BE49-F238E27FC236}">
                <a16:creationId xmlns:a16="http://schemas.microsoft.com/office/drawing/2014/main" id="{17B2A4AF-5944-988B-20C6-2C5796171676}"/>
              </a:ext>
            </a:extLst>
          </p:cNvPr>
          <p:cNvSpPr>
            <a:spLocks noGrp="1"/>
          </p:cNvSpPr>
          <p:nvPr>
            <p:ph sz="half" idx="2"/>
          </p:nvPr>
        </p:nvSpPr>
        <p:spPr/>
        <p:txBody>
          <a:bodyPr>
            <a:normAutofit/>
          </a:bodyPr>
          <a:lstStyle/>
          <a:p>
            <a:pPr marL="457200" indent="-457200">
              <a:buFont typeface="+mj-lt"/>
              <a:buAutoNum type="arabicPeriod"/>
            </a:pPr>
            <a:r>
              <a:rPr lang="nn-NO" sz="2000" i="0" dirty="0">
                <a:solidFill>
                  <a:srgbClr val="3C434A"/>
                </a:solidFill>
                <a:effectLst/>
                <a:latin typeface="-apple-system"/>
              </a:rPr>
              <a:t>9 gram for kuler med </a:t>
            </a:r>
            <a:r>
              <a:rPr lang="nn-NO" sz="2000" i="0" dirty="0" err="1">
                <a:solidFill>
                  <a:srgbClr val="3C434A"/>
                </a:solidFill>
                <a:effectLst/>
                <a:latin typeface="-apple-system"/>
              </a:rPr>
              <a:t>blykjerne</a:t>
            </a:r>
            <a:r>
              <a:rPr lang="nn-NO" sz="2000" i="0" dirty="0">
                <a:solidFill>
                  <a:srgbClr val="3C434A"/>
                </a:solidFill>
                <a:effectLst/>
                <a:latin typeface="-apple-system"/>
              </a:rPr>
              <a:t>, og 7.8 gram for </a:t>
            </a:r>
            <a:r>
              <a:rPr lang="nn-NO" sz="2000" i="0" dirty="0" err="1">
                <a:solidFill>
                  <a:srgbClr val="3C434A"/>
                </a:solidFill>
                <a:effectLst/>
                <a:latin typeface="-apple-system"/>
              </a:rPr>
              <a:t>blyfrie</a:t>
            </a:r>
            <a:r>
              <a:rPr lang="nn-NO" sz="2000" i="0" dirty="0">
                <a:solidFill>
                  <a:srgbClr val="3C434A"/>
                </a:solidFill>
                <a:effectLst/>
                <a:latin typeface="-apple-system"/>
              </a:rPr>
              <a:t> kuler.</a:t>
            </a:r>
          </a:p>
          <a:p>
            <a:pPr marL="457200" indent="-457200">
              <a:buFont typeface="+mj-lt"/>
              <a:buAutoNum type="arabicPeriod"/>
            </a:pPr>
            <a:r>
              <a:rPr lang="nn-NO" sz="2000" dirty="0">
                <a:solidFill>
                  <a:srgbClr val="3C434A"/>
                </a:solidFill>
                <a:latin typeface="-apple-system"/>
              </a:rPr>
              <a:t>10 gram</a:t>
            </a:r>
          </a:p>
          <a:p>
            <a:pPr marL="457200" indent="-457200">
              <a:buFont typeface="+mj-lt"/>
              <a:buAutoNum type="arabicPeriod"/>
            </a:pPr>
            <a:r>
              <a:rPr lang="nn-NO" sz="2000" dirty="0">
                <a:solidFill>
                  <a:srgbClr val="3C434A"/>
                </a:solidFill>
                <a:latin typeface="-apple-system"/>
              </a:rPr>
              <a:t>11,2 gram</a:t>
            </a:r>
          </a:p>
          <a:p>
            <a:pPr marL="457200" indent="-457200">
              <a:buFont typeface="+mj-lt"/>
              <a:buAutoNum type="arabicPeriod"/>
            </a:pPr>
            <a:endParaRPr lang="nn-NO" sz="2000" dirty="0">
              <a:solidFill>
                <a:srgbClr val="3C434A"/>
              </a:solidFill>
              <a:latin typeface="-apple-system"/>
            </a:endParaRPr>
          </a:p>
          <a:p>
            <a:pPr marL="0" indent="0">
              <a:buNone/>
            </a:pPr>
            <a:r>
              <a:rPr lang="nb-NO" sz="2000" dirty="0"/>
              <a:t>Under jakt på elg, hjort, dåhjort, villrein, villsvin eller muflon, og ved felling av ulv og bjørn skal det brukes ammunisjon med ekspanderende prosjektil. Minste tillatte kulevekt er 9 gram (138,9 </a:t>
            </a:r>
            <a:r>
              <a:rPr lang="nb-NO" sz="2000" dirty="0" err="1"/>
              <a:t>grain</a:t>
            </a:r>
            <a:r>
              <a:rPr lang="nb-NO" sz="2000" dirty="0"/>
              <a:t>) for kuler med mantel og </a:t>
            </a:r>
            <a:r>
              <a:rPr lang="nb-NO" sz="2000" dirty="0" err="1"/>
              <a:t>blykjerne</a:t>
            </a:r>
            <a:r>
              <a:rPr lang="nb-NO" sz="2000" dirty="0"/>
              <a:t> og 7,8 gram (120 </a:t>
            </a:r>
            <a:r>
              <a:rPr lang="nb-NO" sz="2000" dirty="0" err="1"/>
              <a:t>grain</a:t>
            </a:r>
            <a:r>
              <a:rPr lang="nb-NO" sz="2000" dirty="0"/>
              <a:t>) for blyfrie kuler.</a:t>
            </a:r>
          </a:p>
        </p:txBody>
      </p:sp>
      <p:sp>
        <p:nvSpPr>
          <p:cNvPr id="5" name="Plassholder for bunntekst 4">
            <a:extLst>
              <a:ext uri="{FF2B5EF4-FFF2-40B4-BE49-F238E27FC236}">
                <a16:creationId xmlns:a16="http://schemas.microsoft.com/office/drawing/2014/main" id="{E41D84A2-DB44-88E8-C327-02B845B2CA00}"/>
              </a:ext>
            </a:extLst>
          </p:cNvPr>
          <p:cNvSpPr>
            <a:spLocks noGrp="1"/>
          </p:cNvSpPr>
          <p:nvPr>
            <p:ph type="ftr" sz="quarter" idx="11"/>
          </p:nvPr>
        </p:nvSpPr>
        <p:spPr/>
        <p:txBody>
          <a:bodyPr/>
          <a:lstStyle/>
          <a:p>
            <a:r>
              <a:rPr lang="nb-NO"/>
              <a:t>Eksamenstrim til jegerprøvekurset.no kipittel 2  1/24</a:t>
            </a:r>
          </a:p>
        </p:txBody>
      </p:sp>
      <p:pic>
        <p:nvPicPr>
          <p:cNvPr id="32770" name="Picture 2">
            <a:extLst>
              <a:ext uri="{FF2B5EF4-FFF2-40B4-BE49-F238E27FC236}">
                <a16:creationId xmlns:a16="http://schemas.microsoft.com/office/drawing/2014/main" id="{49D20629-EDF5-A00B-C795-F15389ED0A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93508" y="1825625"/>
            <a:ext cx="44709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5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717608-C4A9-0D77-EE40-38DB41EE2CBD}"/>
              </a:ext>
            </a:extLst>
          </p:cNvPr>
          <p:cNvSpPr>
            <a:spLocks noGrp="1"/>
          </p:cNvSpPr>
          <p:nvPr>
            <p:ph type="title"/>
          </p:nvPr>
        </p:nvSpPr>
        <p:spPr/>
        <p:txBody>
          <a:bodyPr/>
          <a:lstStyle/>
          <a:p>
            <a:r>
              <a:rPr lang="nb-NO" dirty="0"/>
              <a:t>69  </a:t>
            </a:r>
            <a:r>
              <a:rPr lang="nb-NO" sz="3600" dirty="0"/>
              <a:t>Hva er minste tillatte anslagsenergi på patroner til jakt på elg, hjort eller villrein?</a:t>
            </a:r>
          </a:p>
        </p:txBody>
      </p:sp>
      <p:sp>
        <p:nvSpPr>
          <p:cNvPr id="4" name="Plassholder for innhold 3">
            <a:extLst>
              <a:ext uri="{FF2B5EF4-FFF2-40B4-BE49-F238E27FC236}">
                <a16:creationId xmlns:a16="http://schemas.microsoft.com/office/drawing/2014/main" id="{5CE0F585-11C7-2901-7C6C-4FD63778C53B}"/>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2800 joule</a:t>
            </a:r>
          </a:p>
          <a:p>
            <a:pPr marL="457200" indent="-457200">
              <a:buFont typeface="+mj-lt"/>
              <a:buAutoNum type="arabicPeriod"/>
            </a:pPr>
            <a:r>
              <a:rPr lang="nb-NO" sz="2000" i="0" dirty="0">
                <a:solidFill>
                  <a:srgbClr val="3C434A"/>
                </a:solidFill>
                <a:effectLst/>
                <a:latin typeface="-apple-system"/>
              </a:rPr>
              <a:t>3000 joule</a:t>
            </a:r>
            <a:endParaRPr lang="nb-NO" sz="2000" dirty="0">
              <a:solidFill>
                <a:srgbClr val="3C434A"/>
              </a:solidFill>
              <a:latin typeface="-apple-system"/>
            </a:endParaRPr>
          </a:p>
          <a:p>
            <a:pPr marL="457200" indent="-457200">
              <a:buFont typeface="+mj-lt"/>
              <a:buAutoNum type="arabicPeriod"/>
            </a:pPr>
            <a:r>
              <a:rPr lang="nb-NO" sz="2000" i="0" dirty="0">
                <a:solidFill>
                  <a:srgbClr val="3C434A"/>
                </a:solidFill>
                <a:effectLst/>
                <a:latin typeface="-apple-system"/>
              </a:rPr>
              <a:t>2200 joule</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Minste tillatte anslagsenergi på 100 meter (E100) er 2200 joule. Når du ber om storviltammunisjon til rifla di i butikken får du patroner som tilfredsstiller dette kravet. Kravet forteller noe om hvilken evne kula har til å trenge inn i viltet på 100 meter.</a:t>
            </a:r>
          </a:p>
        </p:txBody>
      </p:sp>
      <p:sp>
        <p:nvSpPr>
          <p:cNvPr id="5" name="Plassholder for bunntekst 4">
            <a:extLst>
              <a:ext uri="{FF2B5EF4-FFF2-40B4-BE49-F238E27FC236}">
                <a16:creationId xmlns:a16="http://schemas.microsoft.com/office/drawing/2014/main" id="{3549B0DB-6956-0E96-2AA1-ED47A3B0B930}"/>
              </a:ext>
            </a:extLst>
          </p:cNvPr>
          <p:cNvSpPr>
            <a:spLocks noGrp="1"/>
          </p:cNvSpPr>
          <p:nvPr>
            <p:ph type="ftr" sz="quarter" idx="11"/>
          </p:nvPr>
        </p:nvSpPr>
        <p:spPr/>
        <p:txBody>
          <a:bodyPr/>
          <a:lstStyle/>
          <a:p>
            <a:r>
              <a:rPr lang="nb-NO"/>
              <a:t>Eksamenstrim til jegerprøvekurset.no kipittel 2  1/24</a:t>
            </a:r>
          </a:p>
        </p:txBody>
      </p:sp>
      <p:pic>
        <p:nvPicPr>
          <p:cNvPr id="33794" name="Picture 2">
            <a:extLst>
              <a:ext uri="{FF2B5EF4-FFF2-40B4-BE49-F238E27FC236}">
                <a16:creationId xmlns:a16="http://schemas.microsoft.com/office/drawing/2014/main" id="{2B18692F-4192-5DDB-C60C-89989723C5C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31508" y="1962637"/>
            <a:ext cx="3557358" cy="318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8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D86448-9DF6-A228-3259-EDFCA00827AE}"/>
              </a:ext>
            </a:extLst>
          </p:cNvPr>
          <p:cNvSpPr>
            <a:spLocks noGrp="1"/>
          </p:cNvSpPr>
          <p:nvPr>
            <p:ph type="title"/>
          </p:nvPr>
        </p:nvSpPr>
        <p:spPr/>
        <p:txBody>
          <a:bodyPr>
            <a:normAutofit/>
          </a:bodyPr>
          <a:lstStyle/>
          <a:p>
            <a:r>
              <a:rPr lang="nb-NO" sz="3600" dirty="0"/>
              <a:t>6  Til hvilken type jakt i Norge er dette våpenet godkjent?</a:t>
            </a:r>
          </a:p>
        </p:txBody>
      </p:sp>
      <p:sp>
        <p:nvSpPr>
          <p:cNvPr id="4" name="Plassholder for innhold 3">
            <a:extLst>
              <a:ext uri="{FF2B5EF4-FFF2-40B4-BE49-F238E27FC236}">
                <a16:creationId xmlns:a16="http://schemas.microsoft.com/office/drawing/2014/main" id="{C77B0E81-94A8-AC47-04DE-12FD4C6E522E}"/>
              </a:ext>
            </a:extLst>
          </p:cNvPr>
          <p:cNvSpPr>
            <a:spLocks noGrp="1"/>
          </p:cNvSpPr>
          <p:nvPr>
            <p:ph sz="half" idx="2"/>
          </p:nvPr>
        </p:nvSpPr>
        <p:spPr>
          <a:xfrm>
            <a:off x="6355609" y="1809328"/>
            <a:ext cx="5181600" cy="4351338"/>
          </a:xfrm>
        </p:spPr>
        <p:txBody>
          <a:bodyPr>
            <a:normAutofit/>
          </a:bodyPr>
          <a:lstStyle/>
          <a:p>
            <a:r>
              <a:rPr lang="nb-NO" sz="2000" b="1" i="0" dirty="0">
                <a:solidFill>
                  <a:srgbClr val="3C434A"/>
                </a:solidFill>
                <a:effectLst/>
                <a:latin typeface="-apple-system"/>
              </a:rPr>
              <a:t>Til jakt på rådyr på innmark fra fast post. </a:t>
            </a:r>
          </a:p>
          <a:p>
            <a:r>
              <a:rPr lang="nb-NO" sz="2000" b="1" i="0" dirty="0">
                <a:solidFill>
                  <a:srgbClr val="3C434A"/>
                </a:solidFill>
                <a:effectLst/>
                <a:latin typeface="-apple-system"/>
              </a:rPr>
              <a:t>Til jakt på tamrein som beiter på innmark</a:t>
            </a:r>
            <a:r>
              <a:rPr lang="nb-NO" sz="2000" b="1" dirty="0">
                <a:solidFill>
                  <a:srgbClr val="3C434A"/>
                </a:solidFill>
                <a:latin typeface="-apple-system"/>
              </a:rPr>
              <a:t>.</a:t>
            </a:r>
          </a:p>
          <a:p>
            <a:r>
              <a:rPr lang="nb-NO" sz="2000" b="1" i="0" dirty="0">
                <a:solidFill>
                  <a:srgbClr val="3C434A"/>
                </a:solidFill>
                <a:effectLst/>
                <a:latin typeface="-apple-system"/>
              </a:rPr>
              <a:t>Våpenet er ikke lovlig til jakt i Norge.</a:t>
            </a:r>
          </a:p>
          <a:p>
            <a:endParaRPr lang="nb-NO" sz="2000" b="1" dirty="0">
              <a:solidFill>
                <a:srgbClr val="3C434A"/>
              </a:solidFill>
              <a:latin typeface="-apple-system"/>
            </a:endParaRPr>
          </a:p>
          <a:p>
            <a:pPr marL="0" indent="0">
              <a:buNone/>
            </a:pPr>
            <a:r>
              <a:rPr lang="nb-NO" sz="2000" dirty="0"/>
              <a:t>Dette er en armbrøst. I Norge kan du bare bruke rifle og hagle med kruttladning til jakt. I andre land kan du bruke bue, luftvåpen og handvåpen (pistol og revolver).</a:t>
            </a:r>
          </a:p>
        </p:txBody>
      </p:sp>
      <p:pic>
        <p:nvPicPr>
          <p:cNvPr id="6146" name="Picture 2">
            <a:extLst>
              <a:ext uri="{FF2B5EF4-FFF2-40B4-BE49-F238E27FC236}">
                <a16:creationId xmlns:a16="http://schemas.microsoft.com/office/drawing/2014/main" id="{0AA5527A-DBC1-562B-BA2A-D9D8CDCC3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791" y="1839384"/>
            <a:ext cx="4962525" cy="33147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D3BE8D94-03A6-528E-EB04-A2D8D00ACE95}"/>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18389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EFAC9F-D8F3-E4F6-66D6-E3E54019ABAD}"/>
              </a:ext>
            </a:extLst>
          </p:cNvPr>
          <p:cNvSpPr>
            <a:spLocks noGrp="1"/>
          </p:cNvSpPr>
          <p:nvPr>
            <p:ph type="title"/>
          </p:nvPr>
        </p:nvSpPr>
        <p:spPr/>
        <p:txBody>
          <a:bodyPr>
            <a:normAutofit/>
          </a:bodyPr>
          <a:lstStyle/>
          <a:p>
            <a:r>
              <a:rPr lang="nb-NO" dirty="0"/>
              <a:t>70  </a:t>
            </a:r>
            <a:r>
              <a:rPr lang="nb-NO" sz="4000" dirty="0"/>
              <a:t>Hvor stor anslagsenergi kreves for riflepatroner til jakt på rådyr, jerv, gaupe og bever?</a:t>
            </a:r>
          </a:p>
        </p:txBody>
      </p:sp>
      <p:sp>
        <p:nvSpPr>
          <p:cNvPr id="4" name="Plassholder for innhold 3">
            <a:extLst>
              <a:ext uri="{FF2B5EF4-FFF2-40B4-BE49-F238E27FC236}">
                <a16:creationId xmlns:a16="http://schemas.microsoft.com/office/drawing/2014/main" id="{DD782066-9668-E634-FAF5-82D02E6AA37C}"/>
              </a:ext>
            </a:extLst>
          </p:cNvPr>
          <p:cNvSpPr>
            <a:spLocks noGrp="1"/>
          </p:cNvSpPr>
          <p:nvPr>
            <p:ph sz="half" idx="2"/>
          </p:nvPr>
        </p:nvSpPr>
        <p:spPr/>
        <p:txBody>
          <a:bodyPr>
            <a:normAutofit/>
          </a:bodyPr>
          <a:lstStyle/>
          <a:p>
            <a:pPr marL="457200" indent="-457200">
              <a:buFont typeface="+mj-lt"/>
              <a:buAutoNum type="arabicPeriod"/>
            </a:pPr>
            <a:r>
              <a:rPr lang="nb-NO" sz="2000" dirty="0"/>
              <a:t>980 joule</a:t>
            </a:r>
          </a:p>
          <a:p>
            <a:pPr marL="457200" indent="-457200">
              <a:buFont typeface="+mj-lt"/>
              <a:buAutoNum type="arabicPeriod"/>
            </a:pPr>
            <a:r>
              <a:rPr lang="nb-NO" sz="2000" dirty="0"/>
              <a:t>1200 joule</a:t>
            </a:r>
          </a:p>
          <a:p>
            <a:pPr marL="457200" indent="-457200">
              <a:buFont typeface="+mj-lt"/>
              <a:buAutoNum type="arabicPeriod"/>
            </a:pPr>
            <a:r>
              <a:rPr lang="nb-NO" sz="2000" dirty="0"/>
              <a:t>2200 joule</a:t>
            </a:r>
          </a:p>
          <a:p>
            <a:pPr marL="457200" indent="-457200">
              <a:buFont typeface="+mj-lt"/>
              <a:buAutoNum type="arabicPeriod"/>
            </a:pPr>
            <a:endParaRPr lang="nb-NO" sz="2000" dirty="0"/>
          </a:p>
          <a:p>
            <a:pPr marL="0" indent="0">
              <a:buNone/>
            </a:pPr>
            <a:r>
              <a:rPr lang="nb-NO" sz="2000" dirty="0"/>
              <a:t>Under jakt med rifle på rådyr, bever og gaupe eller felling av jerv og gaupe skal det brukes ammunisjon med ekspanderende prosjektil og anslagsenergien skal være minst 980 joule (100 </a:t>
            </a:r>
            <a:r>
              <a:rPr lang="nb-NO" sz="2000" dirty="0" err="1"/>
              <a:t>kgm</a:t>
            </a:r>
            <a:r>
              <a:rPr lang="nb-NO" sz="2000" dirty="0"/>
              <a:t>) målt på 100 meters avstand, E100.</a:t>
            </a:r>
          </a:p>
        </p:txBody>
      </p:sp>
      <p:sp>
        <p:nvSpPr>
          <p:cNvPr id="5" name="Plassholder for bunntekst 4">
            <a:extLst>
              <a:ext uri="{FF2B5EF4-FFF2-40B4-BE49-F238E27FC236}">
                <a16:creationId xmlns:a16="http://schemas.microsoft.com/office/drawing/2014/main" id="{3CD56E73-1844-DBAC-02EB-4FA66987C4CF}"/>
              </a:ext>
            </a:extLst>
          </p:cNvPr>
          <p:cNvSpPr>
            <a:spLocks noGrp="1"/>
          </p:cNvSpPr>
          <p:nvPr>
            <p:ph type="ftr" sz="quarter" idx="11"/>
          </p:nvPr>
        </p:nvSpPr>
        <p:spPr/>
        <p:txBody>
          <a:bodyPr/>
          <a:lstStyle/>
          <a:p>
            <a:r>
              <a:rPr lang="nb-NO"/>
              <a:t>Eksamenstrim til jegerprøvekurset.no kipittel 2  1/24</a:t>
            </a:r>
          </a:p>
        </p:txBody>
      </p:sp>
      <p:pic>
        <p:nvPicPr>
          <p:cNvPr id="34818" name="Picture 2">
            <a:extLst>
              <a:ext uri="{FF2B5EF4-FFF2-40B4-BE49-F238E27FC236}">
                <a16:creationId xmlns:a16="http://schemas.microsoft.com/office/drawing/2014/main" id="{C2F9A42B-68F5-27AC-9312-F3E53ADD1C4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4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BE0EF7-AB48-A4CA-81A7-DF0394632DAE}"/>
              </a:ext>
            </a:extLst>
          </p:cNvPr>
          <p:cNvSpPr>
            <a:spLocks noGrp="1"/>
          </p:cNvSpPr>
          <p:nvPr>
            <p:ph type="title"/>
          </p:nvPr>
        </p:nvSpPr>
        <p:spPr/>
        <p:txBody>
          <a:bodyPr/>
          <a:lstStyle/>
          <a:p>
            <a:r>
              <a:rPr lang="nb-NO" dirty="0"/>
              <a:t>71  </a:t>
            </a:r>
            <a:r>
              <a:rPr lang="nb-NO" sz="3600" dirty="0"/>
              <a:t>Hvorfor kan du ikke bruke treningsammunisjon til storviltjakt?</a:t>
            </a:r>
          </a:p>
        </p:txBody>
      </p:sp>
      <p:sp>
        <p:nvSpPr>
          <p:cNvPr id="4" name="Plassholder for innhold 3">
            <a:extLst>
              <a:ext uri="{FF2B5EF4-FFF2-40B4-BE49-F238E27FC236}">
                <a16:creationId xmlns:a16="http://schemas.microsoft.com/office/drawing/2014/main" id="{D100957F-0FEF-6BA2-8723-D1E3DBA4FE29}"/>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Kulene ekspanderer ikke og det tar lengre tid før dyret dør.</a:t>
            </a:r>
          </a:p>
          <a:p>
            <a:pPr marL="457200" indent="-457200">
              <a:buFont typeface="+mj-lt"/>
              <a:buAutoNum type="arabicPeriod"/>
            </a:pPr>
            <a:r>
              <a:rPr lang="nb-NO" sz="2000" i="0" dirty="0">
                <a:solidFill>
                  <a:srgbClr val="3C434A"/>
                </a:solidFill>
                <a:effectLst/>
                <a:latin typeface="-apple-system"/>
              </a:rPr>
              <a:t>Kulene har ikke kraft nok</a:t>
            </a:r>
            <a:r>
              <a:rPr lang="nb-NO" sz="2000" dirty="0">
                <a:solidFill>
                  <a:srgbClr val="3C434A"/>
                </a:solidFill>
                <a:latin typeface="-apple-system"/>
              </a:rPr>
              <a:t>.</a:t>
            </a:r>
          </a:p>
          <a:p>
            <a:pPr marL="457200" indent="-457200">
              <a:buFont typeface="+mj-lt"/>
              <a:buAutoNum type="arabicPeriod"/>
            </a:pPr>
            <a:r>
              <a:rPr lang="nb-NO" sz="2000" i="0" dirty="0">
                <a:solidFill>
                  <a:srgbClr val="3C434A"/>
                </a:solidFill>
                <a:effectLst/>
                <a:latin typeface="-apple-system"/>
              </a:rPr>
              <a:t>Kulene er for svake i konstruksjonen.</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Under jakt på storvilt er det ikke tillatt å benytte kuler og ammunisjon som er laget for trenings- og konkurranseskyting. Kulene ekspanderer ikke og det går lengre tid før dyret dør.</a:t>
            </a:r>
          </a:p>
        </p:txBody>
      </p:sp>
      <p:sp>
        <p:nvSpPr>
          <p:cNvPr id="5" name="Plassholder for bunntekst 4">
            <a:extLst>
              <a:ext uri="{FF2B5EF4-FFF2-40B4-BE49-F238E27FC236}">
                <a16:creationId xmlns:a16="http://schemas.microsoft.com/office/drawing/2014/main" id="{099B6222-3156-9517-DBF5-D06E094702C6}"/>
              </a:ext>
            </a:extLst>
          </p:cNvPr>
          <p:cNvSpPr>
            <a:spLocks noGrp="1"/>
          </p:cNvSpPr>
          <p:nvPr>
            <p:ph type="ftr" sz="quarter" idx="11"/>
          </p:nvPr>
        </p:nvSpPr>
        <p:spPr/>
        <p:txBody>
          <a:bodyPr/>
          <a:lstStyle/>
          <a:p>
            <a:r>
              <a:rPr lang="nb-NO"/>
              <a:t>Eksamenstrim til jegerprøvekurset.no kipittel 2  1/24</a:t>
            </a:r>
          </a:p>
        </p:txBody>
      </p:sp>
      <p:pic>
        <p:nvPicPr>
          <p:cNvPr id="35842" name="Picture 2">
            <a:extLst>
              <a:ext uri="{FF2B5EF4-FFF2-40B4-BE49-F238E27FC236}">
                <a16:creationId xmlns:a16="http://schemas.microsoft.com/office/drawing/2014/main" id="{0C3E01C4-4400-D86E-2D63-55D26D47A5C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92530" y="2637314"/>
            <a:ext cx="4472940" cy="272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9EBC2-F418-BE47-07C7-0E85B14AF9D5}"/>
              </a:ext>
            </a:extLst>
          </p:cNvPr>
          <p:cNvSpPr>
            <a:spLocks noGrp="1"/>
          </p:cNvSpPr>
          <p:nvPr>
            <p:ph type="title"/>
          </p:nvPr>
        </p:nvSpPr>
        <p:spPr/>
        <p:txBody>
          <a:bodyPr/>
          <a:lstStyle/>
          <a:p>
            <a:r>
              <a:rPr lang="nb-NO" dirty="0"/>
              <a:t>72  </a:t>
            </a:r>
            <a:r>
              <a:rPr lang="nb-NO" sz="3600" dirty="0"/>
              <a:t>Er det tillatt å bruke blyammunisjon til haglejakt?</a:t>
            </a:r>
          </a:p>
        </p:txBody>
      </p:sp>
      <p:sp>
        <p:nvSpPr>
          <p:cNvPr id="4" name="Plassholder for innhold 3">
            <a:extLst>
              <a:ext uri="{FF2B5EF4-FFF2-40B4-BE49-F238E27FC236}">
                <a16:creationId xmlns:a16="http://schemas.microsoft.com/office/drawing/2014/main" id="{0DEE7E79-ABE4-0AC7-255F-A2F7ECF7F8EA}"/>
              </a:ext>
            </a:extLst>
          </p:cNvPr>
          <p:cNvSpPr>
            <a:spLocks noGrp="1"/>
          </p:cNvSpPr>
          <p:nvPr>
            <p:ph sz="half" idx="2"/>
          </p:nvPr>
        </p:nvSpPr>
        <p:spPr/>
        <p:txBody>
          <a:bodyPr>
            <a:normAutofit/>
          </a:bodyPr>
          <a:lstStyle/>
          <a:p>
            <a:pPr marL="457200" indent="-457200">
              <a:buFont typeface="+mj-lt"/>
              <a:buAutoNum type="arabicPeriod"/>
            </a:pPr>
            <a:r>
              <a:rPr lang="nb-NO" sz="2000" dirty="0"/>
              <a:t>Ja</a:t>
            </a:r>
          </a:p>
          <a:p>
            <a:pPr marL="457200" indent="-457200">
              <a:buFont typeface="+mj-lt"/>
              <a:buAutoNum type="arabicPeriod"/>
            </a:pPr>
            <a:r>
              <a:rPr lang="nb-NO" sz="2000" i="0" dirty="0">
                <a:solidFill>
                  <a:srgbClr val="3C434A"/>
                </a:solidFill>
                <a:effectLst/>
                <a:latin typeface="-apple-system"/>
              </a:rPr>
              <a:t>Nei, men det er unntak for en god del arter.</a:t>
            </a:r>
          </a:p>
          <a:p>
            <a:pPr marL="457200" indent="-457200">
              <a:buFont typeface="+mj-lt"/>
              <a:buAutoNum type="arabicPeriod"/>
            </a:pPr>
            <a:r>
              <a:rPr lang="nb-NO" sz="2000" i="0" dirty="0">
                <a:solidFill>
                  <a:srgbClr val="3C434A"/>
                </a:solidFill>
                <a:effectLst/>
                <a:latin typeface="-apple-system"/>
              </a:rPr>
              <a:t>Ja, men ikke der haglene i patronen kan havne i vann eller </a:t>
            </a:r>
            <a:r>
              <a:rPr lang="nb-NO" sz="2000" i="0" dirty="0" err="1">
                <a:solidFill>
                  <a:srgbClr val="3C434A"/>
                </a:solidFill>
                <a:effectLst/>
                <a:latin typeface="-apple-system"/>
              </a:rPr>
              <a:t>ivåtmark</a:t>
            </a:r>
            <a:r>
              <a:rPr lang="nb-NO" sz="2000" i="0" dirty="0">
                <a:solidFill>
                  <a:srgbClr val="3C434A"/>
                </a:solidFill>
                <a:effectLst/>
                <a:latin typeface="-apple-system"/>
              </a:rPr>
              <a:t>.</a:t>
            </a:r>
          </a:p>
          <a:p>
            <a:pPr marL="457200" indent="-457200">
              <a:buFont typeface="+mj-lt"/>
              <a:buAutoNum type="arabicPeriod"/>
            </a:pPr>
            <a:endParaRPr lang="nb-NO" sz="2000" dirty="0">
              <a:solidFill>
                <a:srgbClr val="3C434A"/>
              </a:solidFill>
              <a:latin typeface="-apple-system"/>
            </a:endParaRPr>
          </a:p>
          <a:p>
            <a:pPr marL="0" indent="0">
              <a:buNone/>
            </a:pPr>
            <a:r>
              <a:rPr lang="nb-NO" sz="2000" i="0" dirty="0">
                <a:solidFill>
                  <a:srgbClr val="3C434A"/>
                </a:solidFill>
                <a:effectLst/>
                <a:latin typeface="-apple-system"/>
              </a:rPr>
              <a:t>Under jakt og felling er det ikke tillatt å bruke blyhagl</a:t>
            </a:r>
            <a:r>
              <a:rPr lang="nb-NO" sz="2000" dirty="0">
                <a:solidFill>
                  <a:srgbClr val="3C434A"/>
                </a:solidFill>
                <a:latin typeface="-apple-system"/>
              </a:rPr>
              <a:t> dersom hagl kan havne i vann, og nær våtmark. I praksis er da blyhagl forbud i de aller fleste former for jakt i Norge. </a:t>
            </a:r>
            <a:r>
              <a:rPr lang="nb-NO" sz="2000" i="0" dirty="0">
                <a:solidFill>
                  <a:srgbClr val="3C434A"/>
                </a:solidFill>
                <a:effectLst/>
                <a:latin typeface="-apple-system"/>
              </a:rPr>
              <a:t> </a:t>
            </a:r>
            <a:endParaRPr lang="nb-NO" sz="2000" dirty="0">
              <a:solidFill>
                <a:srgbClr val="3C434A"/>
              </a:solidFill>
              <a:latin typeface="-apple-system"/>
            </a:endParaRPr>
          </a:p>
          <a:p>
            <a:pPr marL="0" indent="0">
              <a:buNone/>
            </a:pPr>
            <a:endParaRPr lang="nb-NO" sz="2000" dirty="0"/>
          </a:p>
        </p:txBody>
      </p:sp>
      <p:sp>
        <p:nvSpPr>
          <p:cNvPr id="5" name="Plassholder for bunntekst 4">
            <a:extLst>
              <a:ext uri="{FF2B5EF4-FFF2-40B4-BE49-F238E27FC236}">
                <a16:creationId xmlns:a16="http://schemas.microsoft.com/office/drawing/2014/main" id="{F53A3109-9C40-DB60-B195-CCFBDAA4E24A}"/>
              </a:ext>
            </a:extLst>
          </p:cNvPr>
          <p:cNvSpPr>
            <a:spLocks noGrp="1"/>
          </p:cNvSpPr>
          <p:nvPr>
            <p:ph type="ftr" sz="quarter" idx="11"/>
          </p:nvPr>
        </p:nvSpPr>
        <p:spPr/>
        <p:txBody>
          <a:bodyPr/>
          <a:lstStyle/>
          <a:p>
            <a:r>
              <a:rPr lang="nb-NO"/>
              <a:t>Eksamenstrim til jegerprøvekurset.no kipittel 2  1/24</a:t>
            </a:r>
          </a:p>
        </p:txBody>
      </p:sp>
      <p:pic>
        <p:nvPicPr>
          <p:cNvPr id="36866" name="Picture 2">
            <a:extLst>
              <a:ext uri="{FF2B5EF4-FFF2-40B4-BE49-F238E27FC236}">
                <a16:creationId xmlns:a16="http://schemas.microsoft.com/office/drawing/2014/main" id="{52DE6531-39EE-31AA-92CA-7E37326B65A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43222" y="1840757"/>
            <a:ext cx="3148768" cy="326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538D3-C0CB-C53E-1EF7-A8A7A9FDD56E}"/>
              </a:ext>
            </a:extLst>
          </p:cNvPr>
          <p:cNvSpPr>
            <a:spLocks noGrp="1"/>
          </p:cNvSpPr>
          <p:nvPr>
            <p:ph type="title"/>
          </p:nvPr>
        </p:nvSpPr>
        <p:spPr/>
        <p:txBody>
          <a:bodyPr/>
          <a:lstStyle/>
          <a:p>
            <a:r>
              <a:rPr lang="nb-NO" dirty="0"/>
              <a:t>73  </a:t>
            </a:r>
            <a:r>
              <a:rPr lang="nb-NO" sz="3600" dirty="0"/>
              <a:t>Bør du kjøpe inn blyhagl til jakt?</a:t>
            </a:r>
          </a:p>
        </p:txBody>
      </p:sp>
      <p:sp>
        <p:nvSpPr>
          <p:cNvPr id="4" name="Plassholder for innhold 3">
            <a:extLst>
              <a:ext uri="{FF2B5EF4-FFF2-40B4-BE49-F238E27FC236}">
                <a16:creationId xmlns:a16="http://schemas.microsoft.com/office/drawing/2014/main" id="{A2E9D8DE-DEE1-B5CF-F9A6-A55DEDF29C29}"/>
              </a:ext>
            </a:extLst>
          </p:cNvPr>
          <p:cNvSpPr>
            <a:spLocks noGrp="1"/>
          </p:cNvSpPr>
          <p:nvPr>
            <p:ph sz="half" idx="2"/>
          </p:nvPr>
        </p:nvSpPr>
        <p:spPr/>
        <p:txBody>
          <a:bodyPr>
            <a:normAutofit/>
          </a:bodyPr>
          <a:lstStyle/>
          <a:p>
            <a:pPr marL="457200" indent="-457200">
              <a:buFont typeface="+mj-lt"/>
              <a:buAutoNum type="arabicPeriod"/>
            </a:pPr>
            <a:r>
              <a:rPr lang="nb-NO" sz="2000" i="0" dirty="0">
                <a:solidFill>
                  <a:srgbClr val="3C434A"/>
                </a:solidFill>
                <a:effectLst/>
                <a:latin typeface="-apple-system"/>
              </a:rPr>
              <a:t>Ja. for blyhagl dreper best.</a:t>
            </a:r>
          </a:p>
          <a:p>
            <a:pPr marL="457200" indent="-457200">
              <a:buFont typeface="+mj-lt"/>
              <a:buAutoNum type="arabicPeriod"/>
            </a:pPr>
            <a:r>
              <a:rPr lang="nb-NO" sz="2000" i="0" dirty="0">
                <a:solidFill>
                  <a:srgbClr val="3C434A"/>
                </a:solidFill>
                <a:effectLst/>
                <a:latin typeface="-apple-system"/>
              </a:rPr>
              <a:t>Nei, det fins </a:t>
            </a:r>
            <a:r>
              <a:rPr lang="nb-NO" sz="2000" i="0" dirty="0" err="1">
                <a:solidFill>
                  <a:srgbClr val="3C434A"/>
                </a:solidFill>
                <a:effectLst/>
                <a:latin typeface="-apple-system"/>
              </a:rPr>
              <a:t>ikkegiftige</a:t>
            </a:r>
            <a:r>
              <a:rPr lang="nb-NO" sz="2000" i="0" dirty="0">
                <a:solidFill>
                  <a:srgbClr val="3C434A"/>
                </a:solidFill>
                <a:effectLst/>
                <a:latin typeface="-apple-system"/>
              </a:rPr>
              <a:t> patroner med like god drepeevne.</a:t>
            </a:r>
          </a:p>
          <a:p>
            <a:pPr marL="457200" indent="-457200">
              <a:buFont typeface="+mj-lt"/>
              <a:buAutoNum type="arabicPeriod"/>
            </a:pPr>
            <a:endParaRPr lang="nb-NO" sz="2000" dirty="0">
              <a:solidFill>
                <a:srgbClr val="3C434A"/>
              </a:solidFill>
              <a:latin typeface="-apple-system"/>
            </a:endParaRPr>
          </a:p>
          <a:p>
            <a:pPr marL="0" indent="0">
              <a:buNone/>
            </a:pPr>
            <a:r>
              <a:rPr lang="nb-NO" sz="2000" dirty="0"/>
              <a:t>Blyhagl er giftig for folk og dyr. Nå er det i praksis forbudt å bruke blyhagl i det aller meste av jakta.</a:t>
            </a:r>
          </a:p>
        </p:txBody>
      </p:sp>
      <p:sp>
        <p:nvSpPr>
          <p:cNvPr id="5" name="Plassholder for bunntekst 4">
            <a:extLst>
              <a:ext uri="{FF2B5EF4-FFF2-40B4-BE49-F238E27FC236}">
                <a16:creationId xmlns:a16="http://schemas.microsoft.com/office/drawing/2014/main" id="{4BABB771-3887-16AC-FE81-4CE326690899}"/>
              </a:ext>
            </a:extLst>
          </p:cNvPr>
          <p:cNvSpPr>
            <a:spLocks noGrp="1"/>
          </p:cNvSpPr>
          <p:nvPr>
            <p:ph type="ftr" sz="quarter" idx="11"/>
          </p:nvPr>
        </p:nvSpPr>
        <p:spPr/>
        <p:txBody>
          <a:bodyPr/>
          <a:lstStyle/>
          <a:p>
            <a:r>
              <a:rPr lang="nb-NO"/>
              <a:t>Eksamenstrim til jegerprøvekurset.no kipittel 2  1/24</a:t>
            </a:r>
          </a:p>
        </p:txBody>
      </p:sp>
      <p:pic>
        <p:nvPicPr>
          <p:cNvPr id="37890" name="Picture 2">
            <a:extLst>
              <a:ext uri="{FF2B5EF4-FFF2-40B4-BE49-F238E27FC236}">
                <a16:creationId xmlns:a16="http://schemas.microsoft.com/office/drawing/2014/main" id="{296FFB40-126E-7DD2-A386-DDF4ED4E206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12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8FFA6C-6452-C695-A30D-035CC908C14A}"/>
              </a:ext>
            </a:extLst>
          </p:cNvPr>
          <p:cNvSpPr>
            <a:spLocks noGrp="1"/>
          </p:cNvSpPr>
          <p:nvPr>
            <p:ph type="title"/>
          </p:nvPr>
        </p:nvSpPr>
        <p:spPr/>
        <p:txBody>
          <a:bodyPr/>
          <a:lstStyle/>
          <a:p>
            <a:r>
              <a:rPr lang="nb-NO" dirty="0"/>
              <a:t>7. </a:t>
            </a:r>
            <a:r>
              <a:rPr lang="nb-NO" sz="3600" dirty="0"/>
              <a:t>Hvilken type ammunisjon er dette?</a:t>
            </a:r>
          </a:p>
        </p:txBody>
      </p:sp>
      <p:sp>
        <p:nvSpPr>
          <p:cNvPr id="4" name="Plassholder for innhold 3">
            <a:extLst>
              <a:ext uri="{FF2B5EF4-FFF2-40B4-BE49-F238E27FC236}">
                <a16:creationId xmlns:a16="http://schemas.microsoft.com/office/drawing/2014/main" id="{B4727E0B-1A4C-8D9F-8509-EC4386DA75B3}"/>
              </a:ext>
            </a:extLst>
          </p:cNvPr>
          <p:cNvSpPr>
            <a:spLocks noGrp="1"/>
          </p:cNvSpPr>
          <p:nvPr>
            <p:ph sz="half" idx="2"/>
          </p:nvPr>
        </p:nvSpPr>
        <p:spPr/>
        <p:txBody>
          <a:bodyPr/>
          <a:lstStyle/>
          <a:p>
            <a:r>
              <a:rPr lang="nb-NO" sz="2000" b="1" i="0" dirty="0">
                <a:solidFill>
                  <a:srgbClr val="3C434A"/>
                </a:solidFill>
                <a:effectLst/>
                <a:latin typeface="-apple-system"/>
              </a:rPr>
              <a:t>Det er en grovkalibret rifleammunisjon beregnet på elefanter, </a:t>
            </a:r>
            <a:r>
              <a:rPr lang="nb-NO" sz="2000" b="1" i="0" dirty="0" err="1">
                <a:solidFill>
                  <a:srgbClr val="3C434A"/>
                </a:solidFill>
                <a:effectLst/>
                <a:latin typeface="-apple-system"/>
              </a:rPr>
              <a:t>nesehon</a:t>
            </a:r>
            <a:r>
              <a:rPr lang="nb-NO" sz="2000" b="1" i="0" dirty="0">
                <a:solidFill>
                  <a:srgbClr val="3C434A"/>
                </a:solidFill>
                <a:effectLst/>
                <a:latin typeface="-apple-system"/>
              </a:rPr>
              <a:t> og bøffel.</a:t>
            </a:r>
          </a:p>
          <a:p>
            <a:r>
              <a:rPr lang="nb-NO" sz="2000" b="1" i="0" dirty="0">
                <a:solidFill>
                  <a:srgbClr val="3C434A"/>
                </a:solidFill>
                <a:effectLst/>
                <a:latin typeface="-apple-system"/>
              </a:rPr>
              <a:t>Det er slugs, lovlig til jakt på rådyr og villsvin.</a:t>
            </a:r>
            <a:endParaRPr lang="nb-NO" sz="2000" b="1" dirty="0">
              <a:solidFill>
                <a:srgbClr val="3C434A"/>
              </a:solidFill>
              <a:latin typeface="-apple-system"/>
            </a:endParaRPr>
          </a:p>
          <a:p>
            <a:r>
              <a:rPr lang="nb-NO" sz="2000" b="1" i="0" dirty="0">
                <a:solidFill>
                  <a:srgbClr val="3C434A"/>
                </a:solidFill>
                <a:effectLst/>
                <a:latin typeface="-apple-system"/>
              </a:rPr>
              <a:t>Det er haglammunisjon bare tillatt til avliving av gjedde og nise.</a:t>
            </a:r>
          </a:p>
          <a:p>
            <a:endParaRPr lang="nb-NO" sz="2000" b="1" dirty="0">
              <a:solidFill>
                <a:srgbClr val="3C434A"/>
              </a:solidFill>
              <a:latin typeface="-apple-system"/>
            </a:endParaRPr>
          </a:p>
          <a:p>
            <a:pPr marL="0" indent="0">
              <a:buNone/>
            </a:pPr>
            <a:r>
              <a:rPr lang="nb-NO" sz="2000" i="0" dirty="0">
                <a:solidFill>
                  <a:srgbClr val="3C434A"/>
                </a:solidFill>
                <a:effectLst/>
                <a:latin typeface="-apple-system"/>
              </a:rPr>
              <a:t>Dette er hagleammunisjon med en </a:t>
            </a:r>
            <a:r>
              <a:rPr lang="nb-NO" sz="2000" i="0" dirty="0" err="1">
                <a:solidFill>
                  <a:srgbClr val="3C434A"/>
                </a:solidFill>
                <a:effectLst/>
                <a:latin typeface="-apple-system"/>
              </a:rPr>
              <a:t>blykule</a:t>
            </a:r>
            <a:r>
              <a:rPr lang="nb-NO" sz="2000" i="0" dirty="0">
                <a:solidFill>
                  <a:srgbClr val="3C434A"/>
                </a:solidFill>
                <a:effectLst/>
                <a:latin typeface="-apple-system"/>
              </a:rPr>
              <a:t> inni. Denne typen ammunisjon har ulike navn, slugs, </a:t>
            </a:r>
            <a:r>
              <a:rPr lang="nb-NO" sz="2000" i="0" dirty="0" err="1">
                <a:solidFill>
                  <a:srgbClr val="3C434A"/>
                </a:solidFill>
                <a:effectLst/>
                <a:latin typeface="-apple-system"/>
              </a:rPr>
              <a:t>brennecke</a:t>
            </a:r>
            <a:r>
              <a:rPr lang="nb-NO" sz="2000" i="0" dirty="0">
                <a:solidFill>
                  <a:srgbClr val="3C434A"/>
                </a:solidFill>
                <a:effectLst/>
                <a:latin typeface="-apple-system"/>
              </a:rPr>
              <a:t>, </a:t>
            </a:r>
            <a:r>
              <a:rPr lang="nb-NO" sz="2000" i="0" dirty="0" err="1">
                <a:solidFill>
                  <a:srgbClr val="3C434A"/>
                </a:solidFill>
                <a:effectLst/>
                <a:latin typeface="-apple-system"/>
              </a:rPr>
              <a:t>sabot</a:t>
            </a:r>
            <a:r>
              <a:rPr lang="nb-NO" sz="2000" i="0" dirty="0">
                <a:solidFill>
                  <a:srgbClr val="3C434A"/>
                </a:solidFill>
                <a:effectLst/>
                <a:latin typeface="-apple-system"/>
              </a:rPr>
              <a:t>. De er bare lovlig å </a:t>
            </a:r>
            <a:r>
              <a:rPr lang="nb-NO" sz="2000" i="0" dirty="0" err="1">
                <a:solidFill>
                  <a:srgbClr val="3C434A"/>
                </a:solidFill>
                <a:effectLst/>
                <a:latin typeface="-apple-system"/>
              </a:rPr>
              <a:t>brukepå</a:t>
            </a:r>
            <a:r>
              <a:rPr lang="nb-NO" sz="2000" i="0" dirty="0">
                <a:solidFill>
                  <a:srgbClr val="3C434A"/>
                </a:solidFill>
                <a:effectLst/>
                <a:latin typeface="-apple-system"/>
              </a:rPr>
              <a:t> jakt etter rådyr og villsvin. Det er en lite presis ammunisjon. </a:t>
            </a:r>
          </a:p>
          <a:p>
            <a:endParaRPr lang="nb-NO" dirty="0"/>
          </a:p>
        </p:txBody>
      </p:sp>
      <p:pic>
        <p:nvPicPr>
          <p:cNvPr id="7170" name="Picture 2">
            <a:extLst>
              <a:ext uri="{FF2B5EF4-FFF2-40B4-BE49-F238E27FC236}">
                <a16:creationId xmlns:a16="http://schemas.microsoft.com/office/drawing/2014/main" id="{867B3BD8-ABEA-DF2F-9A01-8FFDB10BA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076" y="1935798"/>
            <a:ext cx="4029075" cy="2295525"/>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8B3C12C0-6D75-295D-AC19-3E6D5D1D3838}"/>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383287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BDC00F-0496-58D3-155E-E3D852983B20}"/>
              </a:ext>
            </a:extLst>
          </p:cNvPr>
          <p:cNvSpPr>
            <a:spLocks noGrp="1"/>
          </p:cNvSpPr>
          <p:nvPr>
            <p:ph type="title"/>
          </p:nvPr>
        </p:nvSpPr>
        <p:spPr/>
        <p:txBody>
          <a:bodyPr/>
          <a:lstStyle/>
          <a:p>
            <a:r>
              <a:rPr lang="nb-NO" dirty="0"/>
              <a:t>8  </a:t>
            </a:r>
            <a:r>
              <a:rPr lang="nb-NO" sz="4000" dirty="0"/>
              <a:t>Hva kalles denne delen på et våpen?</a:t>
            </a:r>
          </a:p>
        </p:txBody>
      </p:sp>
      <p:sp>
        <p:nvSpPr>
          <p:cNvPr id="4" name="Plassholder for innhold 3">
            <a:extLst>
              <a:ext uri="{FF2B5EF4-FFF2-40B4-BE49-F238E27FC236}">
                <a16:creationId xmlns:a16="http://schemas.microsoft.com/office/drawing/2014/main" id="{1DC51C61-9A9A-F1EF-0B50-AB7D4891C3D2}"/>
              </a:ext>
            </a:extLst>
          </p:cNvPr>
          <p:cNvSpPr>
            <a:spLocks noGrp="1"/>
          </p:cNvSpPr>
          <p:nvPr>
            <p:ph sz="half" idx="2"/>
          </p:nvPr>
        </p:nvSpPr>
        <p:spPr/>
        <p:txBody>
          <a:bodyPr>
            <a:normAutofit/>
          </a:bodyPr>
          <a:lstStyle/>
          <a:p>
            <a:pPr marL="457200" indent="-457200">
              <a:buFont typeface="+mj-lt"/>
              <a:buAutoNum type="arabicPeriod"/>
            </a:pPr>
            <a:r>
              <a:rPr lang="nb-NO" sz="2000" dirty="0"/>
              <a:t>Kingbolten</a:t>
            </a:r>
          </a:p>
          <a:p>
            <a:pPr marL="457200" indent="-457200">
              <a:buFont typeface="+mj-lt"/>
              <a:buAutoNum type="arabicPeriod"/>
            </a:pPr>
            <a:r>
              <a:rPr lang="nb-NO" sz="2000" dirty="0"/>
              <a:t>Løpssperre</a:t>
            </a:r>
          </a:p>
          <a:p>
            <a:pPr marL="457200" indent="-457200">
              <a:buFont typeface="+mj-lt"/>
              <a:buAutoNum type="arabicPeriod"/>
            </a:pPr>
            <a:r>
              <a:rPr lang="nb-NO" sz="2000" dirty="0"/>
              <a:t>Sikring</a:t>
            </a:r>
          </a:p>
          <a:p>
            <a:pPr marL="457200" indent="-457200">
              <a:buFont typeface="+mj-lt"/>
              <a:buAutoNum type="arabicPeriod"/>
            </a:pPr>
            <a:endParaRPr lang="nb-NO" sz="2000" dirty="0"/>
          </a:p>
          <a:p>
            <a:pPr marL="0" indent="0">
              <a:buNone/>
            </a:pPr>
            <a:r>
              <a:rPr lang="nb-NO" sz="2000" dirty="0"/>
              <a:t>Det er sikring som ligger oppe på kolbehalsen. Denne løsningen er mest brukt på hagler. Du dytter sikringen framover, og da går skuddet når du trykker på avtrekkeren. Denne sikringen kan og kombineres med løpsvelger. Da velger du løp ved å dytte den til siden. </a:t>
            </a:r>
          </a:p>
        </p:txBody>
      </p:sp>
      <p:pic>
        <p:nvPicPr>
          <p:cNvPr id="8194" name="Picture 2">
            <a:extLst>
              <a:ext uri="{FF2B5EF4-FFF2-40B4-BE49-F238E27FC236}">
                <a16:creationId xmlns:a16="http://schemas.microsoft.com/office/drawing/2014/main" id="{F7FD974F-F596-D31A-0DDB-9B7E9535A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170" y="1763076"/>
            <a:ext cx="3352321" cy="3255433"/>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bunntekst 2">
            <a:extLst>
              <a:ext uri="{FF2B5EF4-FFF2-40B4-BE49-F238E27FC236}">
                <a16:creationId xmlns:a16="http://schemas.microsoft.com/office/drawing/2014/main" id="{4E253186-76FD-4583-992B-FDB5EEBC79F7}"/>
              </a:ext>
            </a:extLst>
          </p:cNvPr>
          <p:cNvSpPr>
            <a:spLocks noGrp="1"/>
          </p:cNvSpPr>
          <p:nvPr>
            <p:ph type="ftr" sz="quarter" idx="11"/>
          </p:nvPr>
        </p:nvSpPr>
        <p:spPr/>
        <p:txBody>
          <a:bodyPr/>
          <a:lstStyle/>
          <a:p>
            <a:r>
              <a:rPr lang="nb-NO"/>
              <a:t>Eksamenstrim til jegerprøvekurset.no kipittel 2  1/24</a:t>
            </a:r>
          </a:p>
        </p:txBody>
      </p:sp>
    </p:spTree>
    <p:extLst>
      <p:ext uri="{BB962C8B-B14F-4D97-AF65-F5344CB8AC3E}">
        <p14:creationId xmlns:p14="http://schemas.microsoft.com/office/powerpoint/2010/main" val="8496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405</TotalTime>
  <Words>6536</Words>
  <Application>Microsoft Office PowerPoint</Application>
  <PresentationFormat>Widescreen</PresentationFormat>
  <Paragraphs>510</Paragraphs>
  <Slides>73</Slides>
  <Notes>0</Notes>
  <HiddenSlides>0</HiddenSlides>
  <MMClips>5</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73</vt:i4>
      </vt:variant>
    </vt:vector>
  </HeadingPairs>
  <TitlesOfParts>
    <vt:vector size="79" baseType="lpstr">
      <vt:lpstr>-apple-system</vt:lpstr>
      <vt:lpstr>Arial</vt:lpstr>
      <vt:lpstr>Calibri</vt:lpstr>
      <vt:lpstr>Calibri Light</vt:lpstr>
      <vt:lpstr>Roboto</vt:lpstr>
      <vt:lpstr>Office-tema</vt:lpstr>
      <vt:lpstr>Quiz til eksamenstrim  Kapittel 2 i jegerprøvekurset.no om våpen og ammunisjon</vt:lpstr>
      <vt:lpstr>1  Hvilken type våpen ligger her?</vt:lpstr>
      <vt:lpstr>2  Hvilket våpen ligger her?</vt:lpstr>
      <vt:lpstr>3  Her er et bilde fra sist i hjortejakta. Hvilken type våpen er det?</vt:lpstr>
      <vt:lpstr>4  Hva kalles det rifla hviler mot på bildet?</vt:lpstr>
      <vt:lpstr>5. Er dette en "linksrifle"?</vt:lpstr>
      <vt:lpstr>6  Til hvilken type jakt i Norge er dette våpenet godkjent?</vt:lpstr>
      <vt:lpstr>7. Hvilken type ammunisjon er dette?</vt:lpstr>
      <vt:lpstr>8  Hva kalles denne delen på et våpen?</vt:lpstr>
      <vt:lpstr>9  Hvorfor er kolbekammen forhøyet på denne kombien?</vt:lpstr>
      <vt:lpstr>10  Hvorfor er rifla festet i dette stativet?</vt:lpstr>
      <vt:lpstr>10  Hva kalles denne delen på rifla?</vt:lpstr>
      <vt:lpstr>12  Hva kalles denne delen av geværet?</vt:lpstr>
      <vt:lpstr>12  Her ser du et sluttstykke på en boltrifle. Hvilken funksjon har hullet pilen peker mot?</vt:lpstr>
      <vt:lpstr>14  Hva heter den delen av sluttstykket som pila peker på?</vt:lpstr>
      <vt:lpstr>15  Hva heter den delen av sluttstykket som pila peker på?</vt:lpstr>
      <vt:lpstr>16  Eksploderer krutt?</vt:lpstr>
      <vt:lpstr>17  Her ser du en hagle. Hvilken del på hagla peker pilen på?</vt:lpstr>
      <vt:lpstr>18  Hva heter den delen av hagla som pila peker på?</vt:lpstr>
      <vt:lpstr>19  Hvilken del av rifla peker pilen på?</vt:lpstr>
      <vt:lpstr>20 Hvilken del av rifla peker pilen på?</vt:lpstr>
      <vt:lpstr>21  Hvilken del peker pila på?</vt:lpstr>
      <vt:lpstr>22  Bildet viser en del av ei hagle. Hva ser vi?</vt:lpstr>
      <vt:lpstr>23  Hva er dette?</vt:lpstr>
      <vt:lpstr>24  Er dette en hagle beregnet for høyrehendte ellet venstrehendte (linkshagle)?</vt:lpstr>
      <vt:lpstr>25  Hvorfor er det en strikk på denne boltrifla?</vt:lpstr>
      <vt:lpstr>26  Hva brukes dette til?</vt:lpstr>
      <vt:lpstr>27  Hvilken type gevær er dette?</vt:lpstr>
      <vt:lpstr>28  Her ser du munningen på tre våpentyper. Hvilke?</vt:lpstr>
      <vt:lpstr>29  Her ser du kuler. Hva brukes de til?</vt:lpstr>
      <vt:lpstr>30  Hvorfor er det frest riflinger inni løpet på ei rifle?</vt:lpstr>
      <vt:lpstr>31  Hva skjer på bildet?</vt:lpstr>
      <vt:lpstr>32  Hvilken av disse chokene gir minst spredning av haglsvermen?</vt:lpstr>
      <vt:lpstr>33. Hva er forskjellen på disse to haglpatronene?</vt:lpstr>
      <vt:lpstr>34  Hva slags patroner ser du på bildet?</vt:lpstr>
      <vt:lpstr>35  Hvilken type hagle er dette?</vt:lpstr>
      <vt:lpstr>36  Hvilken type hagle er dette? </vt:lpstr>
      <vt:lpstr>37  Hvorfor er det stukket et papirark under løpet på rifla?</vt:lpstr>
      <vt:lpstr>38  Hva ser du på bildet?</vt:lpstr>
      <vt:lpstr>39  Hvilket haglekaliber er mest vanlig?</vt:lpstr>
      <vt:lpstr>40  Hvorfor eksploderte hagla på videoen?</vt:lpstr>
      <vt:lpstr>41  Hvilke riflekalibere er mest brukt i Norge?</vt:lpstr>
      <vt:lpstr>42  Hva skjer med skytteren når skuddet går?</vt:lpstr>
      <vt:lpstr>43  Hvorfor bruker noen lyddemper på geværet?</vt:lpstr>
      <vt:lpstr>44  Hvorfor har noen rifler tykkere løp enn andre?</vt:lpstr>
      <vt:lpstr>46  Hva kalles mekanismen i dette geværet?</vt:lpstr>
      <vt:lpstr>46  Hva er en vanlig forskjell på sikringen på rifle og på hagle?</vt:lpstr>
      <vt:lpstr>47  Hva er den beste retiklen i et kikkertsikte?</vt:lpstr>
      <vt:lpstr>48  Spiller det noen rolle hvor store haglene er bare du treffer?</vt:lpstr>
      <vt:lpstr>49  Hva er forsvarlig skuddavstand med hagle?</vt:lpstr>
      <vt:lpstr>50  Noen rifler har en oppspenner. Hva er det? </vt:lpstr>
      <vt:lpstr>51  Hvem bestemmer om du får kjøpe våpen?</vt:lpstr>
      <vt:lpstr>52  Hvem får tillatelse til å kjøpe våpen?</vt:lpstr>
      <vt:lpstr>53  Stilles det krav til personlig egnethet for å få kjøpe våpen?</vt:lpstr>
      <vt:lpstr>54  Hvordan får du kjøpt ammunisjon til våpenet ditt?</vt:lpstr>
      <vt:lpstr>55 Hvor mange våpen får du kjøpe?</vt:lpstr>
      <vt:lpstr>56 Hvordan skal du  oppbevare våpen hjemme?</vt:lpstr>
      <vt:lpstr>58 Hvordan skal du oppbevare ammunisjon hjemme? </vt:lpstr>
      <vt:lpstr>58 Kan du oppbevare våpen og ammunisjon i bil eller hytte?</vt:lpstr>
      <vt:lpstr>59 Hvordan skal du transportere våpen i bil?</vt:lpstr>
      <vt:lpstr>60 Hva er en systemrifle?</vt:lpstr>
      <vt:lpstr>61 Hvordan steller du våpenet etter at du har skutt med det?</vt:lpstr>
      <vt:lpstr>63 Hvor mange patroner kan du ha i hagla når du jakter?</vt:lpstr>
      <vt:lpstr>64 Hvem bestemmer hvilken størrelse det skal være på haglene du bruker?</vt:lpstr>
      <vt:lpstr>65 Hvilke storvilt kan du jakte med hagle?</vt:lpstr>
      <vt:lpstr>66  Hvor mange patroner kan du ha i en halvautomat rifle under jakt?</vt:lpstr>
      <vt:lpstr>67  Hva er det minste kaliberet som er godkjent for jakt på elg, hjort og villrein?</vt:lpstr>
      <vt:lpstr>68  Hva er minste tillatte kulevekt for jakt på elg, hjort og villrein?</vt:lpstr>
      <vt:lpstr>69  Hva er minste tillatte anslagsenergi på patroner til jakt på elg, hjort eller villrein?</vt:lpstr>
      <vt:lpstr>70  Hvor stor anslagsenergi kreves for riflepatroner til jakt på rådyr, jerv, gaupe og bever?</vt:lpstr>
      <vt:lpstr>71  Hvorfor kan du ikke bruke treningsammunisjon til storviltjakt?</vt:lpstr>
      <vt:lpstr>72  Er det tillatt å bruke blyammunisjon til haglejakt?</vt:lpstr>
      <vt:lpstr>73  Bør du kjøpe inn blyhagl til jakt?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Quiz til eksamenstrim  Kapittel 2 i jegerprøvekurset.no</dc:title>
  <dc:creator>Tore Andestad</dc:creator>
  <cp:lastModifiedBy>Tore Andestad</cp:lastModifiedBy>
  <cp:revision>1</cp:revision>
  <dcterms:created xsi:type="dcterms:W3CDTF">2023-11-24T17:30:41Z</dcterms:created>
  <dcterms:modified xsi:type="dcterms:W3CDTF">2023-12-09T11:59:41Z</dcterms:modified>
</cp:coreProperties>
</file>