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4E4F17-4239-4EBE-9804-F9EE49BF6A2B}" v="4" dt="2023-12-09T11:30:25.0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15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re Andestad" userId="9c8c8b9117e0c98e" providerId="LiveId" clId="{E64E4F17-4239-4EBE-9804-F9EE49BF6A2B}"/>
    <pc:docChg chg="custSel modSld">
      <pc:chgData name="Tore Andestad" userId="9c8c8b9117e0c98e" providerId="LiveId" clId="{E64E4F17-4239-4EBE-9804-F9EE49BF6A2B}" dt="2023-12-09T11:31:18.393" v="43" actId="1076"/>
      <pc:docMkLst>
        <pc:docMk/>
      </pc:docMkLst>
      <pc:sldChg chg="addSp delSp modSp mod">
        <pc:chgData name="Tore Andestad" userId="9c8c8b9117e0c98e" providerId="LiveId" clId="{E64E4F17-4239-4EBE-9804-F9EE49BF6A2B}" dt="2023-12-09T11:31:18.393" v="43" actId="1076"/>
        <pc:sldMkLst>
          <pc:docMk/>
          <pc:sldMk cId="1077156463" sldId="256"/>
        </pc:sldMkLst>
        <pc:spChg chg="mod">
          <ac:chgData name="Tore Andestad" userId="9c8c8b9117e0c98e" providerId="LiveId" clId="{E64E4F17-4239-4EBE-9804-F9EE49BF6A2B}" dt="2023-12-09T11:31:18.393" v="43" actId="1076"/>
          <ac:spMkLst>
            <pc:docMk/>
            <pc:sldMk cId="1077156463" sldId="256"/>
            <ac:spMk id="2" creationId="{79AE213B-5B7B-B3A8-A65D-74BAFA755A5E}"/>
          </ac:spMkLst>
        </pc:spChg>
        <pc:picChg chg="mod">
          <ac:chgData name="Tore Andestad" userId="9c8c8b9117e0c98e" providerId="LiveId" clId="{E64E4F17-4239-4EBE-9804-F9EE49BF6A2B}" dt="2023-12-09T11:28:50.420" v="27" actId="1076"/>
          <ac:picMkLst>
            <pc:docMk/>
            <pc:sldMk cId="1077156463" sldId="256"/>
            <ac:picMk id="5" creationId="{57A53AB0-54DD-C412-E66A-AB16BEA187A6}"/>
          </ac:picMkLst>
        </pc:picChg>
        <pc:picChg chg="add del mod modCrop">
          <ac:chgData name="Tore Andestad" userId="9c8c8b9117e0c98e" providerId="LiveId" clId="{E64E4F17-4239-4EBE-9804-F9EE49BF6A2B}" dt="2023-12-09T11:29:36.285" v="29" actId="478"/>
          <ac:picMkLst>
            <pc:docMk/>
            <pc:sldMk cId="1077156463" sldId="256"/>
            <ac:picMk id="6" creationId="{A120F3BF-43F1-5E78-D177-69DC7AE5F341}"/>
          </ac:picMkLst>
        </pc:picChg>
        <pc:picChg chg="add del">
          <ac:chgData name="Tore Andestad" userId="9c8c8b9117e0c98e" providerId="LiveId" clId="{E64E4F17-4239-4EBE-9804-F9EE49BF6A2B}" dt="2023-12-09T11:30:13.835" v="32" actId="478"/>
          <ac:picMkLst>
            <pc:docMk/>
            <pc:sldMk cId="1077156463" sldId="256"/>
            <ac:picMk id="8" creationId="{E7E78BEB-8984-5FD0-E1C9-72A2189D7E7B}"/>
          </ac:picMkLst>
        </pc:picChg>
        <pc:picChg chg="add mod modCrop">
          <ac:chgData name="Tore Andestad" userId="9c8c8b9117e0c98e" providerId="LiveId" clId="{E64E4F17-4239-4EBE-9804-F9EE49BF6A2B}" dt="2023-12-09T11:31:01.517" v="40" actId="1076"/>
          <ac:picMkLst>
            <pc:docMk/>
            <pc:sldMk cId="1077156463" sldId="256"/>
            <ac:picMk id="10" creationId="{1FE61260-6770-6835-8094-48353CF6C3F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167C4-AB1C-48B5-A5D1-593EC053B004}" type="datetimeFigureOut">
              <a:rPr lang="nb-NO" smtClean="0"/>
              <a:t>09.12.2023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E6D09-C331-4F42-BCA4-B1262324E02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579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071E8C8-BF9F-1BA2-377C-BF5075B50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31F9937-792C-50F3-F732-A1D638614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32D585F-A291-7BDA-F025-C084F34FA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D7BC-3AA0-435A-8141-570E553C73DB}" type="datetime1">
              <a:rPr lang="nb-NO" smtClean="0"/>
              <a:t>09.12.2023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3D255C-4A11-B94C-302F-D1242AA41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748E38A-3C5A-8A2E-9B62-1768D9F0B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7262-CA9F-4503-96B4-2B3985EA708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6303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008AC9-848C-C39C-DAF5-85F75356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113CF7F-A3A9-764B-5975-254F86CF3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A71A828-77C7-BE9D-2EEA-13D83ADF1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33D5A-89B2-4EF2-B9FF-7FE3782FCE87}" type="datetime1">
              <a:rPr lang="nb-NO" smtClean="0"/>
              <a:t>09.12.2023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1546105-C4A9-BF7B-710F-8D81DD689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AA0B84F-16BC-B16E-B96D-20631BF25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7262-CA9F-4503-96B4-2B3985EA708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0657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79CD82E2-97DA-BA11-29A1-401FDD16A8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17D62AB-8094-5269-3FA0-E99BDDAC2C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980F452-3381-1DF4-3B6C-556B6F733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DB5E0-3C5E-4464-BC0F-99A140278FE4}" type="datetime1">
              <a:rPr lang="nb-NO" smtClean="0"/>
              <a:t>09.12.2023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F95061E-D823-7FED-45E3-BA8A68194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081565A-4F6E-36D9-0BC5-0D5F85A96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7262-CA9F-4503-96B4-2B3985EA708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0855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E33C8D-67B0-24D8-B832-2991A8C3A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C6354BE-3A20-E626-5F99-A9771309B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599447E-6522-9D37-AEC5-57C6D6A6A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B71CD-A4A2-4D23-BB55-F6D6D23BD8DD}" type="datetime1">
              <a:rPr lang="nb-NO" smtClean="0"/>
              <a:t>09.12.2023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24F5231-3D28-7A0A-AF07-207DF104A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5DB14FA-7472-B61A-B8B6-F50F6F0FF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7262-CA9F-4503-96B4-2B3985EA708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2491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91ABC9-BC7C-020E-204E-684C7078F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6463EA4-7D56-2FEF-1CBF-A647A62E4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2AF823B-63F5-3E2F-7FA9-DA92FF315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77E50-F8ED-4C55-A26E-65F57BC8DD1D}" type="datetime1">
              <a:rPr lang="nb-NO" smtClean="0"/>
              <a:t>09.12.2023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1B2A319-21E2-8A20-932A-12583DCA6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02824C6-BC43-5015-32B4-8AA0056ED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7262-CA9F-4503-96B4-2B3985EA708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7112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C8AA024-2584-94D2-ADA8-4BDE5825C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1FCE92F-6D26-D5AF-6139-FD4682FC52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E874B57-CA04-3E62-2265-0DB3F3054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113F22B-E020-99A5-0366-A30A22EE8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02616-92E4-4853-9049-17A8F6E11298}" type="datetime1">
              <a:rPr lang="nb-NO" smtClean="0"/>
              <a:t>09.12.2023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4AB7A60-5075-0D10-D3EB-CF8F6BEAC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E2BA102-BBB7-63AB-657F-A09B1E0C4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7262-CA9F-4503-96B4-2B3985EA708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0814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A4E03C-2DB9-1263-E23B-3EE472C70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FAD32D6-35D3-6967-09F8-2512BF3AB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D12FA4C-C50C-829E-710B-04140A5BB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B6547AD-1E35-AF34-78FA-D6A71E724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EF4C1DC-DA4E-FB1F-FF83-F027E010D5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99D7341-8ACE-C2C2-9252-1FC9AAFC4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D3A0B-6586-4BD0-9998-D118AEE72E59}" type="datetime1">
              <a:rPr lang="nb-NO" smtClean="0"/>
              <a:t>09.12.2023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9E94D68-A261-355E-259F-A64CFC177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2A59686-B125-3AC7-6037-4965A571D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7262-CA9F-4503-96B4-2B3985EA708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7762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D7586D-D5DD-32DA-7E23-1FFAC2AF6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9BD6BCD-81B4-B9F7-65AD-4E5A42406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B60CE-01DB-47B6-8B3D-452D6DCE7CA9}" type="datetime1">
              <a:rPr lang="nb-NO" smtClean="0"/>
              <a:t>09.12.2023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6739AA7-7559-7D76-9ADE-2F180BC44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27057CE-0F13-FE08-E155-4F485EB06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7262-CA9F-4503-96B4-2B3985EA708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3993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92F0C3D-2DF3-B4F6-DA71-79A813041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70F5A-1FF7-4A9E-AC7C-E274E262B1B0}" type="datetime1">
              <a:rPr lang="nb-NO" smtClean="0"/>
              <a:t>09.12.2023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A0A8057-F18B-16C9-5DA4-DD4B4B31B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DFEFF1E-C487-39D6-2F1F-177C1718A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7262-CA9F-4503-96B4-2B3985EA708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6353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C73199-9294-D1E7-D194-D30EF892B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7BD5A01-A499-7173-269A-0885C9D55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B4CFEA4-1E34-6083-DB01-F7E51219C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4258909-7674-147D-738E-6D9428794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5033-220E-4FAD-A77E-7588ECBFC2CE}" type="datetime1">
              <a:rPr lang="nb-NO" smtClean="0"/>
              <a:t>09.12.2023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FA88919-C51B-C30F-19B8-3EDD6C9DD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A4911BD-BE28-CB45-7BF2-9766FC725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7262-CA9F-4503-96B4-2B3985EA708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0341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3E4382-9A31-91F2-9E9B-57396CC2F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C5E547C-454C-CC8B-5AE2-EE944B4F9D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8098444-201D-4765-4106-279C408F2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C961954-A253-AE24-1909-D2E983FC0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BAEC6-9064-4F8D-B257-7E166FFE9786}" type="datetime1">
              <a:rPr lang="nb-NO" smtClean="0"/>
              <a:t>09.12.2023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FA6B631-6F93-6FAD-7114-A2604973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C4ED1E4-9251-C6D8-70BB-6BA6495E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87262-CA9F-4503-96B4-2B3985EA708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61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25BEE06-BB76-FF21-7B40-09A114A14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FCCDD6A-073E-1F0B-DCDA-68EE17A33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978412-2F0F-C3BE-591F-B685D10A92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95365-6D06-4496-BE4C-6CF8D21AC1A6}" type="datetime1">
              <a:rPr lang="nb-NO" smtClean="0"/>
              <a:t>09.12.2023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7DD37E7-1E42-A262-B14E-D51F75156C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Eksamentrim til kapittel 5 om andefugler i jegerprøvekurset.no 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8D6302B-2EB3-7428-6662-22B5BF3D9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87262-CA9F-4503-96B4-2B3985EA708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465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N0WO23Xb1Zg?feature=oemb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7TLqyeCFgXs?feature=oembed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tP0fRDUYRZA?feature=oembed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KW40HUjW2Ck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AE213B-5B7B-B3A8-A65D-74BAFA755A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8933" y="3143021"/>
            <a:ext cx="9164320" cy="1573300"/>
          </a:xfrm>
        </p:spPr>
        <p:txBody>
          <a:bodyPr>
            <a:normAutofit/>
          </a:bodyPr>
          <a:lstStyle/>
          <a:p>
            <a:r>
              <a:rPr lang="nb-NO" sz="4400" dirty="0"/>
              <a:t>Eksamenstrim til Jegerprøvekurset Kapittel 5 om andefugler.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57A53AB0-54DD-C412-E66A-AB16BEA187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12500" r="12500"/>
          <a:stretch>
            <a:fillRect/>
          </a:stretch>
        </p:blipFill>
        <p:spPr>
          <a:xfrm>
            <a:off x="9136269" y="3983513"/>
            <a:ext cx="2057400" cy="2057400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AE11762-5F74-873A-FA70-DE542FE5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1FE61260-6770-6835-8094-48353CF6C3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963" b="14469"/>
          <a:stretch/>
        </p:blipFill>
        <p:spPr>
          <a:xfrm>
            <a:off x="0" y="0"/>
            <a:ext cx="12192000" cy="314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5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64"/>
    </mc:Choice>
    <mc:Fallback xmlns="">
      <p:transition spd="slow" advTm="63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F3FEAD0B-9E4F-C707-AA4F-594BCC2A28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2941" r="1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3E01C34-6A4D-D222-335A-CF1EEEC94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9  Her er en dykkand. Men hva heter den?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976729A-3670-4EEF-8184-098DF00A1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1900" dirty="0" err="1"/>
              <a:t>Ærfugl</a:t>
            </a:r>
            <a:r>
              <a:rPr lang="en-US" sz="1900" dirty="0"/>
              <a:t> </a:t>
            </a:r>
            <a:r>
              <a:rPr lang="en-US" sz="1900" dirty="0" err="1"/>
              <a:t>hann</a:t>
            </a:r>
            <a:endParaRPr lang="en-US" sz="1900" dirty="0"/>
          </a:p>
          <a:p>
            <a:pPr marL="685800" indent="-457200">
              <a:buFont typeface="+mj-lt"/>
              <a:buAutoNum type="arabicPeriod"/>
            </a:pPr>
            <a:r>
              <a:rPr lang="en-US" sz="1900" dirty="0" err="1"/>
              <a:t>Bergand</a:t>
            </a:r>
            <a:r>
              <a:rPr lang="en-US" sz="1900" dirty="0"/>
              <a:t> </a:t>
            </a:r>
            <a:r>
              <a:rPr lang="en-US" sz="1900" dirty="0" err="1"/>
              <a:t>hunn</a:t>
            </a:r>
            <a:endParaRPr lang="en-US" sz="1900" dirty="0"/>
          </a:p>
          <a:p>
            <a:pPr marL="685800" indent="-457200">
              <a:buFont typeface="+mj-lt"/>
              <a:buAutoNum type="arabicPeriod"/>
            </a:pPr>
            <a:r>
              <a:rPr lang="en-US" sz="1900" dirty="0" err="1"/>
              <a:t>Kvinand</a:t>
            </a:r>
            <a:r>
              <a:rPr lang="en-US" sz="1900" dirty="0"/>
              <a:t> </a:t>
            </a:r>
            <a:r>
              <a:rPr lang="en-US" sz="1900" dirty="0" err="1"/>
              <a:t>hann</a:t>
            </a:r>
            <a:endParaRPr lang="en-US" sz="1900" dirty="0"/>
          </a:p>
          <a:p>
            <a:pPr marL="457200"/>
            <a:endParaRPr lang="en-US" sz="1900" dirty="0"/>
          </a:p>
          <a:p>
            <a:pPr marL="0" indent="0">
              <a:buNone/>
            </a:pPr>
            <a:r>
              <a:rPr lang="en-US" sz="1900" dirty="0"/>
              <a:t>På </a:t>
            </a:r>
            <a:r>
              <a:rPr lang="en-US" sz="1900" dirty="0" err="1"/>
              <a:t>bildet</a:t>
            </a:r>
            <a:r>
              <a:rPr lang="en-US" sz="1900" dirty="0"/>
              <a:t> er </a:t>
            </a:r>
            <a:r>
              <a:rPr lang="en-US" sz="1900" dirty="0" err="1"/>
              <a:t>kvinand</a:t>
            </a:r>
            <a:r>
              <a:rPr lang="en-US" sz="1900" dirty="0"/>
              <a:t> </a:t>
            </a:r>
            <a:r>
              <a:rPr lang="en-US" sz="1900" dirty="0" err="1"/>
              <a:t>hann</a:t>
            </a:r>
            <a:r>
              <a:rPr lang="en-US" sz="1900" dirty="0"/>
              <a:t>. Ser du at </a:t>
            </a:r>
            <a:r>
              <a:rPr lang="en-US" sz="1900" dirty="0" err="1"/>
              <a:t>halen</a:t>
            </a:r>
            <a:r>
              <a:rPr lang="en-US" sz="1900" dirty="0"/>
              <a:t> </a:t>
            </a:r>
            <a:r>
              <a:rPr lang="en-US" sz="1900" dirty="0" err="1"/>
              <a:t>peker</a:t>
            </a:r>
            <a:r>
              <a:rPr lang="en-US" sz="1900" dirty="0"/>
              <a:t> </a:t>
            </a:r>
            <a:r>
              <a:rPr lang="en-US" sz="1900" dirty="0" err="1"/>
              <a:t>nedover</a:t>
            </a:r>
            <a:r>
              <a:rPr lang="en-US" sz="1900" dirty="0"/>
              <a:t> mot </a:t>
            </a:r>
            <a:r>
              <a:rPr lang="en-US" sz="1900" dirty="0" err="1"/>
              <a:t>vannet</a:t>
            </a:r>
            <a:r>
              <a:rPr lang="en-US" sz="1900" dirty="0"/>
              <a:t>. Det er </a:t>
            </a:r>
            <a:r>
              <a:rPr lang="en-US" sz="1900" dirty="0" err="1"/>
              <a:t>typisk</a:t>
            </a:r>
            <a:r>
              <a:rPr lang="en-US" sz="1900" dirty="0"/>
              <a:t> for </a:t>
            </a:r>
            <a:r>
              <a:rPr lang="en-US" sz="1900" dirty="0" err="1"/>
              <a:t>dykkender</a:t>
            </a:r>
            <a:r>
              <a:rPr lang="en-US" sz="1900" dirty="0"/>
              <a:t>. </a:t>
            </a:r>
            <a:r>
              <a:rPr lang="en-US" sz="1900" dirty="0" err="1"/>
              <a:t>Kvinand</a:t>
            </a:r>
            <a:r>
              <a:rPr lang="en-US" sz="1900" dirty="0"/>
              <a:t> </a:t>
            </a:r>
            <a:r>
              <a:rPr lang="en-US" sz="1900" dirty="0" err="1"/>
              <a:t>hann</a:t>
            </a:r>
            <a:r>
              <a:rPr lang="en-US" sz="1900" dirty="0"/>
              <a:t> </a:t>
            </a:r>
            <a:r>
              <a:rPr lang="en-US" sz="1900" dirty="0" err="1"/>
              <a:t>ligner</a:t>
            </a:r>
            <a:r>
              <a:rPr lang="en-US" sz="1900" dirty="0"/>
              <a:t> </a:t>
            </a:r>
            <a:r>
              <a:rPr lang="en-US" sz="1900" dirty="0" err="1"/>
              <a:t>litt</a:t>
            </a:r>
            <a:r>
              <a:rPr lang="en-US" sz="1900" dirty="0"/>
              <a:t> på </a:t>
            </a:r>
            <a:r>
              <a:rPr lang="en-US" sz="1900" dirty="0" err="1"/>
              <a:t>toppand</a:t>
            </a:r>
            <a:r>
              <a:rPr lang="en-US" sz="1900" dirty="0"/>
              <a:t> </a:t>
            </a:r>
            <a:r>
              <a:rPr lang="en-US" sz="1900" dirty="0" err="1"/>
              <a:t>hann</a:t>
            </a:r>
            <a:r>
              <a:rPr lang="en-US" sz="1900" dirty="0"/>
              <a:t>, men </a:t>
            </a:r>
            <a:r>
              <a:rPr lang="en-US" sz="1900" dirty="0" err="1"/>
              <a:t>kan</a:t>
            </a:r>
            <a:r>
              <a:rPr lang="en-US" sz="1900" dirty="0"/>
              <a:t> </a:t>
            </a:r>
            <a:r>
              <a:rPr lang="en-US" sz="1900" dirty="0" err="1"/>
              <a:t>vanligvis</a:t>
            </a:r>
            <a:r>
              <a:rPr lang="en-US" sz="1900" dirty="0"/>
              <a:t> </a:t>
            </a:r>
            <a:r>
              <a:rPr lang="en-US" sz="1900" dirty="0" err="1"/>
              <a:t>skilles</a:t>
            </a:r>
            <a:r>
              <a:rPr lang="en-US" sz="1900" dirty="0"/>
              <a:t> </a:t>
            </a:r>
            <a:r>
              <a:rPr lang="en-US" sz="1900" dirty="0" err="1"/>
              <a:t>fra</a:t>
            </a:r>
            <a:r>
              <a:rPr lang="en-US" sz="1900" dirty="0"/>
              <a:t> </a:t>
            </a:r>
            <a:r>
              <a:rPr lang="en-US" sz="1900" dirty="0" err="1"/>
              <a:t>toppanda</a:t>
            </a:r>
            <a:r>
              <a:rPr lang="en-US" sz="1900" dirty="0"/>
              <a:t> på den </a:t>
            </a:r>
            <a:r>
              <a:rPr lang="en-US" sz="1900" dirty="0" err="1"/>
              <a:t>hvite</a:t>
            </a:r>
            <a:r>
              <a:rPr lang="en-US" sz="1900" dirty="0"/>
              <a:t> </a:t>
            </a:r>
            <a:r>
              <a:rPr lang="en-US" sz="1900" dirty="0" err="1"/>
              <a:t>flekken</a:t>
            </a:r>
            <a:r>
              <a:rPr lang="en-US" sz="1900" dirty="0"/>
              <a:t> </a:t>
            </a:r>
            <a:r>
              <a:rPr lang="en-US" sz="1900" dirty="0" err="1"/>
              <a:t>ved</a:t>
            </a:r>
            <a:r>
              <a:rPr lang="en-US" sz="1900" dirty="0"/>
              <a:t> </a:t>
            </a:r>
            <a:r>
              <a:rPr lang="en-US" sz="1900" dirty="0" err="1"/>
              <a:t>nebbrota</a:t>
            </a:r>
            <a:r>
              <a:rPr lang="en-US" sz="1900" dirty="0"/>
              <a:t>. </a:t>
            </a:r>
            <a:r>
              <a:rPr lang="en-US" sz="1900" dirty="0" err="1"/>
              <a:t>Vingene</a:t>
            </a:r>
            <a:r>
              <a:rPr lang="en-US" sz="1900" dirty="0"/>
              <a:t> lager </a:t>
            </a:r>
            <a:r>
              <a:rPr lang="en-US" sz="1900" dirty="0" err="1"/>
              <a:t>en</a:t>
            </a:r>
            <a:r>
              <a:rPr lang="en-US" sz="1900" dirty="0"/>
              <a:t> </a:t>
            </a:r>
            <a:r>
              <a:rPr lang="en-US" sz="1900" dirty="0" err="1"/>
              <a:t>kvinende</a:t>
            </a:r>
            <a:r>
              <a:rPr lang="en-US" sz="1900" dirty="0"/>
              <a:t> </a:t>
            </a:r>
            <a:r>
              <a:rPr lang="en-US" sz="1900" dirty="0" err="1"/>
              <a:t>lyd</a:t>
            </a:r>
            <a:r>
              <a:rPr lang="en-US" sz="1900" dirty="0"/>
              <a:t> </a:t>
            </a:r>
            <a:r>
              <a:rPr lang="en-US" sz="1900" dirty="0" err="1"/>
              <a:t>når</a:t>
            </a:r>
            <a:r>
              <a:rPr lang="en-US" sz="1900" dirty="0"/>
              <a:t> </a:t>
            </a:r>
            <a:r>
              <a:rPr lang="en-US" sz="1900" dirty="0" err="1"/>
              <a:t>anda</a:t>
            </a:r>
            <a:r>
              <a:rPr lang="en-US" sz="1900" dirty="0"/>
              <a:t> </a:t>
            </a:r>
            <a:r>
              <a:rPr lang="en-US" sz="1900" dirty="0" err="1"/>
              <a:t>flyr</a:t>
            </a:r>
            <a:r>
              <a:rPr lang="en-US" sz="1900" dirty="0"/>
              <a:t>. </a:t>
            </a:r>
            <a:r>
              <a:rPr lang="en-US" sz="1900" dirty="0" err="1"/>
              <a:t>Derav</a:t>
            </a:r>
            <a:r>
              <a:rPr lang="en-US" sz="1900" dirty="0"/>
              <a:t> </a:t>
            </a:r>
            <a:r>
              <a:rPr lang="en-US" sz="1900" dirty="0" err="1"/>
              <a:t>navnet</a:t>
            </a:r>
            <a:r>
              <a:rPr lang="en-US" sz="1900" dirty="0"/>
              <a:t>. </a:t>
            </a:r>
          </a:p>
          <a:p>
            <a:pPr marL="457200"/>
            <a:endParaRPr lang="en-US" sz="1900" dirty="0"/>
          </a:p>
          <a:p>
            <a:pPr marL="0"/>
            <a:endParaRPr lang="en-US" sz="1900" dirty="0"/>
          </a:p>
          <a:p>
            <a:pPr marL="457200"/>
            <a:endParaRPr lang="en-US" sz="1900" dirty="0"/>
          </a:p>
          <a:p>
            <a:pPr marL="0"/>
            <a:endParaRPr lang="en-US" sz="1900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E0036D4-58BC-6CF0-3555-9C511674D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394296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2AD7AD6-A48A-1E10-E2C7-2B1613F19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/>
              <a:t>10  På bildet ser du et par på svømmetur. Hvilken and er dette?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617069D-794B-8F93-5DCF-C650F82DB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err="1"/>
              <a:t>Toppand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 err="1"/>
              <a:t>Kvinand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 err="1"/>
              <a:t>Ærfugl</a:t>
            </a:r>
            <a:endParaRPr lang="en-US" sz="2000" dirty="0"/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/>
              <a:t>Det er et </a:t>
            </a:r>
            <a:r>
              <a:rPr lang="en-US" sz="2200" dirty="0" err="1"/>
              <a:t>kvinandpar</a:t>
            </a:r>
            <a:r>
              <a:rPr lang="en-US" sz="2200" dirty="0"/>
              <a:t>. Du ser det </a:t>
            </a:r>
            <a:r>
              <a:rPr lang="en-US" sz="2200" dirty="0" err="1"/>
              <a:t>lettest</a:t>
            </a:r>
            <a:r>
              <a:rPr lang="en-US" sz="2200" dirty="0"/>
              <a:t> på den </a:t>
            </a:r>
            <a:r>
              <a:rPr lang="en-US" sz="2200" dirty="0" err="1"/>
              <a:t>hvite</a:t>
            </a:r>
            <a:r>
              <a:rPr lang="en-US" sz="2200" dirty="0"/>
              <a:t> </a:t>
            </a:r>
            <a:r>
              <a:rPr lang="en-US" sz="2200" dirty="0" err="1"/>
              <a:t>flekken</a:t>
            </a:r>
            <a:r>
              <a:rPr lang="en-US" sz="2200" dirty="0"/>
              <a:t> </a:t>
            </a:r>
            <a:r>
              <a:rPr lang="en-US" sz="2200" dirty="0" err="1"/>
              <a:t>ved</a:t>
            </a:r>
            <a:r>
              <a:rPr lang="en-US" sz="2200" dirty="0"/>
              <a:t> </a:t>
            </a:r>
            <a:r>
              <a:rPr lang="en-US" sz="2200" dirty="0" err="1"/>
              <a:t>nebbroten</a:t>
            </a:r>
            <a:r>
              <a:rPr lang="en-US" sz="2200" dirty="0"/>
              <a:t> hos </a:t>
            </a:r>
            <a:r>
              <a:rPr lang="en-US" sz="2200" dirty="0" err="1"/>
              <a:t>hannen</a:t>
            </a:r>
            <a:r>
              <a:rPr lang="en-US" sz="2200" dirty="0"/>
              <a:t>. </a:t>
            </a:r>
            <a:r>
              <a:rPr lang="en-US" sz="2200" dirty="0" err="1"/>
              <a:t>Vanligst</a:t>
            </a:r>
            <a:r>
              <a:rPr lang="en-US" sz="2200" dirty="0"/>
              <a:t> i </a:t>
            </a:r>
            <a:r>
              <a:rPr lang="en-US" sz="2200" dirty="0" err="1"/>
              <a:t>skogstrakter</a:t>
            </a:r>
            <a:r>
              <a:rPr lang="en-US" sz="2200" dirty="0"/>
              <a:t> og i </a:t>
            </a:r>
            <a:r>
              <a:rPr lang="en-US" sz="2200" dirty="0" err="1"/>
              <a:t>ferskvann</a:t>
            </a:r>
            <a:r>
              <a:rPr lang="en-US" sz="2200" dirty="0"/>
              <a:t>. 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FD5C764D-C3BE-0D21-23B5-60BF8352A4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5502" r="202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127A09B-00FC-3B1E-4BD2-6D8522DF4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47777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181570CA-C6F9-11B1-D32B-2CE322A03B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9423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2E26127-1D3D-91ED-6971-49282897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11  Kjenner du navnet på denne fuglen?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123B884-1867-9012-01C4-62D37E0210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2000" dirty="0" err="1"/>
              <a:t>Teist</a:t>
            </a:r>
            <a:endParaRPr lang="en-US" sz="2000" dirty="0"/>
          </a:p>
          <a:p>
            <a:pPr marL="685800" indent="-457200">
              <a:buFont typeface="+mj-lt"/>
              <a:buAutoNum type="arabicPeriod"/>
            </a:pPr>
            <a:r>
              <a:rPr lang="en-US" sz="2000" dirty="0" err="1"/>
              <a:t>Sjøorre</a:t>
            </a:r>
            <a:endParaRPr lang="en-US" sz="2000" dirty="0"/>
          </a:p>
          <a:p>
            <a:pPr marL="685800" indent="-457200">
              <a:buFont typeface="+mj-lt"/>
              <a:buAutoNum type="arabicPeriod"/>
            </a:pPr>
            <a:r>
              <a:rPr lang="en-US" sz="2000" dirty="0" err="1"/>
              <a:t>Ærfugl</a:t>
            </a:r>
            <a:endParaRPr lang="en-US" sz="2000" dirty="0"/>
          </a:p>
          <a:p>
            <a:pPr marL="457200"/>
            <a:endParaRPr lang="en-US" sz="2000" dirty="0"/>
          </a:p>
          <a:p>
            <a:pPr marL="0" indent="0">
              <a:buNone/>
            </a:pPr>
            <a:r>
              <a:rPr lang="en-US" sz="2000" dirty="0"/>
              <a:t>Dette er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teist</a:t>
            </a:r>
            <a:r>
              <a:rPr lang="en-US" sz="2000" dirty="0"/>
              <a:t>. Du ser det på </a:t>
            </a:r>
            <a:r>
              <a:rPr lang="en-US" sz="2000" dirty="0" err="1"/>
              <a:t>hvitt</a:t>
            </a:r>
            <a:r>
              <a:rPr lang="en-US" sz="2000" dirty="0"/>
              <a:t> </a:t>
            </a:r>
            <a:r>
              <a:rPr lang="en-US" sz="2000" dirty="0" err="1"/>
              <a:t>vingefelt</a:t>
            </a:r>
            <a:r>
              <a:rPr lang="en-US" sz="2000" dirty="0"/>
              <a:t> og </a:t>
            </a:r>
            <a:r>
              <a:rPr lang="en-US" sz="2000" dirty="0" err="1"/>
              <a:t>spisst</a:t>
            </a:r>
            <a:r>
              <a:rPr lang="en-US" sz="2000" dirty="0"/>
              <a:t> </a:t>
            </a:r>
            <a:r>
              <a:rPr lang="en-US" sz="2000" dirty="0" err="1"/>
              <a:t>nebb</a:t>
            </a:r>
            <a:r>
              <a:rPr lang="en-US" sz="2000" dirty="0"/>
              <a:t>. Den </a:t>
            </a:r>
            <a:r>
              <a:rPr lang="en-US" sz="2000" dirty="0" err="1"/>
              <a:t>hører</a:t>
            </a:r>
            <a:r>
              <a:rPr lang="en-US" sz="2000" dirty="0"/>
              <a:t> </a:t>
            </a:r>
            <a:r>
              <a:rPr lang="en-US" sz="2000" dirty="0" err="1"/>
              <a:t>til</a:t>
            </a:r>
            <a:r>
              <a:rPr lang="en-US" sz="2000" dirty="0"/>
              <a:t> </a:t>
            </a:r>
            <a:r>
              <a:rPr lang="en-US" sz="2000" dirty="0" err="1"/>
              <a:t>alkefamilien</a:t>
            </a:r>
            <a:r>
              <a:rPr lang="en-US" sz="2000" dirty="0"/>
              <a:t>. </a:t>
            </a:r>
            <a:r>
              <a:rPr lang="en-US" sz="2000" dirty="0" err="1"/>
              <a:t>Teisten</a:t>
            </a:r>
            <a:r>
              <a:rPr lang="en-US" sz="2000" dirty="0"/>
              <a:t> og de </a:t>
            </a:r>
            <a:r>
              <a:rPr lang="en-US" sz="2000" dirty="0" err="1"/>
              <a:t>aller</a:t>
            </a:r>
            <a:r>
              <a:rPr lang="en-US" sz="2000" dirty="0"/>
              <a:t> </a:t>
            </a:r>
            <a:r>
              <a:rPr lang="en-US" sz="2000" dirty="0" err="1"/>
              <a:t>fleste</a:t>
            </a:r>
            <a:r>
              <a:rPr lang="en-US" sz="2000" dirty="0"/>
              <a:t> </a:t>
            </a:r>
            <a:r>
              <a:rPr lang="en-US" sz="2000" dirty="0" err="1"/>
              <a:t>sjøfugler</a:t>
            </a:r>
            <a:r>
              <a:rPr lang="en-US" sz="2000" dirty="0"/>
              <a:t> er </a:t>
            </a:r>
            <a:r>
              <a:rPr lang="en-US" sz="2000" dirty="0" err="1"/>
              <a:t>fredet</a:t>
            </a:r>
            <a:r>
              <a:rPr lang="en-US" sz="2000" dirty="0"/>
              <a:t> på </a:t>
            </a:r>
            <a:r>
              <a:rPr lang="en-US" sz="2000" dirty="0" err="1"/>
              <a:t>grunn</a:t>
            </a:r>
            <a:r>
              <a:rPr lang="en-US" sz="2000" dirty="0"/>
              <a:t> av </a:t>
            </a:r>
            <a:r>
              <a:rPr lang="en-US" sz="2000" dirty="0" err="1"/>
              <a:t>stor</a:t>
            </a:r>
            <a:r>
              <a:rPr lang="en-US" sz="2000" dirty="0"/>
              <a:t> </a:t>
            </a:r>
            <a:r>
              <a:rPr lang="en-US" sz="2000" dirty="0" err="1"/>
              <a:t>tilbakegang</a:t>
            </a:r>
            <a:r>
              <a:rPr lang="en-US" sz="2000" dirty="0"/>
              <a:t> i </a:t>
            </a:r>
            <a:r>
              <a:rPr lang="en-US" sz="2000" dirty="0" err="1"/>
              <a:t>antall</a:t>
            </a:r>
            <a:r>
              <a:rPr lang="en-US" sz="2000" dirty="0"/>
              <a:t>. </a:t>
            </a:r>
            <a:r>
              <a:rPr lang="en-US" sz="2000" dirty="0" err="1"/>
              <a:t>Teist</a:t>
            </a:r>
            <a:r>
              <a:rPr lang="en-US" sz="2000" dirty="0"/>
              <a:t> fins lang </a:t>
            </a:r>
            <a:r>
              <a:rPr lang="en-US" sz="2000" dirty="0" err="1"/>
              <a:t>kysten</a:t>
            </a:r>
            <a:r>
              <a:rPr lang="en-US" sz="2000" dirty="0"/>
              <a:t> i hele Norge, men er </a:t>
            </a:r>
            <a:r>
              <a:rPr lang="en-US" sz="2000" dirty="0" err="1"/>
              <a:t>fåtallig</a:t>
            </a:r>
            <a:r>
              <a:rPr lang="en-US" sz="2000" dirty="0"/>
              <a:t>.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156A2B4-7B6B-670F-FF86-61B32B763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42243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424E084-A5DA-4B00-7617-2C7368F7753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" b="13572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Rectangle 51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97ECA64-B4FE-877B-4BC2-B4F3E381C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12  Er knoppand (moskusand) jaktbar i Norge? 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36FD4C9-D7E6-C530-0479-8678F9CA3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2000" i="0" dirty="0">
                <a:effectLst/>
              </a:rPr>
              <a:t>Ja, de er </a:t>
            </a:r>
            <a:r>
              <a:rPr lang="en-US" sz="2000" i="0" dirty="0" err="1">
                <a:effectLst/>
              </a:rPr>
              <a:t>regnet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som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invaderende</a:t>
            </a:r>
            <a:r>
              <a:rPr lang="en-US" sz="2000" i="0" dirty="0">
                <a:effectLst/>
              </a:rPr>
              <a:t> art.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effectLst/>
              </a:rPr>
              <a:t>Nei</a:t>
            </a:r>
            <a:r>
              <a:rPr lang="en-US" sz="2000" i="0" dirty="0">
                <a:effectLst/>
              </a:rPr>
              <a:t>, for all del. De er </a:t>
            </a:r>
            <a:r>
              <a:rPr lang="en-US" sz="2000" i="0" dirty="0" err="1">
                <a:effectLst/>
              </a:rPr>
              <a:t>utrydningstruet</a:t>
            </a:r>
            <a:r>
              <a:rPr lang="en-US" sz="2000" i="0" dirty="0">
                <a:effectLst/>
              </a:rPr>
              <a:t>.</a:t>
            </a:r>
          </a:p>
          <a:p>
            <a:pPr marL="457200" fontAlgn="ctr"/>
            <a:endParaRPr lang="en-US" sz="2000" dirty="0"/>
          </a:p>
          <a:p>
            <a:pPr marL="0" indent="0" fontAlgn="ctr">
              <a:buNone/>
            </a:pPr>
            <a:r>
              <a:rPr lang="en-US" sz="2000" i="0" dirty="0" err="1">
                <a:effectLst/>
              </a:rPr>
              <a:t>Moskusand</a:t>
            </a:r>
            <a:r>
              <a:rPr lang="en-US" sz="2000" i="0" dirty="0">
                <a:effectLst/>
              </a:rPr>
              <a:t> er </a:t>
            </a:r>
            <a:r>
              <a:rPr lang="en-US" sz="2000" i="0" dirty="0" err="1">
                <a:effectLst/>
              </a:rPr>
              <a:t>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oppdrettsfugl</a:t>
            </a:r>
            <a:r>
              <a:rPr lang="en-US" sz="2000" i="0" dirty="0">
                <a:effectLst/>
              </a:rPr>
              <a:t>. Men </a:t>
            </a:r>
            <a:r>
              <a:rPr lang="en-US" sz="2000" i="0" dirty="0" err="1">
                <a:effectLst/>
              </a:rPr>
              <a:t>noen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rømmer</a:t>
            </a:r>
            <a:r>
              <a:rPr lang="en-US" sz="2000" i="0" dirty="0">
                <a:effectLst/>
              </a:rPr>
              <a:t> og da er de </a:t>
            </a:r>
            <a:r>
              <a:rPr lang="en-US" sz="2000" i="0" dirty="0" err="1">
                <a:effectLst/>
              </a:rPr>
              <a:t>regnet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som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invaderende</a:t>
            </a:r>
            <a:r>
              <a:rPr lang="en-US" sz="2000" i="0" dirty="0">
                <a:effectLst/>
              </a:rPr>
              <a:t> art. Da </a:t>
            </a:r>
            <a:r>
              <a:rPr lang="en-US" sz="2000" i="0" dirty="0" err="1">
                <a:effectLst/>
              </a:rPr>
              <a:t>kan</a:t>
            </a:r>
            <a:r>
              <a:rPr lang="en-US" sz="2000" i="0" dirty="0">
                <a:effectLst/>
              </a:rPr>
              <a:t> de </a:t>
            </a:r>
            <a:r>
              <a:rPr lang="en-US" sz="2000" i="0" dirty="0" err="1">
                <a:effectLst/>
              </a:rPr>
              <a:t>skytes</a:t>
            </a:r>
            <a:r>
              <a:rPr lang="en-US" sz="2000" i="0" dirty="0">
                <a:effectLst/>
              </a:rPr>
              <a:t> i </a:t>
            </a:r>
            <a:r>
              <a:rPr lang="en-US" sz="2000" i="0" dirty="0" err="1">
                <a:effectLst/>
              </a:rPr>
              <a:t>jakttida</a:t>
            </a:r>
            <a:r>
              <a:rPr lang="en-US" sz="2000" i="0" dirty="0">
                <a:effectLst/>
              </a:rPr>
              <a:t> om </a:t>
            </a:r>
            <a:r>
              <a:rPr lang="en-US" sz="2000" i="0" dirty="0" err="1">
                <a:effectLst/>
              </a:rPr>
              <a:t>høsten</a:t>
            </a:r>
            <a:r>
              <a:rPr lang="en-US" sz="2000" i="0" dirty="0">
                <a:effectLst/>
              </a:rPr>
              <a:t>.</a:t>
            </a:r>
          </a:p>
          <a:p>
            <a:pPr marL="0" indent="0">
              <a:buNone/>
            </a:pPr>
            <a:br>
              <a:rPr lang="en-US" sz="1900" b="1" i="0" dirty="0">
                <a:effectLst/>
              </a:rPr>
            </a:br>
            <a:br>
              <a:rPr lang="en-US" sz="1900" b="1" i="0" dirty="0">
                <a:effectLst/>
              </a:rPr>
            </a:br>
            <a:endParaRPr lang="en-US" sz="1900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27914AB-0594-AD55-B6E3-494B667C6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107342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C903BEE-8C5A-7FF2-6B43-6D81D56BA61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" r="9133" b="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Rectangle 615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D7F2963-8B88-CF66-A4B9-970C66626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/>
              <a:t>13  Hva gjør du dersom du ser denne anda i slutten av august?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C60AF5A-B4DC-E214-0357-5CF1702A80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8828" y="2434201"/>
            <a:ext cx="4654972" cy="3742762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effectLst/>
              </a:rPr>
              <a:t>Går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hjem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tenker</a:t>
            </a:r>
            <a:r>
              <a:rPr lang="en-US" sz="2000" i="0" dirty="0">
                <a:effectLst/>
              </a:rPr>
              <a:t> du </a:t>
            </a:r>
            <a:r>
              <a:rPr lang="en-US" sz="2000" i="0" dirty="0" err="1">
                <a:effectLst/>
              </a:rPr>
              <a:t>har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spist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noe</a:t>
            </a:r>
            <a:r>
              <a:rPr lang="en-US" sz="2000" i="0" dirty="0">
                <a:effectLst/>
              </a:rPr>
              <a:t> du </a:t>
            </a:r>
            <a:r>
              <a:rPr lang="en-US" sz="2000" i="0" dirty="0" err="1">
                <a:effectLst/>
              </a:rPr>
              <a:t>ikke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har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tålt</a:t>
            </a:r>
            <a:r>
              <a:rPr lang="en-US" sz="2000" i="0" dirty="0"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effectLst/>
              </a:rPr>
              <a:t>Skyter</a:t>
            </a:r>
            <a:r>
              <a:rPr lang="en-US" sz="2000" i="0" dirty="0"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effectLst/>
              </a:rPr>
              <a:t>Nyter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synet</a:t>
            </a:r>
            <a:r>
              <a:rPr lang="en-US" sz="2000" i="0" dirty="0">
                <a:effectLst/>
              </a:rPr>
              <a:t> av </a:t>
            </a:r>
            <a:r>
              <a:rPr lang="en-US" sz="2000" i="0" dirty="0" err="1">
                <a:effectLst/>
              </a:rPr>
              <a:t>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vakker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fredet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fugl</a:t>
            </a:r>
            <a:r>
              <a:rPr lang="en-US" sz="2000" i="0" dirty="0">
                <a:effectLst/>
              </a:rPr>
              <a:t>.</a:t>
            </a:r>
          </a:p>
          <a:p>
            <a:pPr marL="0"/>
            <a:endParaRPr lang="en-US" sz="1600" b="1" i="0" dirty="0">
              <a:effectLst/>
            </a:endParaRPr>
          </a:p>
          <a:p>
            <a:pPr marL="0" indent="0">
              <a:buNone/>
            </a:pPr>
            <a:r>
              <a:rPr lang="en-US" sz="2000" i="0" dirty="0">
                <a:effectLst/>
              </a:rPr>
              <a:t>Det er </a:t>
            </a:r>
            <a:r>
              <a:rPr lang="en-US" sz="2000" i="0" dirty="0" err="1">
                <a:effectLst/>
              </a:rPr>
              <a:t>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mandarinand</a:t>
            </a:r>
            <a:r>
              <a:rPr lang="en-US" sz="2000" i="0" dirty="0">
                <a:effectLst/>
              </a:rPr>
              <a:t> (</a:t>
            </a:r>
            <a:r>
              <a:rPr lang="en-US" sz="2000" i="0" dirty="0" err="1">
                <a:effectLst/>
              </a:rPr>
              <a:t>en</a:t>
            </a:r>
            <a:r>
              <a:rPr lang="en-US" sz="2000" i="0" dirty="0">
                <a:effectLst/>
              </a:rPr>
              <a:t> av </a:t>
            </a:r>
            <a:r>
              <a:rPr lang="en-US" sz="2000" i="0" dirty="0" err="1">
                <a:effectLst/>
              </a:rPr>
              <a:t>gressendene</a:t>
            </a:r>
            <a:r>
              <a:rPr lang="en-US" sz="2000" i="0" dirty="0">
                <a:effectLst/>
              </a:rPr>
              <a:t>) </a:t>
            </a:r>
            <a:r>
              <a:rPr lang="en-US" sz="2000" i="0" dirty="0" err="1">
                <a:effectLst/>
              </a:rPr>
              <a:t>som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stort</a:t>
            </a:r>
            <a:r>
              <a:rPr lang="en-US" sz="2000" i="0" dirty="0">
                <a:effectLst/>
              </a:rPr>
              <a:t> sett holder </a:t>
            </a:r>
            <a:r>
              <a:rPr lang="en-US" sz="2000" i="0" dirty="0" err="1">
                <a:effectLst/>
              </a:rPr>
              <a:t>til</a:t>
            </a:r>
            <a:r>
              <a:rPr lang="en-US" sz="2000" i="0" dirty="0">
                <a:effectLst/>
              </a:rPr>
              <a:t> i Asia. Den </a:t>
            </a:r>
            <a:r>
              <a:rPr lang="en-US" sz="2000" i="0" dirty="0" err="1">
                <a:effectLst/>
              </a:rPr>
              <a:t>har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rømt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fra</a:t>
            </a:r>
            <a:r>
              <a:rPr lang="en-US" sz="2000" i="0" dirty="0">
                <a:effectLst/>
              </a:rPr>
              <a:t> parker i Europa og </a:t>
            </a:r>
            <a:r>
              <a:rPr lang="en-US" sz="2000" i="0" dirty="0" err="1">
                <a:effectLst/>
              </a:rPr>
              <a:t>noen</a:t>
            </a:r>
            <a:r>
              <a:rPr lang="en-US" sz="2000" i="0" dirty="0">
                <a:effectLst/>
              </a:rPr>
              <a:t> er sett i Norge. Da </a:t>
            </a:r>
            <a:r>
              <a:rPr lang="en-US" sz="2000" i="0" dirty="0" err="1">
                <a:effectLst/>
              </a:rPr>
              <a:t>regnes</a:t>
            </a:r>
            <a:r>
              <a:rPr lang="en-US" sz="2000" i="0" dirty="0">
                <a:effectLst/>
              </a:rPr>
              <a:t> den </a:t>
            </a:r>
            <a:r>
              <a:rPr lang="en-US" sz="2000" i="0" dirty="0" err="1">
                <a:effectLst/>
              </a:rPr>
              <a:t>som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invaderende</a:t>
            </a:r>
            <a:r>
              <a:rPr lang="en-US" sz="2000" i="0" dirty="0">
                <a:effectLst/>
              </a:rPr>
              <a:t> art og er </a:t>
            </a:r>
            <a:r>
              <a:rPr lang="en-US" sz="2000" i="0" dirty="0" err="1">
                <a:effectLst/>
              </a:rPr>
              <a:t>jaktbar</a:t>
            </a:r>
            <a:r>
              <a:rPr lang="en-US" sz="2000" i="0" dirty="0">
                <a:effectLst/>
              </a:rPr>
              <a:t> om </a:t>
            </a:r>
            <a:r>
              <a:rPr lang="en-US" sz="2000" i="0" dirty="0" err="1">
                <a:effectLst/>
              </a:rPr>
              <a:t>høsten</a:t>
            </a:r>
            <a:r>
              <a:rPr lang="en-US" sz="2000" i="0" dirty="0">
                <a:effectLst/>
              </a:rPr>
              <a:t>.</a:t>
            </a:r>
            <a:br>
              <a:rPr lang="en-US" sz="2000" i="0" dirty="0">
                <a:effectLst/>
              </a:rPr>
            </a:br>
            <a:br>
              <a:rPr lang="en-US" sz="2000" b="1" i="0" dirty="0">
                <a:effectLst/>
              </a:rPr>
            </a:br>
            <a:br>
              <a:rPr lang="en-US" sz="1600" b="1" i="0" dirty="0">
                <a:effectLst/>
              </a:rPr>
            </a:br>
            <a:endParaRPr lang="en-US" sz="1600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63EAC82-6F5E-8CA6-4035-5F4027E8E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15239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0971A4E-D4E6-CAC3-FDAD-0526BD7A810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8472876-0E40-716F-E5DC-60A39E105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14  Bildet er av en stivhaleand. Kan den jaktes?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3504FC9-AC1E-0E74-B8BD-810907BE5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434201"/>
            <a:ext cx="4397587" cy="374276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571500" indent="-342900" fontAlgn="ctr">
              <a:buFont typeface="+mj-lt"/>
              <a:buAutoNum type="arabicPeriod"/>
            </a:pPr>
            <a:r>
              <a:rPr lang="en-US" sz="2000" i="0" dirty="0" err="1">
                <a:effectLst/>
              </a:rPr>
              <a:t>Nei</a:t>
            </a:r>
            <a:r>
              <a:rPr lang="en-US" sz="2000" i="0" dirty="0">
                <a:effectLst/>
              </a:rPr>
              <a:t>, det er </a:t>
            </a:r>
            <a:r>
              <a:rPr lang="en-US" sz="2000" i="0" dirty="0" err="1">
                <a:effectLst/>
              </a:rPr>
              <a:t>sjelden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fugl</a:t>
            </a:r>
            <a:r>
              <a:rPr lang="en-US" sz="2000" i="0" dirty="0">
                <a:effectLst/>
              </a:rPr>
              <a:t>.</a:t>
            </a:r>
          </a:p>
          <a:p>
            <a:pPr marL="571500" indent="-342900" fontAlgn="ctr">
              <a:buFont typeface="+mj-lt"/>
              <a:buAutoNum type="arabicPeriod"/>
            </a:pPr>
            <a:r>
              <a:rPr lang="en-US" sz="2000" i="0" dirty="0">
                <a:effectLst/>
              </a:rPr>
              <a:t>Ja, det er </a:t>
            </a:r>
            <a:r>
              <a:rPr lang="en-US" sz="2000" i="0" dirty="0" err="1">
                <a:effectLst/>
              </a:rPr>
              <a:t>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fremmed</a:t>
            </a:r>
            <a:r>
              <a:rPr lang="en-US" sz="2000" i="0" dirty="0">
                <a:effectLst/>
              </a:rPr>
              <a:t> art </a:t>
            </a:r>
            <a:r>
              <a:rPr lang="en-US" sz="2000" i="0" dirty="0" err="1">
                <a:effectLst/>
              </a:rPr>
              <a:t>som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ikke</a:t>
            </a:r>
            <a:r>
              <a:rPr lang="en-US" sz="2000" i="0" dirty="0">
                <a:effectLst/>
              </a:rPr>
              <a:t> er </a:t>
            </a:r>
            <a:r>
              <a:rPr lang="en-US" sz="2000" i="0" dirty="0" err="1">
                <a:effectLst/>
              </a:rPr>
              <a:t>ønsket</a:t>
            </a:r>
            <a:r>
              <a:rPr lang="en-US" sz="2000" i="0" dirty="0">
                <a:effectLst/>
              </a:rPr>
              <a:t> i Norge.</a:t>
            </a:r>
          </a:p>
          <a:p>
            <a:pPr marL="457200" fontAlgn="ctr"/>
            <a:endParaRPr lang="en-US" sz="1700" b="1" dirty="0"/>
          </a:p>
          <a:p>
            <a:pPr marL="0" indent="0" fontAlgn="ctr">
              <a:buNone/>
            </a:pPr>
            <a:r>
              <a:rPr lang="en-US" sz="2000" i="0" dirty="0" err="1">
                <a:effectLst/>
              </a:rPr>
              <a:t>Stivhaleanda</a:t>
            </a:r>
            <a:r>
              <a:rPr lang="en-US" sz="2000" i="0" dirty="0">
                <a:effectLst/>
              </a:rPr>
              <a:t> er </a:t>
            </a:r>
            <a:r>
              <a:rPr lang="en-US" sz="2000" i="0" dirty="0" err="1">
                <a:effectLst/>
              </a:rPr>
              <a:t>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liten</a:t>
            </a:r>
            <a:r>
              <a:rPr lang="en-US" sz="2000" i="0" dirty="0">
                <a:effectLst/>
              </a:rPr>
              <a:t> and. Den </a:t>
            </a:r>
            <a:r>
              <a:rPr lang="en-US" sz="2000" i="0" dirty="0" err="1">
                <a:effectLst/>
              </a:rPr>
              <a:t>har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hjemmområdet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sitt</a:t>
            </a:r>
            <a:r>
              <a:rPr lang="en-US" sz="2000" i="0" dirty="0">
                <a:effectLst/>
              </a:rPr>
              <a:t> i Amerika. En del </a:t>
            </a:r>
            <a:r>
              <a:rPr lang="en-US" sz="2000" i="0" dirty="0" err="1">
                <a:effectLst/>
              </a:rPr>
              <a:t>eksamplarer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har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slått</a:t>
            </a:r>
            <a:r>
              <a:rPr lang="en-US" sz="2000" i="0" dirty="0">
                <a:effectLst/>
              </a:rPr>
              <a:t> seg </a:t>
            </a:r>
            <a:r>
              <a:rPr lang="en-US" sz="2000" i="0" dirty="0" err="1">
                <a:effectLst/>
              </a:rPr>
              <a:t>til</a:t>
            </a:r>
            <a:r>
              <a:rPr lang="en-US" sz="2000" i="0" dirty="0">
                <a:effectLst/>
              </a:rPr>
              <a:t> i Europa. Mange av dem </a:t>
            </a:r>
            <a:r>
              <a:rPr lang="en-US" sz="2000" i="0" dirty="0" err="1">
                <a:effectLst/>
              </a:rPr>
              <a:t>parrer</a:t>
            </a:r>
            <a:r>
              <a:rPr lang="en-US" sz="2000" i="0" dirty="0">
                <a:effectLst/>
              </a:rPr>
              <a:t> seg med </a:t>
            </a:r>
            <a:r>
              <a:rPr lang="en-US" sz="2000" i="0" dirty="0" err="1">
                <a:effectLst/>
              </a:rPr>
              <a:t>andre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arter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danner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hybrider</a:t>
            </a:r>
            <a:r>
              <a:rPr lang="en-US" sz="2000" i="0" dirty="0">
                <a:effectLst/>
              </a:rPr>
              <a:t>. Det er </a:t>
            </a:r>
            <a:r>
              <a:rPr lang="en-US" sz="2000" i="0" dirty="0" err="1">
                <a:effectLst/>
              </a:rPr>
              <a:t>ikke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ønskelig</a:t>
            </a:r>
            <a:r>
              <a:rPr lang="en-US" sz="2000" i="0" dirty="0">
                <a:effectLst/>
              </a:rPr>
              <a:t>. Den er </a:t>
            </a:r>
            <a:r>
              <a:rPr lang="en-US" sz="2000" i="0" dirty="0" err="1">
                <a:effectLst/>
              </a:rPr>
              <a:t>funnet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flere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steder</a:t>
            </a:r>
            <a:r>
              <a:rPr lang="en-US" sz="2000" i="0" dirty="0">
                <a:effectLst/>
              </a:rPr>
              <a:t> i Norge og er </a:t>
            </a:r>
            <a:r>
              <a:rPr lang="en-US" sz="2000" i="0" dirty="0" err="1">
                <a:effectLst/>
              </a:rPr>
              <a:t>ikke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ønsket</a:t>
            </a:r>
            <a:r>
              <a:rPr lang="en-US" sz="2000" i="0" dirty="0">
                <a:effectLst/>
              </a:rPr>
              <a:t> her.</a:t>
            </a:r>
            <a:br>
              <a:rPr lang="en-US" sz="2000" i="0" dirty="0">
                <a:effectLst/>
              </a:rPr>
            </a:br>
            <a:br>
              <a:rPr lang="en-US" sz="2000" i="0" dirty="0">
                <a:effectLst/>
              </a:rPr>
            </a:br>
            <a:endParaRPr lang="en-US" sz="2000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6B53CBB-5D49-8751-3727-1456AE746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226400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5C3A7E1-C9B4-9C8A-A8CD-F4C5E8BA8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8643"/>
            <a:ext cx="5243394" cy="22255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15  Hvilke gjess ser du på videoen?</a:t>
            </a:r>
          </a:p>
        </p:txBody>
      </p:sp>
      <p:cxnSp>
        <p:nvCxnSpPr>
          <p:cNvPr id="19" name="Straight Connector 1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81934"/>
            <a:ext cx="0" cy="647606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3">
            <a:extLst>
              <a:ext uri="{FF2B5EF4-FFF2-40B4-BE49-F238E27FC236}">
                <a16:creationId xmlns:a16="http://schemas.microsoft.com/office/drawing/2014/main" id="{34F88D19-C269-4F98-BE6B-CFB6207D3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0408" y="740316"/>
            <a:ext cx="465458" cy="872153"/>
            <a:chOff x="6110408" y="740316"/>
            <a:chExt cx="465458" cy="872153"/>
          </a:xfrm>
        </p:grpSpPr>
        <p:sp>
          <p:nvSpPr>
            <p:cNvPr id="15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5948" y="740316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84728" y="969611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0408" y="1484755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Media på Internett 4" title="Gjess som skadebeiter.">
            <a:hlinkClick r:id="" action="ppaction://media"/>
            <a:extLst>
              <a:ext uri="{FF2B5EF4-FFF2-40B4-BE49-F238E27FC236}">
                <a16:creationId xmlns:a16="http://schemas.microsoft.com/office/drawing/2014/main" id="{A1B488FE-0A49-3717-B0CE-A80BE9270B21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3019281"/>
            <a:ext cx="5243391" cy="2962515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AAB16BB-49DD-6FBB-F863-AA2A2CE17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29042" y="879355"/>
            <a:ext cx="4124758" cy="51207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Sædgås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685800" indent="-457200">
              <a:buFont typeface="+mj-lt"/>
              <a:buAutoNum type="arabicPeriod"/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Grågås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685800" indent="-457200">
              <a:buFont typeface="+mj-lt"/>
              <a:buAutoNum type="arabicPeriod"/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Kortnebbgås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457200"/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Grågåsa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veier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opp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til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5.5 kg.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Siste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jaktsesong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ble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det felt 15.300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grågjess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. Den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hekker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langs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kysten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i det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meste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av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landet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. Vi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har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store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bestander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som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tåler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mer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jakt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.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Grågåsa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beiter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gjerne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på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innmark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.  Mange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steder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deles det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ut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tillatelser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til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skadefelling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før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vanlig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jakttid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.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Grågåsa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har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oransje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nebb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og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gråbrune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fjær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. Den er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lysere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på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undersiden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.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Voksne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fugler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har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svarte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flekker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på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bryst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og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buk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. 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7119903-AD79-47A2-E777-7D7442AC5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203301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05DFD11-5290-84B3-C8C9-D81D79CF8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8643"/>
            <a:ext cx="5243394" cy="22255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16  Hvilken gåseart ser du på videoen?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81934"/>
            <a:ext cx="0" cy="647606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4F88D19-C269-4F98-BE6B-CFB6207D3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0408" y="740316"/>
            <a:ext cx="465458" cy="872153"/>
            <a:chOff x="6110408" y="740316"/>
            <a:chExt cx="465458" cy="872153"/>
          </a:xfrm>
        </p:grpSpPr>
        <p:sp>
          <p:nvSpPr>
            <p:cNvPr id="15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5948" y="740316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84728" y="969611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0408" y="1484755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Media på Internett 4" title="Hvilken gåseart?">
            <a:hlinkClick r:id="" action="ppaction://media"/>
            <a:extLst>
              <a:ext uri="{FF2B5EF4-FFF2-40B4-BE49-F238E27FC236}">
                <a16:creationId xmlns:a16="http://schemas.microsoft.com/office/drawing/2014/main" id="{D6269512-F6E6-6E2F-ECDF-9688751E0F3B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3019281"/>
            <a:ext cx="5243391" cy="2962515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D1A12BE-DBF2-C56B-692B-92E26E17F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29042" y="879355"/>
            <a:ext cx="4124758" cy="51207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Kanadagås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685800" indent="-457200">
              <a:buFont typeface="+mj-lt"/>
              <a:buAutoNum type="arabicPeriod"/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Hvitkinngås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685800" indent="-457200">
              <a:buFont typeface="+mj-lt"/>
              <a:buAutoNum type="arabicPeriod"/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Ringgås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457200"/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Kanadagåsa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er den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største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gåsa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i Norge.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Hannen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kan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veie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opp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til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6 kilo. Den var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opprinnelig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satt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ut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flere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steder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i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Sørnorge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. Den fins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nå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over det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meste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av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landet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. Den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har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svarte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bein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hode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og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hals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, med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hvit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stripe under haka. Hos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hvitkinngås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er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denne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stripen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mye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breiere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og den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har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noe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hvitt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i panna.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Kanadagåsa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oppholder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seg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mye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samme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steder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som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grågåsa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. 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90F02D1-017E-292B-6BCA-C660D73DB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340758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1F35B7B-1AD3-A3F3-3141-635E269D4C1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" r="9174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Rectangle 820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1D549C-0FF5-2103-A06D-1A72B3A39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/>
              <a:t>17  Denne hekker på Svalbard men mellomlander i Norge. Navn?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CD5B4CD-8B81-380E-2736-F9A1D021E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434201"/>
            <a:ext cx="4932680" cy="374276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571500" indent="-342900">
              <a:buFont typeface="+mj-lt"/>
              <a:buAutoNum type="arabicPeriod"/>
            </a:pPr>
            <a:r>
              <a:rPr lang="en-US" sz="1800" dirty="0" err="1"/>
              <a:t>Sædgås</a:t>
            </a:r>
            <a:endParaRPr lang="en-US" sz="1800" dirty="0"/>
          </a:p>
          <a:p>
            <a:pPr marL="571500" indent="-342900">
              <a:buFont typeface="+mj-lt"/>
              <a:buAutoNum type="arabicPeriod"/>
            </a:pPr>
            <a:r>
              <a:rPr lang="en-US" sz="1800" dirty="0" err="1"/>
              <a:t>Grågås</a:t>
            </a:r>
            <a:endParaRPr lang="en-US" sz="1800" dirty="0"/>
          </a:p>
          <a:p>
            <a:pPr marL="571500" indent="-342900">
              <a:buFont typeface="+mj-lt"/>
              <a:buAutoNum type="arabicPeriod"/>
            </a:pPr>
            <a:r>
              <a:rPr lang="en-US" sz="1800" dirty="0" err="1"/>
              <a:t>Kortnebbgås</a:t>
            </a:r>
            <a:endParaRPr lang="en-US" sz="1800" dirty="0"/>
          </a:p>
          <a:p>
            <a:pPr marL="0"/>
            <a:endParaRPr lang="en-US" sz="1700" dirty="0"/>
          </a:p>
          <a:p>
            <a:pPr marL="0" indent="0">
              <a:buNone/>
            </a:pPr>
            <a:r>
              <a:rPr lang="en-US" sz="2000" dirty="0" err="1"/>
              <a:t>Kortnebbgåsa</a:t>
            </a:r>
            <a:r>
              <a:rPr lang="en-US" sz="2000" dirty="0"/>
              <a:t> </a:t>
            </a:r>
            <a:r>
              <a:rPr lang="en-US" sz="2000" dirty="0" err="1"/>
              <a:t>hekker</a:t>
            </a:r>
            <a:r>
              <a:rPr lang="en-US" sz="2000" dirty="0"/>
              <a:t> på Svalbard. Den </a:t>
            </a:r>
            <a:r>
              <a:rPr lang="en-US" sz="2000" dirty="0" err="1"/>
              <a:t>jaktes</a:t>
            </a:r>
            <a:r>
              <a:rPr lang="en-US" sz="2000" dirty="0"/>
              <a:t> på </a:t>
            </a:r>
            <a:r>
              <a:rPr lang="en-US" sz="2000" dirty="0" err="1"/>
              <a:t>trekket</a:t>
            </a:r>
            <a:r>
              <a:rPr lang="en-US" sz="2000" dirty="0"/>
              <a:t> </a:t>
            </a:r>
            <a:r>
              <a:rPr lang="en-US" sz="2000" dirty="0" err="1"/>
              <a:t>sørover</a:t>
            </a:r>
            <a:r>
              <a:rPr lang="en-US" sz="2000" dirty="0"/>
              <a:t> om </a:t>
            </a:r>
            <a:r>
              <a:rPr lang="en-US" sz="2000" dirty="0" err="1"/>
              <a:t>høsten</a:t>
            </a:r>
            <a:r>
              <a:rPr lang="en-US" sz="2000" dirty="0"/>
              <a:t>. </a:t>
            </a:r>
            <a:r>
              <a:rPr lang="en-US" sz="2000" dirty="0" err="1"/>
              <a:t>Siste</a:t>
            </a:r>
            <a:r>
              <a:rPr lang="en-US" sz="2000" dirty="0"/>
              <a:t> </a:t>
            </a:r>
            <a:r>
              <a:rPr lang="en-US" sz="2000" dirty="0" err="1"/>
              <a:t>jaktsesong</a:t>
            </a:r>
            <a:r>
              <a:rPr lang="en-US" sz="2000" dirty="0"/>
              <a:t> </a:t>
            </a:r>
            <a:r>
              <a:rPr lang="en-US" sz="2000" dirty="0" err="1"/>
              <a:t>ble</a:t>
            </a:r>
            <a:r>
              <a:rPr lang="en-US" sz="2000" dirty="0"/>
              <a:t> det felt 4.800 </a:t>
            </a:r>
            <a:r>
              <a:rPr lang="en-US" sz="2000" dirty="0" err="1"/>
              <a:t>kortnebbgjess</a:t>
            </a:r>
            <a:r>
              <a:rPr lang="en-US" sz="2000" dirty="0"/>
              <a:t>. </a:t>
            </a:r>
            <a:r>
              <a:rPr lang="en-US" sz="2000" dirty="0" err="1"/>
              <a:t>Noen</a:t>
            </a:r>
            <a:r>
              <a:rPr lang="en-US" sz="2000" dirty="0"/>
              <a:t> </a:t>
            </a:r>
            <a:r>
              <a:rPr lang="en-US" sz="2000" dirty="0" err="1"/>
              <a:t>steder</a:t>
            </a:r>
            <a:r>
              <a:rPr lang="en-US" sz="2000" dirty="0"/>
              <a:t> </a:t>
            </a:r>
            <a:r>
              <a:rPr lang="en-US" sz="2000" dirty="0" err="1"/>
              <a:t>slår</a:t>
            </a:r>
            <a:r>
              <a:rPr lang="en-US" sz="2000" dirty="0"/>
              <a:t> det </a:t>
            </a:r>
            <a:r>
              <a:rPr lang="en-US" sz="2000" dirty="0" err="1"/>
              <a:t>ned</a:t>
            </a:r>
            <a:r>
              <a:rPr lang="en-US" sz="2000" dirty="0"/>
              <a:t> </a:t>
            </a:r>
            <a:r>
              <a:rPr lang="en-US" sz="2000" dirty="0" err="1"/>
              <a:t>flokker</a:t>
            </a:r>
            <a:r>
              <a:rPr lang="en-US" sz="2000" dirty="0"/>
              <a:t> av </a:t>
            </a:r>
            <a:r>
              <a:rPr lang="en-US" sz="2000" dirty="0" err="1"/>
              <a:t>kortnebbgås</a:t>
            </a:r>
            <a:r>
              <a:rPr lang="en-US" sz="2000" dirty="0"/>
              <a:t> for å </a:t>
            </a:r>
            <a:r>
              <a:rPr lang="en-US" sz="2000" dirty="0" err="1"/>
              <a:t>beite</a:t>
            </a:r>
            <a:r>
              <a:rPr lang="en-US" sz="2000" dirty="0"/>
              <a:t> og </a:t>
            </a:r>
            <a:r>
              <a:rPr lang="en-US" sz="2000" dirty="0" err="1"/>
              <a:t>hvile</a:t>
            </a:r>
            <a:r>
              <a:rPr lang="en-US" sz="2000" dirty="0"/>
              <a:t>. </a:t>
            </a:r>
            <a:r>
              <a:rPr lang="en-US" sz="2000" dirty="0" err="1"/>
              <a:t>Kortnebbgåsa</a:t>
            </a:r>
            <a:r>
              <a:rPr lang="en-US" sz="2000" dirty="0"/>
              <a:t> </a:t>
            </a:r>
            <a:r>
              <a:rPr lang="en-US" sz="2000" dirty="0" err="1"/>
              <a:t>veier</a:t>
            </a:r>
            <a:r>
              <a:rPr lang="en-US" sz="2000" dirty="0"/>
              <a:t> </a:t>
            </a:r>
            <a:r>
              <a:rPr lang="en-US" sz="2000" dirty="0" err="1"/>
              <a:t>mellom</a:t>
            </a:r>
            <a:r>
              <a:rPr lang="en-US" sz="2000" dirty="0"/>
              <a:t> 2,2 og 2.8 kg, og er </a:t>
            </a:r>
            <a:r>
              <a:rPr lang="en-US" sz="2000" dirty="0" err="1"/>
              <a:t>en</a:t>
            </a:r>
            <a:r>
              <a:rPr lang="en-US" sz="2000" dirty="0"/>
              <a:t> god del </a:t>
            </a:r>
            <a:r>
              <a:rPr lang="en-US" sz="2000" dirty="0" err="1"/>
              <a:t>mindre</a:t>
            </a:r>
            <a:r>
              <a:rPr lang="en-US" sz="2000" dirty="0"/>
              <a:t> </a:t>
            </a:r>
            <a:r>
              <a:rPr lang="en-US" sz="2000" dirty="0" err="1"/>
              <a:t>enn</a:t>
            </a:r>
            <a:r>
              <a:rPr lang="en-US" sz="2000" dirty="0"/>
              <a:t> </a:t>
            </a:r>
            <a:r>
              <a:rPr lang="en-US" sz="2000" dirty="0" err="1"/>
              <a:t>grågåsa</a:t>
            </a:r>
            <a:r>
              <a:rPr lang="en-US" sz="2000" dirty="0"/>
              <a:t>. Du ser at </a:t>
            </a:r>
            <a:r>
              <a:rPr lang="en-US" sz="2000" dirty="0" err="1"/>
              <a:t>nebbet</a:t>
            </a:r>
            <a:r>
              <a:rPr lang="en-US" sz="2000" dirty="0"/>
              <a:t> er </a:t>
            </a:r>
            <a:r>
              <a:rPr lang="en-US" sz="2000" dirty="0" err="1"/>
              <a:t>kort</a:t>
            </a:r>
            <a:r>
              <a:rPr lang="en-US" sz="2000" dirty="0"/>
              <a:t> og </a:t>
            </a:r>
            <a:r>
              <a:rPr lang="en-US" sz="2000" dirty="0" err="1"/>
              <a:t>har</a:t>
            </a:r>
            <a:r>
              <a:rPr lang="en-US" sz="2000" dirty="0"/>
              <a:t> </a:t>
            </a:r>
            <a:r>
              <a:rPr lang="en-US" sz="2000" dirty="0" err="1"/>
              <a:t>svarte</a:t>
            </a:r>
            <a:r>
              <a:rPr lang="en-US" sz="2000" dirty="0"/>
              <a:t> felt. 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27AB69E-2A49-A55C-551C-C844D73DE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104733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7" name="Rectangle 92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D816204-9397-274C-95B3-500A8A45215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3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8" name="Rectangle 92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895A162-0C58-4DCA-8E9A-479864375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/>
              <a:t>18  Er det samme regler for gåsejakt i Finnmark som i resten av landet?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FC056A9-CC9F-D16C-B2E8-0E0E9D613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867" y="2434200"/>
            <a:ext cx="4443305" cy="4210439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2000" i="0" dirty="0" err="1">
                <a:effectLst/>
              </a:rPr>
              <a:t>Jakta</a:t>
            </a:r>
            <a:r>
              <a:rPr lang="en-US" sz="2000" i="0" dirty="0">
                <a:effectLst/>
              </a:rPr>
              <a:t> der </a:t>
            </a:r>
            <a:r>
              <a:rPr lang="en-US" sz="2000" i="0" dirty="0" err="1">
                <a:effectLst/>
              </a:rPr>
              <a:t>begynner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litt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før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grunnet</a:t>
            </a:r>
            <a:r>
              <a:rPr lang="en-US" sz="2000" i="0" dirty="0">
                <a:effectLst/>
              </a:rPr>
              <a:t> lang </a:t>
            </a:r>
            <a:r>
              <a:rPr lang="en-US" sz="2000" i="0" dirty="0" err="1">
                <a:effectLst/>
              </a:rPr>
              <a:t>vinter</a:t>
            </a:r>
            <a:r>
              <a:rPr lang="en-US" sz="2000" i="0" dirty="0"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>
                <a:effectLst/>
              </a:rPr>
              <a:t>Det er </a:t>
            </a:r>
            <a:r>
              <a:rPr lang="en-US" sz="2000" i="0" dirty="0" err="1">
                <a:effectLst/>
              </a:rPr>
              <a:t>litt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andre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jakttider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steder</a:t>
            </a:r>
            <a:r>
              <a:rPr lang="en-US" sz="2000" i="0" dirty="0">
                <a:effectLst/>
              </a:rPr>
              <a:t> der du </a:t>
            </a:r>
            <a:r>
              <a:rPr lang="en-US" sz="2000" i="0" dirty="0" err="1">
                <a:effectLst/>
              </a:rPr>
              <a:t>ikke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kan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jakte</a:t>
            </a:r>
            <a:r>
              <a:rPr lang="en-US" sz="2000" i="0" dirty="0"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>
                <a:effectLst/>
              </a:rPr>
              <a:t>I </a:t>
            </a:r>
            <a:r>
              <a:rPr lang="en-US" sz="2000" i="0" dirty="0" err="1">
                <a:effectLst/>
              </a:rPr>
              <a:t>Finnmark</a:t>
            </a:r>
            <a:r>
              <a:rPr lang="en-US" sz="2000" i="0" dirty="0">
                <a:effectLst/>
              </a:rPr>
              <a:t> er det </a:t>
            </a:r>
            <a:r>
              <a:rPr lang="en-US" sz="2000" i="0" dirty="0" err="1">
                <a:effectLst/>
              </a:rPr>
              <a:t>utvidet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jakttid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grunnet</a:t>
            </a:r>
            <a:r>
              <a:rPr lang="en-US" sz="2000" i="0" dirty="0">
                <a:effectLst/>
              </a:rPr>
              <a:t> store </a:t>
            </a:r>
            <a:r>
              <a:rPr lang="en-US" sz="2000" i="0" dirty="0" err="1">
                <a:effectLst/>
              </a:rPr>
              <a:t>bestander</a:t>
            </a:r>
            <a:r>
              <a:rPr lang="en-US" sz="2000" i="0" dirty="0">
                <a:effectLst/>
              </a:rPr>
              <a:t>.</a:t>
            </a:r>
          </a:p>
          <a:p>
            <a:pPr marL="0" indent="0">
              <a:buNone/>
            </a:pPr>
            <a:r>
              <a:rPr lang="en-US" sz="2000" i="0" dirty="0" err="1">
                <a:effectLst/>
              </a:rPr>
              <a:t>Årsaken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til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andre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regler</a:t>
            </a:r>
            <a:r>
              <a:rPr lang="en-US" sz="2000" i="0" dirty="0">
                <a:effectLst/>
              </a:rPr>
              <a:t> i </a:t>
            </a:r>
            <a:r>
              <a:rPr lang="en-US" sz="2000" i="0" dirty="0" err="1">
                <a:effectLst/>
              </a:rPr>
              <a:t>Finnmark</a:t>
            </a:r>
            <a:r>
              <a:rPr lang="en-US" sz="2000" i="0" dirty="0">
                <a:effectLst/>
              </a:rPr>
              <a:t> ser du på </a:t>
            </a:r>
            <a:r>
              <a:rPr lang="en-US" sz="2000" i="0" dirty="0" err="1">
                <a:effectLst/>
              </a:rPr>
              <a:t>bildet</a:t>
            </a:r>
            <a:r>
              <a:rPr lang="en-US" sz="2000" i="0" dirty="0">
                <a:effectLst/>
              </a:rPr>
              <a:t>. Det er den </a:t>
            </a:r>
            <a:r>
              <a:rPr lang="en-US" sz="2000" i="0" dirty="0" err="1">
                <a:effectLst/>
              </a:rPr>
              <a:t>sterkt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fredete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dverggåsa</a:t>
            </a:r>
            <a:r>
              <a:rPr lang="en-US" sz="2000" i="0" dirty="0">
                <a:effectLst/>
              </a:rPr>
              <a:t>. Den </a:t>
            </a:r>
            <a:r>
              <a:rPr lang="en-US" sz="2000" i="0" dirty="0" err="1">
                <a:effectLst/>
              </a:rPr>
              <a:t>har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hvit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panneflekk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veier</a:t>
            </a:r>
            <a:r>
              <a:rPr lang="en-US" sz="2000" i="0" dirty="0">
                <a:effectLst/>
              </a:rPr>
              <a:t> under 2 kilo. </a:t>
            </a:r>
            <a:r>
              <a:rPr lang="en-US" sz="2000" i="0" dirty="0" err="1">
                <a:effectLst/>
              </a:rPr>
              <a:t>Vær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særlig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oppmerksom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dersom</a:t>
            </a:r>
            <a:r>
              <a:rPr lang="en-US" sz="2000" i="0" dirty="0">
                <a:effectLst/>
              </a:rPr>
              <a:t> du </a:t>
            </a:r>
            <a:r>
              <a:rPr lang="en-US" sz="2000" i="0" dirty="0" err="1">
                <a:effectLst/>
              </a:rPr>
              <a:t>skal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jakte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gås</a:t>
            </a:r>
            <a:r>
              <a:rPr lang="en-US" sz="2000" i="0" dirty="0">
                <a:effectLst/>
              </a:rPr>
              <a:t> i </a:t>
            </a:r>
            <a:r>
              <a:rPr lang="en-US" sz="2000" i="0" dirty="0" err="1">
                <a:effectLst/>
              </a:rPr>
              <a:t>Finnmark</a:t>
            </a:r>
            <a:r>
              <a:rPr lang="en-US" sz="2000" i="0" dirty="0">
                <a:effectLst/>
              </a:rPr>
              <a:t>, Troms og </a:t>
            </a:r>
            <a:r>
              <a:rPr lang="en-US" sz="2000" i="0" dirty="0" err="1">
                <a:effectLst/>
              </a:rPr>
              <a:t>deler</a:t>
            </a:r>
            <a:r>
              <a:rPr lang="en-US" sz="2000" i="0" dirty="0">
                <a:effectLst/>
              </a:rPr>
              <a:t> av </a:t>
            </a:r>
            <a:r>
              <a:rPr lang="en-US" sz="2000" i="0" dirty="0" err="1">
                <a:effectLst/>
              </a:rPr>
              <a:t>Nordland</a:t>
            </a:r>
            <a:r>
              <a:rPr lang="en-US" sz="2000" i="0" dirty="0">
                <a:effectLst/>
              </a:rPr>
              <a:t>. Her er det </a:t>
            </a:r>
            <a:r>
              <a:rPr lang="en-US" sz="2000" i="0" dirty="0" err="1">
                <a:effectLst/>
              </a:rPr>
              <a:t>egne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regler</a:t>
            </a:r>
            <a:r>
              <a:rPr lang="en-US" sz="2000" i="0" dirty="0">
                <a:effectLst/>
              </a:rPr>
              <a:t> for </a:t>
            </a:r>
            <a:r>
              <a:rPr lang="en-US" sz="2000" i="0" dirty="0" err="1">
                <a:effectLst/>
              </a:rPr>
              <a:t>hvor</a:t>
            </a:r>
            <a:r>
              <a:rPr lang="en-US" sz="2000" i="0" dirty="0">
                <a:effectLst/>
              </a:rPr>
              <a:t> du </a:t>
            </a:r>
            <a:r>
              <a:rPr lang="en-US" sz="2000" i="0" dirty="0" err="1">
                <a:effectLst/>
              </a:rPr>
              <a:t>kan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jakte</a:t>
            </a:r>
            <a:r>
              <a:rPr lang="en-US" sz="2000" i="0" dirty="0">
                <a:effectLst/>
              </a:rPr>
              <a:t> og det er </a:t>
            </a:r>
            <a:r>
              <a:rPr lang="en-US" sz="2000" i="0" dirty="0" err="1">
                <a:effectLst/>
              </a:rPr>
              <a:t>egne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jakttider</a:t>
            </a:r>
            <a:r>
              <a:rPr lang="en-US" sz="2000" i="0" dirty="0">
                <a:effectLst/>
              </a:rPr>
              <a:t> for hele </a:t>
            </a:r>
            <a:r>
              <a:rPr lang="en-US" sz="2000" i="0" dirty="0" err="1">
                <a:effectLst/>
              </a:rPr>
              <a:t>eller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deler</a:t>
            </a:r>
            <a:r>
              <a:rPr lang="en-US" sz="2000" i="0" dirty="0">
                <a:effectLst/>
              </a:rPr>
              <a:t> av </a:t>
            </a:r>
            <a:r>
              <a:rPr lang="en-US" sz="2000" i="0" dirty="0" err="1">
                <a:effectLst/>
              </a:rPr>
              <a:t>disse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fylkene</a:t>
            </a:r>
            <a:r>
              <a:rPr lang="en-US" sz="2000" i="0" dirty="0">
                <a:effectLst/>
              </a:rPr>
              <a:t>. </a:t>
            </a:r>
            <a:br>
              <a:rPr lang="en-US" sz="2000" b="1" i="0" dirty="0">
                <a:effectLst/>
              </a:rPr>
            </a:br>
            <a:br>
              <a:rPr lang="en-US" sz="1400" b="1" i="0" dirty="0">
                <a:effectLst/>
              </a:rPr>
            </a:br>
            <a:endParaRPr lang="en-US" sz="1400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6C27D1E-FC7D-CD4C-FDA8-ED71CB17C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23778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10488D-5B5F-B677-CA19-0AB1406B911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7" r="3992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2C0A30D-9E66-6B13-98CA-65C2358D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1  </a:t>
            </a:r>
            <a:r>
              <a:rPr lang="en-US" sz="4000" dirty="0" err="1"/>
              <a:t>Hvilken</a:t>
            </a:r>
            <a:r>
              <a:rPr lang="en-US" sz="4000" dirty="0"/>
              <a:t> art er </a:t>
            </a:r>
            <a:r>
              <a:rPr lang="en-US" sz="4000" dirty="0" err="1"/>
              <a:t>dette</a:t>
            </a:r>
            <a:r>
              <a:rPr lang="en-US" sz="4000" dirty="0"/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631EB70-7557-7CA7-8A14-8CDB5CE05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2000" dirty="0" err="1"/>
              <a:t>Stokkand</a:t>
            </a:r>
            <a:endParaRPr lang="en-US" sz="2000" dirty="0"/>
          </a:p>
          <a:p>
            <a:pPr marL="685800" indent="-457200">
              <a:buFont typeface="+mj-lt"/>
              <a:buAutoNum type="arabicPeriod"/>
            </a:pPr>
            <a:r>
              <a:rPr lang="en-US" sz="2000" dirty="0" err="1"/>
              <a:t>Brunnakke</a:t>
            </a:r>
            <a:endParaRPr lang="en-US" sz="2000" dirty="0"/>
          </a:p>
          <a:p>
            <a:pPr marL="685800" indent="-457200">
              <a:buFont typeface="+mj-lt"/>
              <a:buAutoNum type="arabicPeriod"/>
            </a:pPr>
            <a:r>
              <a:rPr lang="en-US" sz="2000" dirty="0" err="1"/>
              <a:t>Kvinand</a:t>
            </a:r>
            <a:endParaRPr lang="en-US" sz="2000" dirty="0"/>
          </a:p>
          <a:p>
            <a:endParaRPr lang="en-US" sz="2000" dirty="0"/>
          </a:p>
          <a:p>
            <a:pPr marL="0"/>
            <a:r>
              <a:rPr lang="en-US" sz="2000" dirty="0" err="1"/>
              <a:t>Brunnakke</a:t>
            </a:r>
            <a:r>
              <a:rPr lang="en-US" sz="2000" dirty="0"/>
              <a:t> er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jaktbar</a:t>
            </a:r>
            <a:r>
              <a:rPr lang="en-US" sz="2000" dirty="0"/>
              <a:t> </a:t>
            </a:r>
            <a:r>
              <a:rPr lang="en-US" sz="2000" dirty="0" err="1"/>
              <a:t>andeart</a:t>
            </a:r>
            <a:r>
              <a:rPr lang="en-US" sz="2000" dirty="0"/>
              <a:t>. Den </a:t>
            </a:r>
            <a:r>
              <a:rPr lang="en-US" sz="2000" dirty="0" err="1"/>
              <a:t>hører</a:t>
            </a:r>
            <a:r>
              <a:rPr lang="en-US" sz="2000" dirty="0"/>
              <a:t> </a:t>
            </a:r>
            <a:r>
              <a:rPr lang="en-US" sz="2000" dirty="0" err="1"/>
              <a:t>til</a:t>
            </a:r>
            <a:r>
              <a:rPr lang="en-US" sz="2000" dirty="0"/>
              <a:t> </a:t>
            </a:r>
            <a:r>
              <a:rPr lang="en-US" sz="2000" dirty="0" err="1"/>
              <a:t>gruppa</a:t>
            </a:r>
            <a:r>
              <a:rPr lang="en-US" sz="2000" dirty="0"/>
              <a:t> </a:t>
            </a:r>
            <a:r>
              <a:rPr lang="en-US" sz="2000" dirty="0" err="1"/>
              <a:t>gressender</a:t>
            </a:r>
            <a:r>
              <a:rPr lang="en-US" sz="2000" dirty="0"/>
              <a:t>. De </a:t>
            </a:r>
            <a:r>
              <a:rPr lang="en-US" sz="2000" dirty="0" err="1"/>
              <a:t>svømmer</a:t>
            </a:r>
            <a:r>
              <a:rPr lang="en-US" sz="2000" dirty="0"/>
              <a:t> med </a:t>
            </a:r>
            <a:r>
              <a:rPr lang="en-US" sz="2000" dirty="0" err="1"/>
              <a:t>stjerten</a:t>
            </a:r>
            <a:r>
              <a:rPr lang="en-US" sz="2000" dirty="0"/>
              <a:t> </a:t>
            </a:r>
            <a:r>
              <a:rPr lang="en-US" sz="2000" dirty="0" err="1"/>
              <a:t>opp</a:t>
            </a:r>
            <a:r>
              <a:rPr lang="en-US" sz="2000" dirty="0"/>
              <a:t> og letter  </a:t>
            </a:r>
            <a:r>
              <a:rPr lang="en-US" sz="2000" dirty="0" err="1"/>
              <a:t>fra</a:t>
            </a:r>
            <a:r>
              <a:rPr lang="en-US" sz="2000" dirty="0"/>
              <a:t> </a:t>
            </a:r>
            <a:r>
              <a:rPr lang="en-US" sz="2000" dirty="0" err="1"/>
              <a:t>vannet</a:t>
            </a:r>
            <a:r>
              <a:rPr lang="en-US" sz="2000" dirty="0"/>
              <a:t> </a:t>
            </a:r>
            <a:r>
              <a:rPr lang="en-US" sz="2000" dirty="0" err="1"/>
              <a:t>uten</a:t>
            </a:r>
            <a:r>
              <a:rPr lang="en-US" sz="2000" dirty="0"/>
              <a:t> å </a:t>
            </a:r>
            <a:r>
              <a:rPr lang="en-US" sz="2000" dirty="0" err="1"/>
              <a:t>padle</a:t>
            </a:r>
            <a:r>
              <a:rPr lang="en-US" sz="2000" dirty="0"/>
              <a:t> fart med </a:t>
            </a:r>
            <a:r>
              <a:rPr lang="en-US" sz="2000" dirty="0" err="1"/>
              <a:t>føttene</a:t>
            </a:r>
            <a:r>
              <a:rPr lang="en-US" sz="2000" dirty="0"/>
              <a:t>. Mer </a:t>
            </a:r>
            <a:r>
              <a:rPr lang="en-US" sz="2000" dirty="0" err="1"/>
              <a:t>kunnskap</a:t>
            </a:r>
            <a:r>
              <a:rPr lang="en-US" sz="2000" dirty="0"/>
              <a:t> </a:t>
            </a:r>
            <a:r>
              <a:rPr lang="en-US" sz="2000" dirty="0" err="1"/>
              <a:t>finner</a:t>
            </a:r>
            <a:r>
              <a:rPr lang="en-US" sz="2000" dirty="0"/>
              <a:t> du i </a:t>
            </a:r>
            <a:r>
              <a:rPr lang="en-US" sz="2000" dirty="0" err="1"/>
              <a:t>Kapittel</a:t>
            </a:r>
            <a:r>
              <a:rPr lang="en-US" sz="2000" dirty="0"/>
              <a:t> 5 </a:t>
            </a:r>
            <a:r>
              <a:rPr lang="en-US" sz="2000" dirty="0" err="1"/>
              <a:t>artskunnskap</a:t>
            </a:r>
            <a:r>
              <a:rPr lang="en-US" sz="2000" dirty="0"/>
              <a:t>.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1F1DD14-6F47-703A-6D12-4873CA352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135610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2A7CC5-1C0B-0908-6E83-8E06E5F77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19  </a:t>
            </a:r>
            <a:r>
              <a:rPr lang="nb-NO" sz="3600" dirty="0"/>
              <a:t>På videoen ser du kortnebbgås og hvitkinngås. Er de jaktbare?</a:t>
            </a:r>
          </a:p>
        </p:txBody>
      </p:sp>
      <p:pic>
        <p:nvPicPr>
          <p:cNvPr id="5" name="Media på Internett 4" title="Hvitkinngås på Skogn">
            <a:hlinkClick r:id="" action="ppaction://media"/>
            <a:extLst>
              <a:ext uri="{FF2B5EF4-FFF2-40B4-BE49-F238E27FC236}">
                <a16:creationId xmlns:a16="http://schemas.microsoft.com/office/drawing/2014/main" id="{60CDB38B-C798-E57D-070A-1E6BF3F74C16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2538413"/>
            <a:ext cx="5181600" cy="2927350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62DD89E-E15A-E2CB-CD19-24187BA9E7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 algn="l" fontAlgn="ctr">
              <a:buFont typeface="+mj-lt"/>
              <a:buAutoNum type="arabicPeriod"/>
            </a:pPr>
            <a:r>
              <a:rPr lang="nb-NO" sz="2000" i="0" dirty="0">
                <a:solidFill>
                  <a:srgbClr val="3C434A"/>
                </a:solidFill>
                <a:effectLst/>
                <a:latin typeface="-apple-system"/>
              </a:rPr>
              <a:t>Begge er jaktbare men fredet i Finnmark.</a:t>
            </a:r>
          </a:p>
          <a:p>
            <a:pPr marL="457200" indent="-457200" algn="l" fontAlgn="ctr">
              <a:buFont typeface="+mj-lt"/>
              <a:buAutoNum type="arabicPeriod"/>
            </a:pPr>
            <a:r>
              <a:rPr lang="nb-NO" sz="2000" i="0" dirty="0">
                <a:solidFill>
                  <a:srgbClr val="3C434A"/>
                </a:solidFill>
                <a:effectLst/>
                <a:latin typeface="-apple-system"/>
              </a:rPr>
              <a:t>Kortnebbgåsa kan jaktes men ikke hvitkinngåsa.</a:t>
            </a:r>
          </a:p>
          <a:p>
            <a:pPr marL="457200" indent="-457200" algn="l" fontAlgn="ctr">
              <a:buFont typeface="+mj-lt"/>
              <a:buAutoNum type="arabicPeriod"/>
            </a:pPr>
            <a:r>
              <a:rPr lang="nb-NO" sz="2000" i="0" dirty="0">
                <a:solidFill>
                  <a:srgbClr val="3C434A"/>
                </a:solidFill>
                <a:effectLst/>
                <a:latin typeface="-apple-system"/>
              </a:rPr>
              <a:t>Begge kan jaktes men bare i Trøndelag og nordover.</a:t>
            </a:r>
          </a:p>
          <a:p>
            <a:pPr marL="0" indent="0">
              <a:buNone/>
            </a:pPr>
            <a:endParaRPr lang="nb-NO" b="1" i="0" dirty="0">
              <a:solidFill>
                <a:srgbClr val="3C434A"/>
              </a:solidFill>
              <a:effectLst/>
              <a:latin typeface="-apple-system"/>
            </a:endParaRPr>
          </a:p>
          <a:p>
            <a:pPr marL="0" indent="0">
              <a:buNone/>
            </a:pPr>
            <a:r>
              <a:rPr lang="nb-NO" sz="2400" i="0" dirty="0">
                <a:solidFill>
                  <a:srgbClr val="3C434A"/>
                </a:solidFill>
                <a:effectLst/>
                <a:latin typeface="-apple-system"/>
              </a:rPr>
              <a:t>Du ser den jaktbare kortnebbgåsa og to eksemplar av den fredete hvitkinngåsa. På videoen ser du at noen fredete arter kan blande seg inn i flokker med jaktbare gjess. Bruk derfor kikkerten og sjekk før du skyter. </a:t>
            </a:r>
            <a:br>
              <a:rPr lang="nb-NO" sz="2400" i="0" dirty="0">
                <a:solidFill>
                  <a:srgbClr val="3C434A"/>
                </a:solidFill>
                <a:effectLst/>
                <a:latin typeface="-apple-system"/>
              </a:rPr>
            </a:br>
            <a:br>
              <a:rPr lang="nb-NO" b="1" i="0" dirty="0">
                <a:solidFill>
                  <a:srgbClr val="3C434A"/>
                </a:solidFill>
                <a:effectLst/>
                <a:latin typeface="-apple-system"/>
              </a:rPr>
            </a:br>
            <a:br>
              <a:rPr lang="nb-NO" b="1" i="0" dirty="0">
                <a:solidFill>
                  <a:srgbClr val="3C434A"/>
                </a:solidFill>
                <a:effectLst/>
                <a:latin typeface="-apple-system"/>
              </a:rPr>
            </a:br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A648AE0-A595-401E-846F-6724E150C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248610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33E9AFA8-DDBB-DA3D-9945-6722F5F8DCF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" b="2670"/>
          <a:stretch/>
        </p:blipFill>
        <p:spPr bwMode="auto">
          <a:xfrm>
            <a:off x="180975" y="182880"/>
            <a:ext cx="11823637" cy="649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60B509A-75C2-F85A-8B53-23C409BAA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28065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20 Denne </a:t>
            </a:r>
            <a:r>
              <a:rPr lang="en-US" sz="4000" dirty="0" err="1">
                <a:solidFill>
                  <a:srgbClr val="000000"/>
                </a:solidFill>
              </a:rPr>
              <a:t>gåsa</a:t>
            </a:r>
            <a:r>
              <a:rPr lang="en-US" sz="4000" dirty="0">
                <a:solidFill>
                  <a:srgbClr val="000000"/>
                </a:solidFill>
              </a:rPr>
              <a:t> er </a:t>
            </a:r>
            <a:r>
              <a:rPr lang="en-US" sz="4000" dirty="0" err="1">
                <a:solidFill>
                  <a:srgbClr val="000000"/>
                </a:solidFill>
              </a:rPr>
              <a:t>jaktbar</a:t>
            </a:r>
            <a:r>
              <a:rPr lang="en-US" sz="4000" dirty="0">
                <a:solidFill>
                  <a:srgbClr val="000000"/>
                </a:solidFill>
              </a:rPr>
              <a:t> i hele Norge, men du </a:t>
            </a:r>
            <a:r>
              <a:rPr lang="en-US" sz="4000" dirty="0" err="1">
                <a:solidFill>
                  <a:srgbClr val="000000"/>
                </a:solidFill>
              </a:rPr>
              <a:t>kommer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neppe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til</a:t>
            </a:r>
            <a:r>
              <a:rPr lang="en-US" sz="4000" dirty="0">
                <a:solidFill>
                  <a:srgbClr val="000000"/>
                </a:solidFill>
              </a:rPr>
              <a:t> å se den. </a:t>
            </a:r>
            <a:r>
              <a:rPr lang="en-US" sz="4000" dirty="0" err="1">
                <a:solidFill>
                  <a:srgbClr val="000000"/>
                </a:solidFill>
              </a:rPr>
              <a:t>Hva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heter</a:t>
            </a:r>
            <a:r>
              <a:rPr lang="en-US" sz="4000" dirty="0">
                <a:solidFill>
                  <a:srgbClr val="000000"/>
                </a:solidFill>
              </a:rPr>
              <a:t> den?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C973A69-099F-83C5-09C9-F69F6EED0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3526300"/>
            <a:ext cx="10165218" cy="258845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2000" dirty="0" err="1">
                <a:solidFill>
                  <a:schemeClr val="accent2"/>
                </a:solidFill>
              </a:rPr>
              <a:t>Stripegås</a:t>
            </a:r>
            <a:endParaRPr lang="en-US" sz="2000" dirty="0">
              <a:solidFill>
                <a:schemeClr val="accent2"/>
              </a:solidFill>
            </a:endParaRPr>
          </a:p>
          <a:p>
            <a:pPr marL="685800" indent="-457200">
              <a:buFont typeface="+mj-lt"/>
              <a:buAutoNum type="arabicPeriod"/>
            </a:pPr>
            <a:r>
              <a:rPr lang="en-US" sz="2000" dirty="0" err="1">
                <a:solidFill>
                  <a:schemeClr val="accent2"/>
                </a:solidFill>
              </a:rPr>
              <a:t>Snøgås</a:t>
            </a:r>
            <a:endParaRPr lang="en-US" sz="2000" dirty="0">
              <a:solidFill>
                <a:schemeClr val="accent2"/>
              </a:solidFill>
            </a:endParaRPr>
          </a:p>
          <a:p>
            <a:pPr marL="685800" indent="-457200">
              <a:buFont typeface="+mj-lt"/>
              <a:buAutoNum type="arabicPeriod"/>
            </a:pPr>
            <a:r>
              <a:rPr lang="en-US" sz="2000" dirty="0" err="1">
                <a:solidFill>
                  <a:schemeClr val="accent2"/>
                </a:solidFill>
              </a:rPr>
              <a:t>Himalayagås</a:t>
            </a:r>
            <a:endParaRPr lang="en-US" sz="2000" dirty="0">
              <a:solidFill>
                <a:schemeClr val="accent2"/>
              </a:solidFill>
            </a:endParaRPr>
          </a:p>
          <a:p>
            <a:pPr marL="457200"/>
            <a:endParaRPr lang="en-US" sz="17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 err="1">
                <a:solidFill>
                  <a:schemeClr val="accent2"/>
                </a:solidFill>
              </a:rPr>
              <a:t>Stripegåsa</a:t>
            </a:r>
            <a:r>
              <a:rPr lang="en-US" sz="2000" dirty="0">
                <a:solidFill>
                  <a:schemeClr val="accent2"/>
                </a:solidFill>
              </a:rPr>
              <a:t> er </a:t>
            </a:r>
            <a:r>
              <a:rPr lang="en-US" sz="2000" dirty="0" err="1">
                <a:solidFill>
                  <a:schemeClr val="accent2"/>
                </a:solidFill>
              </a:rPr>
              <a:t>en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ny</a:t>
            </a:r>
            <a:r>
              <a:rPr lang="en-US" sz="2000" dirty="0">
                <a:solidFill>
                  <a:schemeClr val="accent2"/>
                </a:solidFill>
              </a:rPr>
              <a:t> art vi </a:t>
            </a:r>
            <a:r>
              <a:rPr lang="en-US" sz="2000" dirty="0" err="1">
                <a:solidFill>
                  <a:schemeClr val="accent2"/>
                </a:solidFill>
              </a:rPr>
              <a:t>ikke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ønsker</a:t>
            </a:r>
            <a:r>
              <a:rPr lang="en-US" sz="2000" dirty="0">
                <a:solidFill>
                  <a:schemeClr val="accent2"/>
                </a:solidFill>
              </a:rPr>
              <a:t> i Norge. Det er </a:t>
            </a:r>
            <a:r>
              <a:rPr lang="en-US" sz="2000" dirty="0" err="1">
                <a:solidFill>
                  <a:schemeClr val="accent2"/>
                </a:solidFill>
              </a:rPr>
              <a:t>lav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risiko</a:t>
            </a:r>
            <a:r>
              <a:rPr lang="en-US" sz="2000" dirty="0">
                <a:solidFill>
                  <a:schemeClr val="accent2"/>
                </a:solidFill>
              </a:rPr>
              <a:t> for </a:t>
            </a:r>
            <a:r>
              <a:rPr lang="en-US" sz="2000" dirty="0" err="1">
                <a:solidFill>
                  <a:schemeClr val="accent2"/>
                </a:solidFill>
              </a:rPr>
              <a:t>spredning</a:t>
            </a:r>
            <a:r>
              <a:rPr lang="en-US" sz="2000" dirty="0">
                <a:solidFill>
                  <a:schemeClr val="accent2"/>
                </a:solidFill>
              </a:rPr>
              <a:t>. </a:t>
            </a:r>
            <a:r>
              <a:rPr lang="en-US" sz="2000" dirty="0" err="1">
                <a:solidFill>
                  <a:schemeClr val="accent2"/>
                </a:solidFill>
              </a:rPr>
              <a:t>Fuglene</a:t>
            </a:r>
            <a:r>
              <a:rPr lang="en-US" sz="2000" dirty="0">
                <a:solidFill>
                  <a:schemeClr val="accent2"/>
                </a:solidFill>
              </a:rPr>
              <a:t> i Norge stammer </a:t>
            </a:r>
            <a:r>
              <a:rPr lang="en-US" sz="2000" dirty="0" err="1">
                <a:solidFill>
                  <a:schemeClr val="accent2"/>
                </a:solidFill>
              </a:rPr>
              <a:t>trolig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fra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gjess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som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har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rømt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fra</a:t>
            </a:r>
            <a:r>
              <a:rPr lang="en-US" sz="2000" dirty="0">
                <a:solidFill>
                  <a:schemeClr val="accent2"/>
                </a:solidFill>
              </a:rPr>
              <a:t> parker </a:t>
            </a:r>
            <a:r>
              <a:rPr lang="en-US" sz="2000" dirty="0" err="1">
                <a:solidFill>
                  <a:schemeClr val="accent2"/>
                </a:solidFill>
              </a:rPr>
              <a:t>lengre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sør</a:t>
            </a:r>
            <a:r>
              <a:rPr lang="en-US" sz="2000" dirty="0">
                <a:solidFill>
                  <a:schemeClr val="accent2"/>
                </a:solidFill>
              </a:rPr>
              <a:t> i Europa. Den </a:t>
            </a:r>
            <a:r>
              <a:rPr lang="en-US" sz="2000" dirty="0" err="1">
                <a:solidFill>
                  <a:schemeClr val="accent2"/>
                </a:solidFill>
              </a:rPr>
              <a:t>kommer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opprinnelig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fra</a:t>
            </a:r>
            <a:r>
              <a:rPr lang="en-US" sz="2000" dirty="0">
                <a:solidFill>
                  <a:schemeClr val="accent2"/>
                </a:solidFill>
              </a:rPr>
              <a:t> Asia. Den </a:t>
            </a:r>
            <a:r>
              <a:rPr lang="en-US" sz="2000" dirty="0" err="1">
                <a:solidFill>
                  <a:schemeClr val="accent2"/>
                </a:solidFill>
              </a:rPr>
              <a:t>forekommer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ofte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som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innslag</a:t>
            </a:r>
            <a:r>
              <a:rPr lang="en-US" sz="2000" dirty="0">
                <a:solidFill>
                  <a:schemeClr val="accent2"/>
                </a:solidFill>
              </a:rPr>
              <a:t> i </a:t>
            </a:r>
            <a:r>
              <a:rPr lang="en-US" sz="2000" dirty="0" err="1">
                <a:solidFill>
                  <a:schemeClr val="accent2"/>
                </a:solidFill>
              </a:rPr>
              <a:t>flokker</a:t>
            </a:r>
            <a:r>
              <a:rPr lang="en-US" sz="2000" dirty="0">
                <a:solidFill>
                  <a:schemeClr val="accent2"/>
                </a:solidFill>
              </a:rPr>
              <a:t> av </a:t>
            </a:r>
            <a:r>
              <a:rPr lang="en-US" sz="2000" dirty="0" err="1">
                <a:solidFill>
                  <a:schemeClr val="accent2"/>
                </a:solidFill>
              </a:rPr>
              <a:t>andre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gjess</a:t>
            </a:r>
            <a:r>
              <a:rPr lang="en-US" sz="2000" dirty="0">
                <a:solidFill>
                  <a:schemeClr val="accent2"/>
                </a:solidFill>
              </a:rPr>
              <a:t>. Den </a:t>
            </a:r>
            <a:r>
              <a:rPr lang="en-US" sz="2000" dirty="0" err="1">
                <a:solidFill>
                  <a:schemeClr val="accent2"/>
                </a:solidFill>
              </a:rPr>
              <a:t>har</a:t>
            </a:r>
            <a:r>
              <a:rPr lang="en-US" sz="2000" dirty="0">
                <a:solidFill>
                  <a:schemeClr val="accent2"/>
                </a:solidFill>
              </a:rPr>
              <a:t> i </a:t>
            </a:r>
            <a:r>
              <a:rPr lang="en-US" sz="2000" dirty="0" err="1">
                <a:solidFill>
                  <a:schemeClr val="accent2"/>
                </a:solidFill>
              </a:rPr>
              <a:t>utgangspunktet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samme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jakttid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som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kanadagås</a:t>
            </a:r>
            <a:r>
              <a:rPr lang="en-US" sz="2000" dirty="0">
                <a:solidFill>
                  <a:schemeClr val="accent2"/>
                </a:solidFill>
              </a:rPr>
              <a:t>. 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0DA980A-99D8-7622-206A-A36AC801B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48367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3FFC5E-0C47-A53B-2494-2CF106265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21  </a:t>
            </a:r>
            <a:r>
              <a:rPr lang="nb-NO" sz="3600" dirty="0"/>
              <a:t>Har kanadagåsa samme jakttid som grågåsa?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59F5C2F-FF28-B0AF-0B1C-031321BA52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 algn="l" fontAlgn="ctr">
              <a:buFont typeface="+mj-lt"/>
              <a:buAutoNum type="arabicPeriod"/>
            </a:pPr>
            <a:r>
              <a:rPr lang="nb-NO" sz="2200" i="0" dirty="0">
                <a:solidFill>
                  <a:srgbClr val="3C434A"/>
                </a:solidFill>
                <a:effectLst/>
                <a:latin typeface="-apple-system"/>
              </a:rPr>
              <a:t>Ja, de har samme jakttid.</a:t>
            </a:r>
          </a:p>
          <a:p>
            <a:pPr marL="457200" indent="-457200" algn="l" fontAlgn="ctr">
              <a:buFont typeface="+mj-lt"/>
              <a:buAutoNum type="arabicPeriod"/>
            </a:pPr>
            <a:r>
              <a:rPr lang="nb-NO" sz="2200" i="0" dirty="0">
                <a:solidFill>
                  <a:srgbClr val="3C434A"/>
                </a:solidFill>
                <a:effectLst/>
                <a:latin typeface="-apple-system"/>
              </a:rPr>
              <a:t>Ja de har samme jakttid, med unntak av begrensninger på </a:t>
            </a:r>
            <a:r>
              <a:rPr lang="nb-NO" sz="2200" i="0" dirty="0" err="1">
                <a:solidFill>
                  <a:srgbClr val="3C434A"/>
                </a:solidFill>
                <a:effectLst/>
                <a:latin typeface="-apple-system"/>
              </a:rPr>
              <a:t>grågåsjakta</a:t>
            </a:r>
            <a:r>
              <a:rPr lang="nb-NO" sz="2200" i="0" dirty="0">
                <a:solidFill>
                  <a:srgbClr val="3C434A"/>
                </a:solidFill>
                <a:effectLst/>
                <a:latin typeface="-apple-system"/>
              </a:rPr>
              <a:t> i deler av </a:t>
            </a:r>
            <a:r>
              <a:rPr lang="nb-NO" sz="2200" i="0" dirty="0" err="1">
                <a:solidFill>
                  <a:srgbClr val="3C434A"/>
                </a:solidFill>
                <a:effectLst/>
                <a:latin typeface="-apple-system"/>
              </a:rPr>
              <a:t>Nordnorge</a:t>
            </a:r>
            <a:r>
              <a:rPr lang="nb-NO" sz="2200" i="0" dirty="0">
                <a:solidFill>
                  <a:srgbClr val="3C434A"/>
                </a:solidFill>
                <a:effectLst/>
                <a:latin typeface="-apple-system"/>
              </a:rPr>
              <a:t>.</a:t>
            </a:r>
          </a:p>
          <a:p>
            <a:pPr marL="457200" indent="-457200" algn="l" fontAlgn="ctr">
              <a:buFont typeface="+mj-lt"/>
              <a:buAutoNum type="arabicPeriod"/>
            </a:pPr>
            <a:r>
              <a:rPr lang="nb-NO" sz="2200" i="0" dirty="0">
                <a:solidFill>
                  <a:srgbClr val="3C434A"/>
                </a:solidFill>
                <a:effectLst/>
                <a:latin typeface="-apple-system"/>
              </a:rPr>
              <a:t>Nei, kanadagåsa er en invaderende art som det er jakttid på hele året. På grågåsa er det høstjakt.</a:t>
            </a:r>
          </a:p>
          <a:p>
            <a:pPr marL="0" indent="0">
              <a:buNone/>
            </a:pPr>
            <a:endParaRPr lang="nb-NO" b="1" i="0" dirty="0">
              <a:solidFill>
                <a:srgbClr val="3C434A"/>
              </a:solidFill>
              <a:effectLst/>
              <a:latin typeface="-apple-system"/>
            </a:endParaRPr>
          </a:p>
          <a:p>
            <a:pPr marL="0" indent="0">
              <a:buNone/>
            </a:pPr>
            <a:r>
              <a:rPr lang="nb-NO" sz="2400" i="0" dirty="0">
                <a:solidFill>
                  <a:srgbClr val="3C434A"/>
                </a:solidFill>
                <a:effectLst/>
                <a:latin typeface="-apple-system"/>
              </a:rPr>
              <a:t>De har samme jakttid, med unntak av begrensningene på </a:t>
            </a:r>
            <a:r>
              <a:rPr lang="nb-NO" sz="2400" i="0" dirty="0" err="1">
                <a:solidFill>
                  <a:srgbClr val="3C434A"/>
                </a:solidFill>
                <a:effectLst/>
                <a:latin typeface="-apple-system"/>
              </a:rPr>
              <a:t>grågåsjakt</a:t>
            </a:r>
            <a:r>
              <a:rPr lang="nb-NO" sz="2400" i="0" dirty="0">
                <a:solidFill>
                  <a:srgbClr val="3C434A"/>
                </a:solidFill>
                <a:effectLst/>
                <a:latin typeface="-apple-system"/>
              </a:rPr>
              <a:t> i deler av </a:t>
            </a:r>
            <a:r>
              <a:rPr lang="nb-NO" sz="2400" i="0" dirty="0" err="1">
                <a:solidFill>
                  <a:srgbClr val="3C434A"/>
                </a:solidFill>
                <a:effectLst/>
                <a:latin typeface="-apple-system"/>
              </a:rPr>
              <a:t>Nordnorge</a:t>
            </a:r>
            <a:r>
              <a:rPr lang="nb-NO" sz="2400" i="0" dirty="0">
                <a:solidFill>
                  <a:srgbClr val="3C434A"/>
                </a:solidFill>
                <a:effectLst/>
                <a:latin typeface="-apple-system"/>
              </a:rPr>
              <a:t>. Det går derfor greit om det detter en kanadagås som du trodde var en grågås i sørlige deler av Norge. </a:t>
            </a:r>
            <a:br>
              <a:rPr lang="nb-NO" b="1" i="0" dirty="0">
                <a:solidFill>
                  <a:srgbClr val="3C434A"/>
                </a:solidFill>
                <a:effectLst/>
                <a:latin typeface="-apple-system"/>
              </a:rPr>
            </a:br>
            <a:br>
              <a:rPr lang="nb-NO" b="1" i="0" dirty="0">
                <a:solidFill>
                  <a:srgbClr val="3C434A"/>
                </a:solidFill>
                <a:effectLst/>
                <a:latin typeface="-apple-system"/>
              </a:rPr>
            </a:br>
            <a:br>
              <a:rPr lang="nb-NO" b="1" i="0" dirty="0">
                <a:solidFill>
                  <a:srgbClr val="3C434A"/>
                </a:solidFill>
                <a:effectLst/>
                <a:latin typeface="-apple-system"/>
              </a:rPr>
            </a:br>
            <a:endParaRPr lang="nb-NO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6630F1B7-417A-A96B-3D58-2B2BEE25AA1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6084"/>
            <a:ext cx="5181600" cy="389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65E11F7-0A29-78B9-0FBA-2376B40CB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189346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39A1F5A-E57E-4178-8F57-A18DC747E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291618" cy="5097980"/>
          </a:xfrm>
          <a:custGeom>
            <a:avLst/>
            <a:gdLst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516105 w 6530408"/>
              <a:gd name="connsiteY8" fmla="*/ 476071 h 5753325"/>
              <a:gd name="connsiteX9" fmla="*/ 6488360 w 6530408"/>
              <a:gd name="connsiteY9" fmla="*/ 535865 h 5753325"/>
              <a:gd name="connsiteX10" fmla="*/ 6492864 w 6530408"/>
              <a:gd name="connsiteY10" fmla="*/ 615799 h 5753325"/>
              <a:gd name="connsiteX11" fmla="*/ 6459988 w 6530408"/>
              <a:gd name="connsiteY11" fmla="*/ 707628 h 5753325"/>
              <a:gd name="connsiteX12" fmla="*/ 6453989 w 6530408"/>
              <a:gd name="connsiteY12" fmla="*/ 711876 h 5753325"/>
              <a:gd name="connsiteX13" fmla="*/ 6453209 w 6530408"/>
              <a:gd name="connsiteY13" fmla="*/ 719127 h 5753325"/>
              <a:gd name="connsiteX14" fmla="*/ 6457662 w 6530408"/>
              <a:gd name="connsiteY14" fmla="*/ 723331 h 5753325"/>
              <a:gd name="connsiteX15" fmla="*/ 6447445 w 6530408"/>
              <a:gd name="connsiteY15" fmla="*/ 780003 h 5753325"/>
              <a:gd name="connsiteX16" fmla="*/ 6426552 w 6530408"/>
              <a:gd name="connsiteY16" fmla="*/ 845805 h 5753325"/>
              <a:gd name="connsiteX17" fmla="*/ 6434072 w 6530408"/>
              <a:gd name="connsiteY17" fmla="*/ 910733 h 5753325"/>
              <a:gd name="connsiteX18" fmla="*/ 6432570 w 6530408"/>
              <a:gd name="connsiteY18" fmla="*/ 983394 h 5753325"/>
              <a:gd name="connsiteX19" fmla="*/ 6431878 w 6530408"/>
              <a:gd name="connsiteY19" fmla="*/ 1026728 h 5753325"/>
              <a:gd name="connsiteX20" fmla="*/ 6414269 w 6530408"/>
              <a:gd name="connsiteY20" fmla="*/ 1151111 h 5753325"/>
              <a:gd name="connsiteX21" fmla="*/ 6371722 w 6530408"/>
              <a:gd name="connsiteY21" fmla="*/ 1318080 h 5753325"/>
              <a:gd name="connsiteX22" fmla="*/ 6356023 w 6530408"/>
              <a:gd name="connsiteY22" fmla="*/ 1356227 h 5753325"/>
              <a:gd name="connsiteX23" fmla="*/ 6356157 w 6530408"/>
              <a:gd name="connsiteY23" fmla="*/ 1361967 h 5753325"/>
              <a:gd name="connsiteX24" fmla="*/ 6350613 w 6530408"/>
              <a:gd name="connsiteY24" fmla="*/ 1393569 h 5753325"/>
              <a:gd name="connsiteX25" fmla="*/ 6357062 w 6530408"/>
              <a:gd name="connsiteY25" fmla="*/ 1444071 h 5753325"/>
              <a:gd name="connsiteX26" fmla="*/ 6364832 w 6530408"/>
              <a:gd name="connsiteY26" fmla="*/ 1478763 h 5753325"/>
              <a:gd name="connsiteX27" fmla="*/ 6369745 w 6530408"/>
              <a:gd name="connsiteY27" fmla="*/ 1495680 h 5753325"/>
              <a:gd name="connsiteX28" fmla="*/ 6370898 w 6530408"/>
              <a:gd name="connsiteY28" fmla="*/ 1513331 h 5753325"/>
              <a:gd name="connsiteX29" fmla="*/ 6368801 w 6530408"/>
              <a:gd name="connsiteY29" fmla="*/ 1527414 h 5753325"/>
              <a:gd name="connsiteX30" fmla="*/ 6359177 w 6530408"/>
              <a:gd name="connsiteY30" fmla="*/ 1639513 h 5753325"/>
              <a:gd name="connsiteX31" fmla="*/ 6299489 w 6530408"/>
              <a:gd name="connsiteY31" fmla="*/ 1784860 h 5753325"/>
              <a:gd name="connsiteX32" fmla="*/ 6267878 w 6530408"/>
              <a:gd name="connsiteY32" fmla="*/ 1858572 h 5753325"/>
              <a:gd name="connsiteX33" fmla="*/ 6251146 w 6530408"/>
              <a:gd name="connsiteY33" fmla="*/ 1926167 h 5753325"/>
              <a:gd name="connsiteX34" fmla="*/ 6210686 w 6530408"/>
              <a:gd name="connsiteY34" fmla="*/ 2014834 h 5753325"/>
              <a:gd name="connsiteX35" fmla="*/ 6106652 w 6530408"/>
              <a:gd name="connsiteY35" fmla="*/ 2150572 h 5753325"/>
              <a:gd name="connsiteX36" fmla="*/ 6097813 w 6530408"/>
              <a:gd name="connsiteY36" fmla="*/ 2172208 h 5753325"/>
              <a:gd name="connsiteX37" fmla="*/ 6095990 w 6530408"/>
              <a:gd name="connsiteY37" fmla="*/ 2181185 h 5753325"/>
              <a:gd name="connsiteX38" fmla="*/ 6090126 w 6530408"/>
              <a:gd name="connsiteY38" fmla="*/ 2192533 h 5753325"/>
              <a:gd name="connsiteX39" fmla="*/ 6089503 w 6530408"/>
              <a:gd name="connsiteY39" fmla="*/ 2192543 h 5753325"/>
              <a:gd name="connsiteX40" fmla="*/ 6084946 w 6530408"/>
              <a:gd name="connsiteY40" fmla="*/ 2203694 h 5753325"/>
              <a:gd name="connsiteX41" fmla="*/ 5987861 w 6530408"/>
              <a:gd name="connsiteY41" fmla="*/ 2304868 h 5753325"/>
              <a:gd name="connsiteX42" fmla="*/ 5973439 w 6530408"/>
              <a:gd name="connsiteY42" fmla="*/ 2385635 h 5753325"/>
              <a:gd name="connsiteX43" fmla="*/ 5916727 w 6530408"/>
              <a:gd name="connsiteY43" fmla="*/ 2458777 h 5753325"/>
              <a:gd name="connsiteX44" fmla="*/ 5856524 w 6530408"/>
              <a:gd name="connsiteY44" fmla="*/ 2583281 h 5753325"/>
              <a:gd name="connsiteX45" fmla="*/ 5838091 w 6530408"/>
              <a:gd name="connsiteY45" fmla="*/ 2753474 h 5753325"/>
              <a:gd name="connsiteX46" fmla="*/ 5777471 w 6530408"/>
              <a:gd name="connsiteY46" fmla="*/ 2901570 h 5753325"/>
              <a:gd name="connsiteX47" fmla="*/ 5723992 w 6530408"/>
              <a:gd name="connsiteY47" fmla="*/ 2998752 h 5753325"/>
              <a:gd name="connsiteX48" fmla="*/ 5557886 w 6530408"/>
              <a:gd name="connsiteY48" fmla="*/ 3329735 h 5753325"/>
              <a:gd name="connsiteX49" fmla="*/ 5471501 w 6530408"/>
              <a:gd name="connsiteY49" fmla="*/ 3462221 h 5753325"/>
              <a:gd name="connsiteX50" fmla="*/ 5465154 w 6530408"/>
              <a:gd name="connsiteY50" fmla="*/ 3541065 h 5753325"/>
              <a:gd name="connsiteX51" fmla="*/ 5437889 w 6530408"/>
              <a:gd name="connsiteY51" fmla="*/ 3559927 h 5753325"/>
              <a:gd name="connsiteX52" fmla="*/ 5432770 w 6530408"/>
              <a:gd name="connsiteY52" fmla="*/ 3562948 h 5753325"/>
              <a:gd name="connsiteX53" fmla="*/ 5406795 w 6530408"/>
              <a:gd name="connsiteY53" fmla="*/ 3578594 h 5753325"/>
              <a:gd name="connsiteX54" fmla="*/ 5381495 w 6530408"/>
              <a:gd name="connsiteY54" fmla="*/ 3599883 h 5753325"/>
              <a:gd name="connsiteX55" fmla="*/ 5363689 w 6530408"/>
              <a:gd name="connsiteY55" fmla="*/ 3633299 h 5753325"/>
              <a:gd name="connsiteX56" fmla="*/ 5291870 w 6530408"/>
              <a:gd name="connsiteY56" fmla="*/ 3799039 h 5753325"/>
              <a:gd name="connsiteX57" fmla="*/ 5241600 w 6530408"/>
              <a:gd name="connsiteY57" fmla="*/ 3894238 h 5753325"/>
              <a:gd name="connsiteX58" fmla="*/ 5211041 w 6530408"/>
              <a:gd name="connsiteY58" fmla="*/ 3924184 h 5753325"/>
              <a:gd name="connsiteX59" fmla="*/ 5176073 w 6530408"/>
              <a:gd name="connsiteY59" fmla="*/ 3970179 h 5753325"/>
              <a:gd name="connsiteX60" fmla="*/ 5172826 w 6530408"/>
              <a:gd name="connsiteY60" fmla="*/ 3991773 h 5753325"/>
              <a:gd name="connsiteX61" fmla="*/ 5157053 w 6530408"/>
              <a:gd name="connsiteY61" fmla="*/ 3997708 h 5753325"/>
              <a:gd name="connsiteX62" fmla="*/ 5127922 w 6530408"/>
              <a:gd name="connsiteY62" fmla="*/ 4022660 h 5753325"/>
              <a:gd name="connsiteX63" fmla="*/ 5020872 w 6530408"/>
              <a:gd name="connsiteY63" fmla="*/ 4075951 h 5753325"/>
              <a:gd name="connsiteX64" fmla="*/ 4991410 w 6530408"/>
              <a:gd name="connsiteY64" fmla="*/ 4087598 h 5753325"/>
              <a:gd name="connsiteX65" fmla="*/ 4930112 w 6530408"/>
              <a:gd name="connsiteY65" fmla="*/ 4138459 h 5753325"/>
              <a:gd name="connsiteX66" fmla="*/ 4834224 w 6530408"/>
              <a:gd name="connsiteY66" fmla="*/ 4231643 h 5753325"/>
              <a:gd name="connsiteX67" fmla="*/ 4812599 w 6530408"/>
              <a:gd name="connsiteY67" fmla="*/ 4249449 h 5753325"/>
              <a:gd name="connsiteX68" fmla="*/ 4789188 w 6530408"/>
              <a:gd name="connsiteY68" fmla="*/ 4256678 h 5753325"/>
              <a:gd name="connsiteX69" fmla="*/ 4779554 w 6530408"/>
              <a:gd name="connsiteY69" fmla="*/ 4251313 h 5753325"/>
              <a:gd name="connsiteX70" fmla="*/ 4766885 w 6530408"/>
              <a:gd name="connsiteY70" fmla="*/ 4259812 h 5753325"/>
              <a:gd name="connsiteX71" fmla="*/ 4762510 w 6530408"/>
              <a:gd name="connsiteY71" fmla="*/ 4260383 h 5753325"/>
              <a:gd name="connsiteX72" fmla="*/ 4738416 w 6530408"/>
              <a:gd name="connsiteY72" fmla="*/ 4265355 h 5753325"/>
              <a:gd name="connsiteX73" fmla="*/ 4712007 w 6530408"/>
              <a:gd name="connsiteY73" fmla="*/ 4317892 h 5753325"/>
              <a:gd name="connsiteX74" fmla="*/ 4658930 w 6530408"/>
              <a:gd name="connsiteY74" fmla="*/ 4348041 h 5753325"/>
              <a:gd name="connsiteX75" fmla="*/ 4443526 w 6530408"/>
              <a:gd name="connsiteY75" fmla="*/ 4507851 h 5753325"/>
              <a:gd name="connsiteX76" fmla="*/ 4289766 w 6530408"/>
              <a:gd name="connsiteY76" fmla="*/ 4711450 h 5753325"/>
              <a:gd name="connsiteX77" fmla="*/ 4150870 w 6530408"/>
              <a:gd name="connsiteY77" fmla="*/ 4818480 h 5753325"/>
              <a:gd name="connsiteX78" fmla="*/ 4006639 w 6530408"/>
              <a:gd name="connsiteY78" fmla="*/ 4933815 h 5753325"/>
              <a:gd name="connsiteX79" fmla="*/ 3298210 w 6530408"/>
              <a:gd name="connsiteY79" fmla="*/ 5070790 h 5753325"/>
              <a:gd name="connsiteX80" fmla="*/ 2947678 w 6530408"/>
              <a:gd name="connsiteY80" fmla="*/ 5117869 h 5753325"/>
              <a:gd name="connsiteX81" fmla="*/ 2822169 w 6530408"/>
              <a:gd name="connsiteY81" fmla="*/ 5129396 h 5753325"/>
              <a:gd name="connsiteX82" fmla="*/ 2538773 w 6530408"/>
              <a:gd name="connsiteY82" fmla="*/ 5313397 h 5753325"/>
              <a:gd name="connsiteX83" fmla="*/ 2014500 w 6530408"/>
              <a:gd name="connsiteY83" fmla="*/ 5519744 h 5753325"/>
              <a:gd name="connsiteX84" fmla="*/ 1934391 w 6530408"/>
              <a:gd name="connsiteY84" fmla="*/ 5591335 h 5753325"/>
              <a:gd name="connsiteX85" fmla="*/ 1892550 w 6530408"/>
              <a:gd name="connsiteY85" fmla="*/ 5649708 h 5753325"/>
              <a:gd name="connsiteX86" fmla="*/ 1854769 w 6530408"/>
              <a:gd name="connsiteY86" fmla="*/ 5647691 h 5753325"/>
              <a:gd name="connsiteX87" fmla="*/ 1809461 w 6530408"/>
              <a:gd name="connsiteY87" fmla="*/ 5648628 h 5753325"/>
              <a:gd name="connsiteX88" fmla="*/ 1745150 w 6530408"/>
              <a:gd name="connsiteY88" fmla="*/ 5693879 h 5753325"/>
              <a:gd name="connsiteX89" fmla="*/ 1713375 w 6530408"/>
              <a:gd name="connsiteY89" fmla="*/ 5684672 h 5753325"/>
              <a:gd name="connsiteX90" fmla="*/ 1707808 w 6530408"/>
              <a:gd name="connsiteY90" fmla="*/ 5682611 h 5753325"/>
              <a:gd name="connsiteX91" fmla="*/ 1679313 w 6530408"/>
              <a:gd name="connsiteY91" fmla="*/ 5672360 h 5753325"/>
              <a:gd name="connsiteX92" fmla="*/ 1646933 w 6530408"/>
              <a:gd name="connsiteY92" fmla="*/ 5666227 h 5753325"/>
              <a:gd name="connsiteX93" fmla="*/ 1610055 w 6530408"/>
              <a:gd name="connsiteY93" fmla="*/ 5673643 h 5753325"/>
              <a:gd name="connsiteX94" fmla="*/ 1437641 w 6530408"/>
              <a:gd name="connsiteY94" fmla="*/ 5723266 h 5753325"/>
              <a:gd name="connsiteX95" fmla="*/ 1332869 w 6530408"/>
              <a:gd name="connsiteY95" fmla="*/ 5744752 h 5753325"/>
              <a:gd name="connsiteX96" fmla="*/ 1290525 w 6530408"/>
              <a:gd name="connsiteY96" fmla="*/ 5740036 h 5753325"/>
              <a:gd name="connsiteX97" fmla="*/ 1233107 w 6530408"/>
              <a:gd name="connsiteY97" fmla="*/ 5742106 h 5753325"/>
              <a:gd name="connsiteX98" fmla="*/ 1214532 w 6530408"/>
              <a:gd name="connsiteY98" fmla="*/ 5753325 h 5753325"/>
              <a:gd name="connsiteX99" fmla="*/ 1199955 w 6530408"/>
              <a:gd name="connsiteY99" fmla="*/ 5744831 h 5753325"/>
              <a:gd name="connsiteX100" fmla="*/ 1162337 w 6530408"/>
              <a:gd name="connsiteY100" fmla="*/ 5738048 h 5753325"/>
              <a:gd name="connsiteX101" fmla="*/ 1053457 w 6530408"/>
              <a:gd name="connsiteY101" fmla="*/ 5688676 h 5753325"/>
              <a:gd name="connsiteX102" fmla="*/ 1025798 w 6530408"/>
              <a:gd name="connsiteY102" fmla="*/ 5673166 h 5753325"/>
              <a:gd name="connsiteX103" fmla="*/ 947900 w 6530408"/>
              <a:gd name="connsiteY103" fmla="*/ 5657848 h 5753325"/>
              <a:gd name="connsiteX104" fmla="*/ 815627 w 6530408"/>
              <a:gd name="connsiteY104" fmla="*/ 5642557 h 5753325"/>
              <a:gd name="connsiteX105" fmla="*/ 788251 w 6530408"/>
              <a:gd name="connsiteY105" fmla="*/ 5637065 h 5753325"/>
              <a:gd name="connsiteX106" fmla="*/ 767822 w 6530408"/>
              <a:gd name="connsiteY106" fmla="*/ 5623450 h 5753325"/>
              <a:gd name="connsiteX107" fmla="*/ 765791 w 6530408"/>
              <a:gd name="connsiteY107" fmla="*/ 5612539 h 5753325"/>
              <a:gd name="connsiteX108" fmla="*/ 751230 w 6530408"/>
              <a:gd name="connsiteY108" fmla="*/ 5608092 h 5753325"/>
              <a:gd name="connsiteX109" fmla="*/ 748008 w 6530408"/>
              <a:gd name="connsiteY109" fmla="*/ 5605052 h 5753325"/>
              <a:gd name="connsiteX110" fmla="*/ 728871 w 6530408"/>
              <a:gd name="connsiteY110" fmla="*/ 5589469 h 5753325"/>
              <a:gd name="connsiteX111" fmla="*/ 671898 w 6530408"/>
              <a:gd name="connsiteY111" fmla="*/ 5602363 h 5753325"/>
              <a:gd name="connsiteX112" fmla="*/ 615065 w 6530408"/>
              <a:gd name="connsiteY112" fmla="*/ 5580257 h 5753325"/>
              <a:gd name="connsiteX113" fmla="*/ 355785 w 6530408"/>
              <a:gd name="connsiteY113" fmla="*/ 5514383 h 5753325"/>
              <a:gd name="connsiteX114" fmla="*/ 102269 w 6530408"/>
              <a:gd name="connsiteY114" fmla="*/ 5524347 h 5753325"/>
              <a:gd name="connsiteX115" fmla="*/ 13160 w 6530408"/>
              <a:gd name="connsiteY115" fmla="*/ 5514159 h 5753325"/>
              <a:gd name="connsiteX116" fmla="*/ 0 w 6530408"/>
              <a:gd name="connsiteY116" fmla="*/ 5511735 h 5753325"/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488360 w 6530408"/>
              <a:gd name="connsiteY8" fmla="*/ 535865 h 5753325"/>
              <a:gd name="connsiteX9" fmla="*/ 6492864 w 6530408"/>
              <a:gd name="connsiteY9" fmla="*/ 615799 h 5753325"/>
              <a:gd name="connsiteX10" fmla="*/ 6459988 w 6530408"/>
              <a:gd name="connsiteY10" fmla="*/ 707628 h 5753325"/>
              <a:gd name="connsiteX11" fmla="*/ 6453989 w 6530408"/>
              <a:gd name="connsiteY11" fmla="*/ 711876 h 5753325"/>
              <a:gd name="connsiteX12" fmla="*/ 6453209 w 6530408"/>
              <a:gd name="connsiteY12" fmla="*/ 719127 h 5753325"/>
              <a:gd name="connsiteX13" fmla="*/ 6457662 w 6530408"/>
              <a:gd name="connsiteY13" fmla="*/ 723331 h 5753325"/>
              <a:gd name="connsiteX14" fmla="*/ 6447445 w 6530408"/>
              <a:gd name="connsiteY14" fmla="*/ 780003 h 5753325"/>
              <a:gd name="connsiteX15" fmla="*/ 6426552 w 6530408"/>
              <a:gd name="connsiteY15" fmla="*/ 845805 h 5753325"/>
              <a:gd name="connsiteX16" fmla="*/ 6434072 w 6530408"/>
              <a:gd name="connsiteY16" fmla="*/ 910733 h 5753325"/>
              <a:gd name="connsiteX17" fmla="*/ 6432570 w 6530408"/>
              <a:gd name="connsiteY17" fmla="*/ 983394 h 5753325"/>
              <a:gd name="connsiteX18" fmla="*/ 6431878 w 6530408"/>
              <a:gd name="connsiteY18" fmla="*/ 1026728 h 5753325"/>
              <a:gd name="connsiteX19" fmla="*/ 6414269 w 6530408"/>
              <a:gd name="connsiteY19" fmla="*/ 1151111 h 5753325"/>
              <a:gd name="connsiteX20" fmla="*/ 6371722 w 6530408"/>
              <a:gd name="connsiteY20" fmla="*/ 1318080 h 5753325"/>
              <a:gd name="connsiteX21" fmla="*/ 6356023 w 6530408"/>
              <a:gd name="connsiteY21" fmla="*/ 1356227 h 5753325"/>
              <a:gd name="connsiteX22" fmla="*/ 6356157 w 6530408"/>
              <a:gd name="connsiteY22" fmla="*/ 1361967 h 5753325"/>
              <a:gd name="connsiteX23" fmla="*/ 6350613 w 6530408"/>
              <a:gd name="connsiteY23" fmla="*/ 1393569 h 5753325"/>
              <a:gd name="connsiteX24" fmla="*/ 6357062 w 6530408"/>
              <a:gd name="connsiteY24" fmla="*/ 1444071 h 5753325"/>
              <a:gd name="connsiteX25" fmla="*/ 6364832 w 6530408"/>
              <a:gd name="connsiteY25" fmla="*/ 1478763 h 5753325"/>
              <a:gd name="connsiteX26" fmla="*/ 6369745 w 6530408"/>
              <a:gd name="connsiteY26" fmla="*/ 1495680 h 5753325"/>
              <a:gd name="connsiteX27" fmla="*/ 6370898 w 6530408"/>
              <a:gd name="connsiteY27" fmla="*/ 1513331 h 5753325"/>
              <a:gd name="connsiteX28" fmla="*/ 6368801 w 6530408"/>
              <a:gd name="connsiteY28" fmla="*/ 1527414 h 5753325"/>
              <a:gd name="connsiteX29" fmla="*/ 6359177 w 6530408"/>
              <a:gd name="connsiteY29" fmla="*/ 1639513 h 5753325"/>
              <a:gd name="connsiteX30" fmla="*/ 6299489 w 6530408"/>
              <a:gd name="connsiteY30" fmla="*/ 1784860 h 5753325"/>
              <a:gd name="connsiteX31" fmla="*/ 6267878 w 6530408"/>
              <a:gd name="connsiteY31" fmla="*/ 1858572 h 5753325"/>
              <a:gd name="connsiteX32" fmla="*/ 6251146 w 6530408"/>
              <a:gd name="connsiteY32" fmla="*/ 1926167 h 5753325"/>
              <a:gd name="connsiteX33" fmla="*/ 6210686 w 6530408"/>
              <a:gd name="connsiteY33" fmla="*/ 2014834 h 5753325"/>
              <a:gd name="connsiteX34" fmla="*/ 6106652 w 6530408"/>
              <a:gd name="connsiteY34" fmla="*/ 2150572 h 5753325"/>
              <a:gd name="connsiteX35" fmla="*/ 6097813 w 6530408"/>
              <a:gd name="connsiteY35" fmla="*/ 2172208 h 5753325"/>
              <a:gd name="connsiteX36" fmla="*/ 6095990 w 6530408"/>
              <a:gd name="connsiteY36" fmla="*/ 2181185 h 5753325"/>
              <a:gd name="connsiteX37" fmla="*/ 6090126 w 6530408"/>
              <a:gd name="connsiteY37" fmla="*/ 2192533 h 5753325"/>
              <a:gd name="connsiteX38" fmla="*/ 6089503 w 6530408"/>
              <a:gd name="connsiteY38" fmla="*/ 2192543 h 5753325"/>
              <a:gd name="connsiteX39" fmla="*/ 6084946 w 6530408"/>
              <a:gd name="connsiteY39" fmla="*/ 2203694 h 5753325"/>
              <a:gd name="connsiteX40" fmla="*/ 5987861 w 6530408"/>
              <a:gd name="connsiteY40" fmla="*/ 2304868 h 5753325"/>
              <a:gd name="connsiteX41" fmla="*/ 5973439 w 6530408"/>
              <a:gd name="connsiteY41" fmla="*/ 2385635 h 5753325"/>
              <a:gd name="connsiteX42" fmla="*/ 5916727 w 6530408"/>
              <a:gd name="connsiteY42" fmla="*/ 2458777 h 5753325"/>
              <a:gd name="connsiteX43" fmla="*/ 5856524 w 6530408"/>
              <a:gd name="connsiteY43" fmla="*/ 2583281 h 5753325"/>
              <a:gd name="connsiteX44" fmla="*/ 5838091 w 6530408"/>
              <a:gd name="connsiteY44" fmla="*/ 2753474 h 5753325"/>
              <a:gd name="connsiteX45" fmla="*/ 5777471 w 6530408"/>
              <a:gd name="connsiteY45" fmla="*/ 2901570 h 5753325"/>
              <a:gd name="connsiteX46" fmla="*/ 5723992 w 6530408"/>
              <a:gd name="connsiteY46" fmla="*/ 2998752 h 5753325"/>
              <a:gd name="connsiteX47" fmla="*/ 5557886 w 6530408"/>
              <a:gd name="connsiteY47" fmla="*/ 3329735 h 5753325"/>
              <a:gd name="connsiteX48" fmla="*/ 5471501 w 6530408"/>
              <a:gd name="connsiteY48" fmla="*/ 3462221 h 5753325"/>
              <a:gd name="connsiteX49" fmla="*/ 5465154 w 6530408"/>
              <a:gd name="connsiteY49" fmla="*/ 3541065 h 5753325"/>
              <a:gd name="connsiteX50" fmla="*/ 5437889 w 6530408"/>
              <a:gd name="connsiteY50" fmla="*/ 3559927 h 5753325"/>
              <a:gd name="connsiteX51" fmla="*/ 5432770 w 6530408"/>
              <a:gd name="connsiteY51" fmla="*/ 3562948 h 5753325"/>
              <a:gd name="connsiteX52" fmla="*/ 5406795 w 6530408"/>
              <a:gd name="connsiteY52" fmla="*/ 3578594 h 5753325"/>
              <a:gd name="connsiteX53" fmla="*/ 5381495 w 6530408"/>
              <a:gd name="connsiteY53" fmla="*/ 3599883 h 5753325"/>
              <a:gd name="connsiteX54" fmla="*/ 5363689 w 6530408"/>
              <a:gd name="connsiteY54" fmla="*/ 3633299 h 5753325"/>
              <a:gd name="connsiteX55" fmla="*/ 5291870 w 6530408"/>
              <a:gd name="connsiteY55" fmla="*/ 3799039 h 5753325"/>
              <a:gd name="connsiteX56" fmla="*/ 5241600 w 6530408"/>
              <a:gd name="connsiteY56" fmla="*/ 3894238 h 5753325"/>
              <a:gd name="connsiteX57" fmla="*/ 5211041 w 6530408"/>
              <a:gd name="connsiteY57" fmla="*/ 3924184 h 5753325"/>
              <a:gd name="connsiteX58" fmla="*/ 5176073 w 6530408"/>
              <a:gd name="connsiteY58" fmla="*/ 3970179 h 5753325"/>
              <a:gd name="connsiteX59" fmla="*/ 5172826 w 6530408"/>
              <a:gd name="connsiteY59" fmla="*/ 3991773 h 5753325"/>
              <a:gd name="connsiteX60" fmla="*/ 5157053 w 6530408"/>
              <a:gd name="connsiteY60" fmla="*/ 3997708 h 5753325"/>
              <a:gd name="connsiteX61" fmla="*/ 5127922 w 6530408"/>
              <a:gd name="connsiteY61" fmla="*/ 4022660 h 5753325"/>
              <a:gd name="connsiteX62" fmla="*/ 5020872 w 6530408"/>
              <a:gd name="connsiteY62" fmla="*/ 4075951 h 5753325"/>
              <a:gd name="connsiteX63" fmla="*/ 4991410 w 6530408"/>
              <a:gd name="connsiteY63" fmla="*/ 4087598 h 5753325"/>
              <a:gd name="connsiteX64" fmla="*/ 4930112 w 6530408"/>
              <a:gd name="connsiteY64" fmla="*/ 4138459 h 5753325"/>
              <a:gd name="connsiteX65" fmla="*/ 4834224 w 6530408"/>
              <a:gd name="connsiteY65" fmla="*/ 4231643 h 5753325"/>
              <a:gd name="connsiteX66" fmla="*/ 4812599 w 6530408"/>
              <a:gd name="connsiteY66" fmla="*/ 4249449 h 5753325"/>
              <a:gd name="connsiteX67" fmla="*/ 4789188 w 6530408"/>
              <a:gd name="connsiteY67" fmla="*/ 4256678 h 5753325"/>
              <a:gd name="connsiteX68" fmla="*/ 4779554 w 6530408"/>
              <a:gd name="connsiteY68" fmla="*/ 4251313 h 5753325"/>
              <a:gd name="connsiteX69" fmla="*/ 4766885 w 6530408"/>
              <a:gd name="connsiteY69" fmla="*/ 4259812 h 5753325"/>
              <a:gd name="connsiteX70" fmla="*/ 4762510 w 6530408"/>
              <a:gd name="connsiteY70" fmla="*/ 4260383 h 5753325"/>
              <a:gd name="connsiteX71" fmla="*/ 4738416 w 6530408"/>
              <a:gd name="connsiteY71" fmla="*/ 4265355 h 5753325"/>
              <a:gd name="connsiteX72" fmla="*/ 4712007 w 6530408"/>
              <a:gd name="connsiteY72" fmla="*/ 4317892 h 5753325"/>
              <a:gd name="connsiteX73" fmla="*/ 4658930 w 6530408"/>
              <a:gd name="connsiteY73" fmla="*/ 4348041 h 5753325"/>
              <a:gd name="connsiteX74" fmla="*/ 4443526 w 6530408"/>
              <a:gd name="connsiteY74" fmla="*/ 4507851 h 5753325"/>
              <a:gd name="connsiteX75" fmla="*/ 4289766 w 6530408"/>
              <a:gd name="connsiteY75" fmla="*/ 4711450 h 5753325"/>
              <a:gd name="connsiteX76" fmla="*/ 4150870 w 6530408"/>
              <a:gd name="connsiteY76" fmla="*/ 4818480 h 5753325"/>
              <a:gd name="connsiteX77" fmla="*/ 4006639 w 6530408"/>
              <a:gd name="connsiteY77" fmla="*/ 4933815 h 5753325"/>
              <a:gd name="connsiteX78" fmla="*/ 3298210 w 6530408"/>
              <a:gd name="connsiteY78" fmla="*/ 5070790 h 5753325"/>
              <a:gd name="connsiteX79" fmla="*/ 2947678 w 6530408"/>
              <a:gd name="connsiteY79" fmla="*/ 5117869 h 5753325"/>
              <a:gd name="connsiteX80" fmla="*/ 2822169 w 6530408"/>
              <a:gd name="connsiteY80" fmla="*/ 5129396 h 5753325"/>
              <a:gd name="connsiteX81" fmla="*/ 2538773 w 6530408"/>
              <a:gd name="connsiteY81" fmla="*/ 5313397 h 5753325"/>
              <a:gd name="connsiteX82" fmla="*/ 2014500 w 6530408"/>
              <a:gd name="connsiteY82" fmla="*/ 5519744 h 5753325"/>
              <a:gd name="connsiteX83" fmla="*/ 1934391 w 6530408"/>
              <a:gd name="connsiteY83" fmla="*/ 5591335 h 5753325"/>
              <a:gd name="connsiteX84" fmla="*/ 1892550 w 6530408"/>
              <a:gd name="connsiteY84" fmla="*/ 5649708 h 5753325"/>
              <a:gd name="connsiteX85" fmla="*/ 1854769 w 6530408"/>
              <a:gd name="connsiteY85" fmla="*/ 5647691 h 5753325"/>
              <a:gd name="connsiteX86" fmla="*/ 1809461 w 6530408"/>
              <a:gd name="connsiteY86" fmla="*/ 5648628 h 5753325"/>
              <a:gd name="connsiteX87" fmla="*/ 1745150 w 6530408"/>
              <a:gd name="connsiteY87" fmla="*/ 5693879 h 5753325"/>
              <a:gd name="connsiteX88" fmla="*/ 1713375 w 6530408"/>
              <a:gd name="connsiteY88" fmla="*/ 5684672 h 5753325"/>
              <a:gd name="connsiteX89" fmla="*/ 1707808 w 6530408"/>
              <a:gd name="connsiteY89" fmla="*/ 5682611 h 5753325"/>
              <a:gd name="connsiteX90" fmla="*/ 1679313 w 6530408"/>
              <a:gd name="connsiteY90" fmla="*/ 5672360 h 5753325"/>
              <a:gd name="connsiteX91" fmla="*/ 1646933 w 6530408"/>
              <a:gd name="connsiteY91" fmla="*/ 5666227 h 5753325"/>
              <a:gd name="connsiteX92" fmla="*/ 1610055 w 6530408"/>
              <a:gd name="connsiteY92" fmla="*/ 5673643 h 5753325"/>
              <a:gd name="connsiteX93" fmla="*/ 1437641 w 6530408"/>
              <a:gd name="connsiteY93" fmla="*/ 5723266 h 5753325"/>
              <a:gd name="connsiteX94" fmla="*/ 1332869 w 6530408"/>
              <a:gd name="connsiteY94" fmla="*/ 5744752 h 5753325"/>
              <a:gd name="connsiteX95" fmla="*/ 1290525 w 6530408"/>
              <a:gd name="connsiteY95" fmla="*/ 5740036 h 5753325"/>
              <a:gd name="connsiteX96" fmla="*/ 1233107 w 6530408"/>
              <a:gd name="connsiteY96" fmla="*/ 5742106 h 5753325"/>
              <a:gd name="connsiteX97" fmla="*/ 1214532 w 6530408"/>
              <a:gd name="connsiteY97" fmla="*/ 5753325 h 5753325"/>
              <a:gd name="connsiteX98" fmla="*/ 1199955 w 6530408"/>
              <a:gd name="connsiteY98" fmla="*/ 5744831 h 5753325"/>
              <a:gd name="connsiteX99" fmla="*/ 1162337 w 6530408"/>
              <a:gd name="connsiteY99" fmla="*/ 5738048 h 5753325"/>
              <a:gd name="connsiteX100" fmla="*/ 1053457 w 6530408"/>
              <a:gd name="connsiteY100" fmla="*/ 5688676 h 5753325"/>
              <a:gd name="connsiteX101" fmla="*/ 1025798 w 6530408"/>
              <a:gd name="connsiteY101" fmla="*/ 5673166 h 5753325"/>
              <a:gd name="connsiteX102" fmla="*/ 947900 w 6530408"/>
              <a:gd name="connsiteY102" fmla="*/ 5657848 h 5753325"/>
              <a:gd name="connsiteX103" fmla="*/ 815627 w 6530408"/>
              <a:gd name="connsiteY103" fmla="*/ 5642557 h 5753325"/>
              <a:gd name="connsiteX104" fmla="*/ 788251 w 6530408"/>
              <a:gd name="connsiteY104" fmla="*/ 5637065 h 5753325"/>
              <a:gd name="connsiteX105" fmla="*/ 767822 w 6530408"/>
              <a:gd name="connsiteY105" fmla="*/ 5623450 h 5753325"/>
              <a:gd name="connsiteX106" fmla="*/ 765791 w 6530408"/>
              <a:gd name="connsiteY106" fmla="*/ 5612539 h 5753325"/>
              <a:gd name="connsiteX107" fmla="*/ 751230 w 6530408"/>
              <a:gd name="connsiteY107" fmla="*/ 5608092 h 5753325"/>
              <a:gd name="connsiteX108" fmla="*/ 748008 w 6530408"/>
              <a:gd name="connsiteY108" fmla="*/ 5605052 h 5753325"/>
              <a:gd name="connsiteX109" fmla="*/ 728871 w 6530408"/>
              <a:gd name="connsiteY109" fmla="*/ 5589469 h 5753325"/>
              <a:gd name="connsiteX110" fmla="*/ 671898 w 6530408"/>
              <a:gd name="connsiteY110" fmla="*/ 5602363 h 5753325"/>
              <a:gd name="connsiteX111" fmla="*/ 615065 w 6530408"/>
              <a:gd name="connsiteY111" fmla="*/ 5580257 h 5753325"/>
              <a:gd name="connsiteX112" fmla="*/ 355785 w 6530408"/>
              <a:gd name="connsiteY112" fmla="*/ 5514383 h 5753325"/>
              <a:gd name="connsiteX113" fmla="*/ 102269 w 6530408"/>
              <a:gd name="connsiteY113" fmla="*/ 5524347 h 5753325"/>
              <a:gd name="connsiteX114" fmla="*/ 13160 w 6530408"/>
              <a:gd name="connsiteY114" fmla="*/ 5514159 h 5753325"/>
              <a:gd name="connsiteX115" fmla="*/ 0 w 6530408"/>
              <a:gd name="connsiteY115" fmla="*/ 5511735 h 5753325"/>
              <a:gd name="connsiteX116" fmla="*/ 0 w 6530408"/>
              <a:gd name="connsiteY116" fmla="*/ 0 h 5753325"/>
              <a:gd name="connsiteX0" fmla="*/ 0 w 6506836"/>
              <a:gd name="connsiteY0" fmla="*/ 0 h 5753325"/>
              <a:gd name="connsiteX1" fmla="*/ 6438980 w 6506836"/>
              <a:gd name="connsiteY1" fmla="*/ 0 h 5753325"/>
              <a:gd name="connsiteX2" fmla="*/ 6439047 w 6506836"/>
              <a:gd name="connsiteY2" fmla="*/ 147 h 5753325"/>
              <a:gd name="connsiteX3" fmla="*/ 6443456 w 6506836"/>
              <a:gd name="connsiteY3" fmla="*/ 130105 h 5753325"/>
              <a:gd name="connsiteX4" fmla="*/ 6447632 w 6506836"/>
              <a:gd name="connsiteY4" fmla="*/ 170016 h 5753325"/>
              <a:gd name="connsiteX5" fmla="*/ 6465936 w 6506836"/>
              <a:gd name="connsiteY5" fmla="*/ 274847 h 5753325"/>
              <a:gd name="connsiteX6" fmla="*/ 6506836 w 6506836"/>
              <a:gd name="connsiteY6" fmla="*/ 331778 h 5753325"/>
              <a:gd name="connsiteX7" fmla="*/ 6488360 w 6506836"/>
              <a:gd name="connsiteY7" fmla="*/ 535865 h 5753325"/>
              <a:gd name="connsiteX8" fmla="*/ 6492864 w 6506836"/>
              <a:gd name="connsiteY8" fmla="*/ 615799 h 5753325"/>
              <a:gd name="connsiteX9" fmla="*/ 6459988 w 6506836"/>
              <a:gd name="connsiteY9" fmla="*/ 707628 h 5753325"/>
              <a:gd name="connsiteX10" fmla="*/ 6453989 w 6506836"/>
              <a:gd name="connsiteY10" fmla="*/ 711876 h 5753325"/>
              <a:gd name="connsiteX11" fmla="*/ 6453209 w 6506836"/>
              <a:gd name="connsiteY11" fmla="*/ 719127 h 5753325"/>
              <a:gd name="connsiteX12" fmla="*/ 6457662 w 6506836"/>
              <a:gd name="connsiteY12" fmla="*/ 723331 h 5753325"/>
              <a:gd name="connsiteX13" fmla="*/ 6447445 w 6506836"/>
              <a:gd name="connsiteY13" fmla="*/ 780003 h 5753325"/>
              <a:gd name="connsiteX14" fmla="*/ 6426552 w 6506836"/>
              <a:gd name="connsiteY14" fmla="*/ 845805 h 5753325"/>
              <a:gd name="connsiteX15" fmla="*/ 6434072 w 6506836"/>
              <a:gd name="connsiteY15" fmla="*/ 910733 h 5753325"/>
              <a:gd name="connsiteX16" fmla="*/ 6432570 w 6506836"/>
              <a:gd name="connsiteY16" fmla="*/ 983394 h 5753325"/>
              <a:gd name="connsiteX17" fmla="*/ 6431878 w 6506836"/>
              <a:gd name="connsiteY17" fmla="*/ 1026728 h 5753325"/>
              <a:gd name="connsiteX18" fmla="*/ 6414269 w 6506836"/>
              <a:gd name="connsiteY18" fmla="*/ 1151111 h 5753325"/>
              <a:gd name="connsiteX19" fmla="*/ 6371722 w 6506836"/>
              <a:gd name="connsiteY19" fmla="*/ 1318080 h 5753325"/>
              <a:gd name="connsiteX20" fmla="*/ 6356023 w 6506836"/>
              <a:gd name="connsiteY20" fmla="*/ 1356227 h 5753325"/>
              <a:gd name="connsiteX21" fmla="*/ 6356157 w 6506836"/>
              <a:gd name="connsiteY21" fmla="*/ 1361967 h 5753325"/>
              <a:gd name="connsiteX22" fmla="*/ 6350613 w 6506836"/>
              <a:gd name="connsiteY22" fmla="*/ 1393569 h 5753325"/>
              <a:gd name="connsiteX23" fmla="*/ 6357062 w 6506836"/>
              <a:gd name="connsiteY23" fmla="*/ 1444071 h 5753325"/>
              <a:gd name="connsiteX24" fmla="*/ 6364832 w 6506836"/>
              <a:gd name="connsiteY24" fmla="*/ 1478763 h 5753325"/>
              <a:gd name="connsiteX25" fmla="*/ 6369745 w 6506836"/>
              <a:gd name="connsiteY25" fmla="*/ 1495680 h 5753325"/>
              <a:gd name="connsiteX26" fmla="*/ 6370898 w 6506836"/>
              <a:gd name="connsiteY26" fmla="*/ 1513331 h 5753325"/>
              <a:gd name="connsiteX27" fmla="*/ 6368801 w 6506836"/>
              <a:gd name="connsiteY27" fmla="*/ 1527414 h 5753325"/>
              <a:gd name="connsiteX28" fmla="*/ 6359177 w 6506836"/>
              <a:gd name="connsiteY28" fmla="*/ 1639513 h 5753325"/>
              <a:gd name="connsiteX29" fmla="*/ 6299489 w 6506836"/>
              <a:gd name="connsiteY29" fmla="*/ 1784860 h 5753325"/>
              <a:gd name="connsiteX30" fmla="*/ 6267878 w 6506836"/>
              <a:gd name="connsiteY30" fmla="*/ 1858572 h 5753325"/>
              <a:gd name="connsiteX31" fmla="*/ 6251146 w 6506836"/>
              <a:gd name="connsiteY31" fmla="*/ 1926167 h 5753325"/>
              <a:gd name="connsiteX32" fmla="*/ 6210686 w 6506836"/>
              <a:gd name="connsiteY32" fmla="*/ 2014834 h 5753325"/>
              <a:gd name="connsiteX33" fmla="*/ 6106652 w 6506836"/>
              <a:gd name="connsiteY33" fmla="*/ 2150572 h 5753325"/>
              <a:gd name="connsiteX34" fmla="*/ 6097813 w 6506836"/>
              <a:gd name="connsiteY34" fmla="*/ 2172208 h 5753325"/>
              <a:gd name="connsiteX35" fmla="*/ 6095990 w 6506836"/>
              <a:gd name="connsiteY35" fmla="*/ 2181185 h 5753325"/>
              <a:gd name="connsiteX36" fmla="*/ 6090126 w 6506836"/>
              <a:gd name="connsiteY36" fmla="*/ 2192533 h 5753325"/>
              <a:gd name="connsiteX37" fmla="*/ 6089503 w 6506836"/>
              <a:gd name="connsiteY37" fmla="*/ 2192543 h 5753325"/>
              <a:gd name="connsiteX38" fmla="*/ 6084946 w 6506836"/>
              <a:gd name="connsiteY38" fmla="*/ 2203694 h 5753325"/>
              <a:gd name="connsiteX39" fmla="*/ 5987861 w 6506836"/>
              <a:gd name="connsiteY39" fmla="*/ 2304868 h 5753325"/>
              <a:gd name="connsiteX40" fmla="*/ 5973439 w 6506836"/>
              <a:gd name="connsiteY40" fmla="*/ 2385635 h 5753325"/>
              <a:gd name="connsiteX41" fmla="*/ 5916727 w 6506836"/>
              <a:gd name="connsiteY41" fmla="*/ 2458777 h 5753325"/>
              <a:gd name="connsiteX42" fmla="*/ 5856524 w 6506836"/>
              <a:gd name="connsiteY42" fmla="*/ 2583281 h 5753325"/>
              <a:gd name="connsiteX43" fmla="*/ 5838091 w 6506836"/>
              <a:gd name="connsiteY43" fmla="*/ 2753474 h 5753325"/>
              <a:gd name="connsiteX44" fmla="*/ 5777471 w 6506836"/>
              <a:gd name="connsiteY44" fmla="*/ 2901570 h 5753325"/>
              <a:gd name="connsiteX45" fmla="*/ 5723992 w 6506836"/>
              <a:gd name="connsiteY45" fmla="*/ 2998752 h 5753325"/>
              <a:gd name="connsiteX46" fmla="*/ 5557886 w 6506836"/>
              <a:gd name="connsiteY46" fmla="*/ 3329735 h 5753325"/>
              <a:gd name="connsiteX47" fmla="*/ 5471501 w 6506836"/>
              <a:gd name="connsiteY47" fmla="*/ 3462221 h 5753325"/>
              <a:gd name="connsiteX48" fmla="*/ 5465154 w 6506836"/>
              <a:gd name="connsiteY48" fmla="*/ 3541065 h 5753325"/>
              <a:gd name="connsiteX49" fmla="*/ 5437889 w 6506836"/>
              <a:gd name="connsiteY49" fmla="*/ 3559927 h 5753325"/>
              <a:gd name="connsiteX50" fmla="*/ 5432770 w 6506836"/>
              <a:gd name="connsiteY50" fmla="*/ 3562948 h 5753325"/>
              <a:gd name="connsiteX51" fmla="*/ 5406795 w 6506836"/>
              <a:gd name="connsiteY51" fmla="*/ 3578594 h 5753325"/>
              <a:gd name="connsiteX52" fmla="*/ 5381495 w 6506836"/>
              <a:gd name="connsiteY52" fmla="*/ 3599883 h 5753325"/>
              <a:gd name="connsiteX53" fmla="*/ 5363689 w 6506836"/>
              <a:gd name="connsiteY53" fmla="*/ 3633299 h 5753325"/>
              <a:gd name="connsiteX54" fmla="*/ 5291870 w 6506836"/>
              <a:gd name="connsiteY54" fmla="*/ 3799039 h 5753325"/>
              <a:gd name="connsiteX55" fmla="*/ 5241600 w 6506836"/>
              <a:gd name="connsiteY55" fmla="*/ 3894238 h 5753325"/>
              <a:gd name="connsiteX56" fmla="*/ 5211041 w 6506836"/>
              <a:gd name="connsiteY56" fmla="*/ 3924184 h 5753325"/>
              <a:gd name="connsiteX57" fmla="*/ 5176073 w 6506836"/>
              <a:gd name="connsiteY57" fmla="*/ 3970179 h 5753325"/>
              <a:gd name="connsiteX58" fmla="*/ 5172826 w 6506836"/>
              <a:gd name="connsiteY58" fmla="*/ 3991773 h 5753325"/>
              <a:gd name="connsiteX59" fmla="*/ 5157053 w 6506836"/>
              <a:gd name="connsiteY59" fmla="*/ 3997708 h 5753325"/>
              <a:gd name="connsiteX60" fmla="*/ 5127922 w 6506836"/>
              <a:gd name="connsiteY60" fmla="*/ 4022660 h 5753325"/>
              <a:gd name="connsiteX61" fmla="*/ 5020872 w 6506836"/>
              <a:gd name="connsiteY61" fmla="*/ 4075951 h 5753325"/>
              <a:gd name="connsiteX62" fmla="*/ 4991410 w 6506836"/>
              <a:gd name="connsiteY62" fmla="*/ 4087598 h 5753325"/>
              <a:gd name="connsiteX63" fmla="*/ 4930112 w 6506836"/>
              <a:gd name="connsiteY63" fmla="*/ 4138459 h 5753325"/>
              <a:gd name="connsiteX64" fmla="*/ 4834224 w 6506836"/>
              <a:gd name="connsiteY64" fmla="*/ 4231643 h 5753325"/>
              <a:gd name="connsiteX65" fmla="*/ 4812599 w 6506836"/>
              <a:gd name="connsiteY65" fmla="*/ 4249449 h 5753325"/>
              <a:gd name="connsiteX66" fmla="*/ 4789188 w 6506836"/>
              <a:gd name="connsiteY66" fmla="*/ 4256678 h 5753325"/>
              <a:gd name="connsiteX67" fmla="*/ 4779554 w 6506836"/>
              <a:gd name="connsiteY67" fmla="*/ 4251313 h 5753325"/>
              <a:gd name="connsiteX68" fmla="*/ 4766885 w 6506836"/>
              <a:gd name="connsiteY68" fmla="*/ 4259812 h 5753325"/>
              <a:gd name="connsiteX69" fmla="*/ 4762510 w 6506836"/>
              <a:gd name="connsiteY69" fmla="*/ 4260383 h 5753325"/>
              <a:gd name="connsiteX70" fmla="*/ 4738416 w 6506836"/>
              <a:gd name="connsiteY70" fmla="*/ 4265355 h 5753325"/>
              <a:gd name="connsiteX71" fmla="*/ 4712007 w 6506836"/>
              <a:gd name="connsiteY71" fmla="*/ 4317892 h 5753325"/>
              <a:gd name="connsiteX72" fmla="*/ 4658930 w 6506836"/>
              <a:gd name="connsiteY72" fmla="*/ 4348041 h 5753325"/>
              <a:gd name="connsiteX73" fmla="*/ 4443526 w 6506836"/>
              <a:gd name="connsiteY73" fmla="*/ 4507851 h 5753325"/>
              <a:gd name="connsiteX74" fmla="*/ 4289766 w 6506836"/>
              <a:gd name="connsiteY74" fmla="*/ 4711450 h 5753325"/>
              <a:gd name="connsiteX75" fmla="*/ 4150870 w 6506836"/>
              <a:gd name="connsiteY75" fmla="*/ 4818480 h 5753325"/>
              <a:gd name="connsiteX76" fmla="*/ 4006639 w 6506836"/>
              <a:gd name="connsiteY76" fmla="*/ 4933815 h 5753325"/>
              <a:gd name="connsiteX77" fmla="*/ 3298210 w 6506836"/>
              <a:gd name="connsiteY77" fmla="*/ 5070790 h 5753325"/>
              <a:gd name="connsiteX78" fmla="*/ 2947678 w 6506836"/>
              <a:gd name="connsiteY78" fmla="*/ 5117869 h 5753325"/>
              <a:gd name="connsiteX79" fmla="*/ 2822169 w 6506836"/>
              <a:gd name="connsiteY79" fmla="*/ 5129396 h 5753325"/>
              <a:gd name="connsiteX80" fmla="*/ 2538773 w 6506836"/>
              <a:gd name="connsiteY80" fmla="*/ 5313397 h 5753325"/>
              <a:gd name="connsiteX81" fmla="*/ 2014500 w 6506836"/>
              <a:gd name="connsiteY81" fmla="*/ 5519744 h 5753325"/>
              <a:gd name="connsiteX82" fmla="*/ 1934391 w 6506836"/>
              <a:gd name="connsiteY82" fmla="*/ 5591335 h 5753325"/>
              <a:gd name="connsiteX83" fmla="*/ 1892550 w 6506836"/>
              <a:gd name="connsiteY83" fmla="*/ 5649708 h 5753325"/>
              <a:gd name="connsiteX84" fmla="*/ 1854769 w 6506836"/>
              <a:gd name="connsiteY84" fmla="*/ 5647691 h 5753325"/>
              <a:gd name="connsiteX85" fmla="*/ 1809461 w 6506836"/>
              <a:gd name="connsiteY85" fmla="*/ 5648628 h 5753325"/>
              <a:gd name="connsiteX86" fmla="*/ 1745150 w 6506836"/>
              <a:gd name="connsiteY86" fmla="*/ 5693879 h 5753325"/>
              <a:gd name="connsiteX87" fmla="*/ 1713375 w 6506836"/>
              <a:gd name="connsiteY87" fmla="*/ 5684672 h 5753325"/>
              <a:gd name="connsiteX88" fmla="*/ 1707808 w 6506836"/>
              <a:gd name="connsiteY88" fmla="*/ 5682611 h 5753325"/>
              <a:gd name="connsiteX89" fmla="*/ 1679313 w 6506836"/>
              <a:gd name="connsiteY89" fmla="*/ 5672360 h 5753325"/>
              <a:gd name="connsiteX90" fmla="*/ 1646933 w 6506836"/>
              <a:gd name="connsiteY90" fmla="*/ 5666227 h 5753325"/>
              <a:gd name="connsiteX91" fmla="*/ 1610055 w 6506836"/>
              <a:gd name="connsiteY91" fmla="*/ 5673643 h 5753325"/>
              <a:gd name="connsiteX92" fmla="*/ 1437641 w 6506836"/>
              <a:gd name="connsiteY92" fmla="*/ 5723266 h 5753325"/>
              <a:gd name="connsiteX93" fmla="*/ 1332869 w 6506836"/>
              <a:gd name="connsiteY93" fmla="*/ 5744752 h 5753325"/>
              <a:gd name="connsiteX94" fmla="*/ 1290525 w 6506836"/>
              <a:gd name="connsiteY94" fmla="*/ 5740036 h 5753325"/>
              <a:gd name="connsiteX95" fmla="*/ 1233107 w 6506836"/>
              <a:gd name="connsiteY95" fmla="*/ 5742106 h 5753325"/>
              <a:gd name="connsiteX96" fmla="*/ 1214532 w 6506836"/>
              <a:gd name="connsiteY96" fmla="*/ 5753325 h 5753325"/>
              <a:gd name="connsiteX97" fmla="*/ 1199955 w 6506836"/>
              <a:gd name="connsiteY97" fmla="*/ 5744831 h 5753325"/>
              <a:gd name="connsiteX98" fmla="*/ 1162337 w 6506836"/>
              <a:gd name="connsiteY98" fmla="*/ 5738048 h 5753325"/>
              <a:gd name="connsiteX99" fmla="*/ 1053457 w 6506836"/>
              <a:gd name="connsiteY99" fmla="*/ 5688676 h 5753325"/>
              <a:gd name="connsiteX100" fmla="*/ 1025798 w 6506836"/>
              <a:gd name="connsiteY100" fmla="*/ 5673166 h 5753325"/>
              <a:gd name="connsiteX101" fmla="*/ 947900 w 6506836"/>
              <a:gd name="connsiteY101" fmla="*/ 5657848 h 5753325"/>
              <a:gd name="connsiteX102" fmla="*/ 815627 w 6506836"/>
              <a:gd name="connsiteY102" fmla="*/ 5642557 h 5753325"/>
              <a:gd name="connsiteX103" fmla="*/ 788251 w 6506836"/>
              <a:gd name="connsiteY103" fmla="*/ 5637065 h 5753325"/>
              <a:gd name="connsiteX104" fmla="*/ 767822 w 6506836"/>
              <a:gd name="connsiteY104" fmla="*/ 5623450 h 5753325"/>
              <a:gd name="connsiteX105" fmla="*/ 765791 w 6506836"/>
              <a:gd name="connsiteY105" fmla="*/ 5612539 h 5753325"/>
              <a:gd name="connsiteX106" fmla="*/ 751230 w 6506836"/>
              <a:gd name="connsiteY106" fmla="*/ 5608092 h 5753325"/>
              <a:gd name="connsiteX107" fmla="*/ 748008 w 6506836"/>
              <a:gd name="connsiteY107" fmla="*/ 5605052 h 5753325"/>
              <a:gd name="connsiteX108" fmla="*/ 728871 w 6506836"/>
              <a:gd name="connsiteY108" fmla="*/ 5589469 h 5753325"/>
              <a:gd name="connsiteX109" fmla="*/ 671898 w 6506836"/>
              <a:gd name="connsiteY109" fmla="*/ 5602363 h 5753325"/>
              <a:gd name="connsiteX110" fmla="*/ 615065 w 6506836"/>
              <a:gd name="connsiteY110" fmla="*/ 5580257 h 5753325"/>
              <a:gd name="connsiteX111" fmla="*/ 355785 w 6506836"/>
              <a:gd name="connsiteY111" fmla="*/ 5514383 h 5753325"/>
              <a:gd name="connsiteX112" fmla="*/ 102269 w 6506836"/>
              <a:gd name="connsiteY112" fmla="*/ 5524347 h 5753325"/>
              <a:gd name="connsiteX113" fmla="*/ 13160 w 6506836"/>
              <a:gd name="connsiteY113" fmla="*/ 5514159 h 5753325"/>
              <a:gd name="connsiteX114" fmla="*/ 0 w 6506836"/>
              <a:gd name="connsiteY114" fmla="*/ 5511735 h 5753325"/>
              <a:gd name="connsiteX115" fmla="*/ 0 w 6506836"/>
              <a:gd name="connsiteY115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465936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375685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62955"/>
              <a:gd name="connsiteY0" fmla="*/ 0 h 5753325"/>
              <a:gd name="connsiteX1" fmla="*/ 6438980 w 6462955"/>
              <a:gd name="connsiteY1" fmla="*/ 0 h 5753325"/>
              <a:gd name="connsiteX2" fmla="*/ 6439047 w 6462955"/>
              <a:gd name="connsiteY2" fmla="*/ 147 h 5753325"/>
              <a:gd name="connsiteX3" fmla="*/ 6443456 w 6462955"/>
              <a:gd name="connsiteY3" fmla="*/ 130105 h 5753325"/>
              <a:gd name="connsiteX4" fmla="*/ 6447632 w 6462955"/>
              <a:gd name="connsiteY4" fmla="*/ 170016 h 5753325"/>
              <a:gd name="connsiteX5" fmla="*/ 6396598 w 6462955"/>
              <a:gd name="connsiteY5" fmla="*/ 274847 h 5753325"/>
              <a:gd name="connsiteX6" fmla="*/ 6375685 w 6462955"/>
              <a:gd name="connsiteY6" fmla="*/ 535865 h 5753325"/>
              <a:gd name="connsiteX7" fmla="*/ 6354187 w 6462955"/>
              <a:gd name="connsiteY7" fmla="*/ 615799 h 5753325"/>
              <a:gd name="connsiteX8" fmla="*/ 6459988 w 6462955"/>
              <a:gd name="connsiteY8" fmla="*/ 707628 h 5753325"/>
              <a:gd name="connsiteX9" fmla="*/ 6453989 w 6462955"/>
              <a:gd name="connsiteY9" fmla="*/ 711876 h 5753325"/>
              <a:gd name="connsiteX10" fmla="*/ 6453209 w 6462955"/>
              <a:gd name="connsiteY10" fmla="*/ 719127 h 5753325"/>
              <a:gd name="connsiteX11" fmla="*/ 6457662 w 6462955"/>
              <a:gd name="connsiteY11" fmla="*/ 723331 h 5753325"/>
              <a:gd name="connsiteX12" fmla="*/ 6447445 w 6462955"/>
              <a:gd name="connsiteY12" fmla="*/ 780003 h 5753325"/>
              <a:gd name="connsiteX13" fmla="*/ 6426552 w 6462955"/>
              <a:gd name="connsiteY13" fmla="*/ 845805 h 5753325"/>
              <a:gd name="connsiteX14" fmla="*/ 6434072 w 6462955"/>
              <a:gd name="connsiteY14" fmla="*/ 910733 h 5753325"/>
              <a:gd name="connsiteX15" fmla="*/ 6432570 w 6462955"/>
              <a:gd name="connsiteY15" fmla="*/ 983394 h 5753325"/>
              <a:gd name="connsiteX16" fmla="*/ 6431878 w 6462955"/>
              <a:gd name="connsiteY16" fmla="*/ 1026728 h 5753325"/>
              <a:gd name="connsiteX17" fmla="*/ 6414269 w 6462955"/>
              <a:gd name="connsiteY17" fmla="*/ 1151111 h 5753325"/>
              <a:gd name="connsiteX18" fmla="*/ 6371722 w 6462955"/>
              <a:gd name="connsiteY18" fmla="*/ 1318080 h 5753325"/>
              <a:gd name="connsiteX19" fmla="*/ 6356023 w 6462955"/>
              <a:gd name="connsiteY19" fmla="*/ 1356227 h 5753325"/>
              <a:gd name="connsiteX20" fmla="*/ 6356157 w 6462955"/>
              <a:gd name="connsiteY20" fmla="*/ 1361967 h 5753325"/>
              <a:gd name="connsiteX21" fmla="*/ 6350613 w 6462955"/>
              <a:gd name="connsiteY21" fmla="*/ 1393569 h 5753325"/>
              <a:gd name="connsiteX22" fmla="*/ 6357062 w 6462955"/>
              <a:gd name="connsiteY22" fmla="*/ 1444071 h 5753325"/>
              <a:gd name="connsiteX23" fmla="*/ 6364832 w 6462955"/>
              <a:gd name="connsiteY23" fmla="*/ 1478763 h 5753325"/>
              <a:gd name="connsiteX24" fmla="*/ 6369745 w 6462955"/>
              <a:gd name="connsiteY24" fmla="*/ 1495680 h 5753325"/>
              <a:gd name="connsiteX25" fmla="*/ 6370898 w 6462955"/>
              <a:gd name="connsiteY25" fmla="*/ 1513331 h 5753325"/>
              <a:gd name="connsiteX26" fmla="*/ 6368801 w 6462955"/>
              <a:gd name="connsiteY26" fmla="*/ 1527414 h 5753325"/>
              <a:gd name="connsiteX27" fmla="*/ 6359177 w 6462955"/>
              <a:gd name="connsiteY27" fmla="*/ 1639513 h 5753325"/>
              <a:gd name="connsiteX28" fmla="*/ 6299489 w 6462955"/>
              <a:gd name="connsiteY28" fmla="*/ 1784860 h 5753325"/>
              <a:gd name="connsiteX29" fmla="*/ 6267878 w 6462955"/>
              <a:gd name="connsiteY29" fmla="*/ 1858572 h 5753325"/>
              <a:gd name="connsiteX30" fmla="*/ 6251146 w 6462955"/>
              <a:gd name="connsiteY30" fmla="*/ 1926167 h 5753325"/>
              <a:gd name="connsiteX31" fmla="*/ 6210686 w 6462955"/>
              <a:gd name="connsiteY31" fmla="*/ 2014834 h 5753325"/>
              <a:gd name="connsiteX32" fmla="*/ 6106652 w 6462955"/>
              <a:gd name="connsiteY32" fmla="*/ 2150572 h 5753325"/>
              <a:gd name="connsiteX33" fmla="*/ 6097813 w 6462955"/>
              <a:gd name="connsiteY33" fmla="*/ 2172208 h 5753325"/>
              <a:gd name="connsiteX34" fmla="*/ 6095990 w 6462955"/>
              <a:gd name="connsiteY34" fmla="*/ 2181185 h 5753325"/>
              <a:gd name="connsiteX35" fmla="*/ 6090126 w 6462955"/>
              <a:gd name="connsiteY35" fmla="*/ 2192533 h 5753325"/>
              <a:gd name="connsiteX36" fmla="*/ 6089503 w 6462955"/>
              <a:gd name="connsiteY36" fmla="*/ 2192543 h 5753325"/>
              <a:gd name="connsiteX37" fmla="*/ 6084946 w 6462955"/>
              <a:gd name="connsiteY37" fmla="*/ 2203694 h 5753325"/>
              <a:gd name="connsiteX38" fmla="*/ 5987861 w 6462955"/>
              <a:gd name="connsiteY38" fmla="*/ 2304868 h 5753325"/>
              <a:gd name="connsiteX39" fmla="*/ 5973439 w 6462955"/>
              <a:gd name="connsiteY39" fmla="*/ 2385635 h 5753325"/>
              <a:gd name="connsiteX40" fmla="*/ 5916727 w 6462955"/>
              <a:gd name="connsiteY40" fmla="*/ 2458777 h 5753325"/>
              <a:gd name="connsiteX41" fmla="*/ 5856524 w 6462955"/>
              <a:gd name="connsiteY41" fmla="*/ 2583281 h 5753325"/>
              <a:gd name="connsiteX42" fmla="*/ 5838091 w 6462955"/>
              <a:gd name="connsiteY42" fmla="*/ 2753474 h 5753325"/>
              <a:gd name="connsiteX43" fmla="*/ 5777471 w 6462955"/>
              <a:gd name="connsiteY43" fmla="*/ 2901570 h 5753325"/>
              <a:gd name="connsiteX44" fmla="*/ 5723992 w 6462955"/>
              <a:gd name="connsiteY44" fmla="*/ 2998752 h 5753325"/>
              <a:gd name="connsiteX45" fmla="*/ 5557886 w 6462955"/>
              <a:gd name="connsiteY45" fmla="*/ 3329735 h 5753325"/>
              <a:gd name="connsiteX46" fmla="*/ 5471501 w 6462955"/>
              <a:gd name="connsiteY46" fmla="*/ 3462221 h 5753325"/>
              <a:gd name="connsiteX47" fmla="*/ 5465154 w 6462955"/>
              <a:gd name="connsiteY47" fmla="*/ 3541065 h 5753325"/>
              <a:gd name="connsiteX48" fmla="*/ 5437889 w 6462955"/>
              <a:gd name="connsiteY48" fmla="*/ 3559927 h 5753325"/>
              <a:gd name="connsiteX49" fmla="*/ 5432770 w 6462955"/>
              <a:gd name="connsiteY49" fmla="*/ 3562948 h 5753325"/>
              <a:gd name="connsiteX50" fmla="*/ 5406795 w 6462955"/>
              <a:gd name="connsiteY50" fmla="*/ 3578594 h 5753325"/>
              <a:gd name="connsiteX51" fmla="*/ 5381495 w 6462955"/>
              <a:gd name="connsiteY51" fmla="*/ 3599883 h 5753325"/>
              <a:gd name="connsiteX52" fmla="*/ 5363689 w 6462955"/>
              <a:gd name="connsiteY52" fmla="*/ 3633299 h 5753325"/>
              <a:gd name="connsiteX53" fmla="*/ 5291870 w 6462955"/>
              <a:gd name="connsiteY53" fmla="*/ 3799039 h 5753325"/>
              <a:gd name="connsiteX54" fmla="*/ 5241600 w 6462955"/>
              <a:gd name="connsiteY54" fmla="*/ 3894238 h 5753325"/>
              <a:gd name="connsiteX55" fmla="*/ 5211041 w 6462955"/>
              <a:gd name="connsiteY55" fmla="*/ 3924184 h 5753325"/>
              <a:gd name="connsiteX56" fmla="*/ 5176073 w 6462955"/>
              <a:gd name="connsiteY56" fmla="*/ 3970179 h 5753325"/>
              <a:gd name="connsiteX57" fmla="*/ 5172826 w 6462955"/>
              <a:gd name="connsiteY57" fmla="*/ 3991773 h 5753325"/>
              <a:gd name="connsiteX58" fmla="*/ 5157053 w 6462955"/>
              <a:gd name="connsiteY58" fmla="*/ 3997708 h 5753325"/>
              <a:gd name="connsiteX59" fmla="*/ 5127922 w 6462955"/>
              <a:gd name="connsiteY59" fmla="*/ 4022660 h 5753325"/>
              <a:gd name="connsiteX60" fmla="*/ 5020872 w 6462955"/>
              <a:gd name="connsiteY60" fmla="*/ 4075951 h 5753325"/>
              <a:gd name="connsiteX61" fmla="*/ 4991410 w 6462955"/>
              <a:gd name="connsiteY61" fmla="*/ 4087598 h 5753325"/>
              <a:gd name="connsiteX62" fmla="*/ 4930112 w 6462955"/>
              <a:gd name="connsiteY62" fmla="*/ 4138459 h 5753325"/>
              <a:gd name="connsiteX63" fmla="*/ 4834224 w 6462955"/>
              <a:gd name="connsiteY63" fmla="*/ 4231643 h 5753325"/>
              <a:gd name="connsiteX64" fmla="*/ 4812599 w 6462955"/>
              <a:gd name="connsiteY64" fmla="*/ 4249449 h 5753325"/>
              <a:gd name="connsiteX65" fmla="*/ 4789188 w 6462955"/>
              <a:gd name="connsiteY65" fmla="*/ 4256678 h 5753325"/>
              <a:gd name="connsiteX66" fmla="*/ 4779554 w 6462955"/>
              <a:gd name="connsiteY66" fmla="*/ 4251313 h 5753325"/>
              <a:gd name="connsiteX67" fmla="*/ 4766885 w 6462955"/>
              <a:gd name="connsiteY67" fmla="*/ 4259812 h 5753325"/>
              <a:gd name="connsiteX68" fmla="*/ 4762510 w 6462955"/>
              <a:gd name="connsiteY68" fmla="*/ 4260383 h 5753325"/>
              <a:gd name="connsiteX69" fmla="*/ 4738416 w 6462955"/>
              <a:gd name="connsiteY69" fmla="*/ 4265355 h 5753325"/>
              <a:gd name="connsiteX70" fmla="*/ 4712007 w 6462955"/>
              <a:gd name="connsiteY70" fmla="*/ 4317892 h 5753325"/>
              <a:gd name="connsiteX71" fmla="*/ 4658930 w 6462955"/>
              <a:gd name="connsiteY71" fmla="*/ 4348041 h 5753325"/>
              <a:gd name="connsiteX72" fmla="*/ 4443526 w 6462955"/>
              <a:gd name="connsiteY72" fmla="*/ 4507851 h 5753325"/>
              <a:gd name="connsiteX73" fmla="*/ 4289766 w 6462955"/>
              <a:gd name="connsiteY73" fmla="*/ 4711450 h 5753325"/>
              <a:gd name="connsiteX74" fmla="*/ 4150870 w 6462955"/>
              <a:gd name="connsiteY74" fmla="*/ 4818480 h 5753325"/>
              <a:gd name="connsiteX75" fmla="*/ 4006639 w 6462955"/>
              <a:gd name="connsiteY75" fmla="*/ 4933815 h 5753325"/>
              <a:gd name="connsiteX76" fmla="*/ 3298210 w 6462955"/>
              <a:gd name="connsiteY76" fmla="*/ 5070790 h 5753325"/>
              <a:gd name="connsiteX77" fmla="*/ 2947678 w 6462955"/>
              <a:gd name="connsiteY77" fmla="*/ 5117869 h 5753325"/>
              <a:gd name="connsiteX78" fmla="*/ 2822169 w 6462955"/>
              <a:gd name="connsiteY78" fmla="*/ 5129396 h 5753325"/>
              <a:gd name="connsiteX79" fmla="*/ 2538773 w 6462955"/>
              <a:gd name="connsiteY79" fmla="*/ 5313397 h 5753325"/>
              <a:gd name="connsiteX80" fmla="*/ 2014500 w 6462955"/>
              <a:gd name="connsiteY80" fmla="*/ 5519744 h 5753325"/>
              <a:gd name="connsiteX81" fmla="*/ 1934391 w 6462955"/>
              <a:gd name="connsiteY81" fmla="*/ 5591335 h 5753325"/>
              <a:gd name="connsiteX82" fmla="*/ 1892550 w 6462955"/>
              <a:gd name="connsiteY82" fmla="*/ 5649708 h 5753325"/>
              <a:gd name="connsiteX83" fmla="*/ 1854769 w 6462955"/>
              <a:gd name="connsiteY83" fmla="*/ 5647691 h 5753325"/>
              <a:gd name="connsiteX84" fmla="*/ 1809461 w 6462955"/>
              <a:gd name="connsiteY84" fmla="*/ 5648628 h 5753325"/>
              <a:gd name="connsiteX85" fmla="*/ 1745150 w 6462955"/>
              <a:gd name="connsiteY85" fmla="*/ 5693879 h 5753325"/>
              <a:gd name="connsiteX86" fmla="*/ 1713375 w 6462955"/>
              <a:gd name="connsiteY86" fmla="*/ 5684672 h 5753325"/>
              <a:gd name="connsiteX87" fmla="*/ 1707808 w 6462955"/>
              <a:gd name="connsiteY87" fmla="*/ 5682611 h 5753325"/>
              <a:gd name="connsiteX88" fmla="*/ 1679313 w 6462955"/>
              <a:gd name="connsiteY88" fmla="*/ 5672360 h 5753325"/>
              <a:gd name="connsiteX89" fmla="*/ 1646933 w 6462955"/>
              <a:gd name="connsiteY89" fmla="*/ 5666227 h 5753325"/>
              <a:gd name="connsiteX90" fmla="*/ 1610055 w 6462955"/>
              <a:gd name="connsiteY90" fmla="*/ 5673643 h 5753325"/>
              <a:gd name="connsiteX91" fmla="*/ 1437641 w 6462955"/>
              <a:gd name="connsiteY91" fmla="*/ 5723266 h 5753325"/>
              <a:gd name="connsiteX92" fmla="*/ 1332869 w 6462955"/>
              <a:gd name="connsiteY92" fmla="*/ 5744752 h 5753325"/>
              <a:gd name="connsiteX93" fmla="*/ 1290525 w 6462955"/>
              <a:gd name="connsiteY93" fmla="*/ 5740036 h 5753325"/>
              <a:gd name="connsiteX94" fmla="*/ 1233107 w 6462955"/>
              <a:gd name="connsiteY94" fmla="*/ 5742106 h 5753325"/>
              <a:gd name="connsiteX95" fmla="*/ 1214532 w 6462955"/>
              <a:gd name="connsiteY95" fmla="*/ 5753325 h 5753325"/>
              <a:gd name="connsiteX96" fmla="*/ 1199955 w 6462955"/>
              <a:gd name="connsiteY96" fmla="*/ 5744831 h 5753325"/>
              <a:gd name="connsiteX97" fmla="*/ 1162337 w 6462955"/>
              <a:gd name="connsiteY97" fmla="*/ 5738048 h 5753325"/>
              <a:gd name="connsiteX98" fmla="*/ 1053457 w 6462955"/>
              <a:gd name="connsiteY98" fmla="*/ 5688676 h 5753325"/>
              <a:gd name="connsiteX99" fmla="*/ 1025798 w 6462955"/>
              <a:gd name="connsiteY99" fmla="*/ 5673166 h 5753325"/>
              <a:gd name="connsiteX100" fmla="*/ 947900 w 6462955"/>
              <a:gd name="connsiteY100" fmla="*/ 5657848 h 5753325"/>
              <a:gd name="connsiteX101" fmla="*/ 815627 w 6462955"/>
              <a:gd name="connsiteY101" fmla="*/ 5642557 h 5753325"/>
              <a:gd name="connsiteX102" fmla="*/ 788251 w 6462955"/>
              <a:gd name="connsiteY102" fmla="*/ 5637065 h 5753325"/>
              <a:gd name="connsiteX103" fmla="*/ 767822 w 6462955"/>
              <a:gd name="connsiteY103" fmla="*/ 5623450 h 5753325"/>
              <a:gd name="connsiteX104" fmla="*/ 765791 w 6462955"/>
              <a:gd name="connsiteY104" fmla="*/ 5612539 h 5753325"/>
              <a:gd name="connsiteX105" fmla="*/ 751230 w 6462955"/>
              <a:gd name="connsiteY105" fmla="*/ 5608092 h 5753325"/>
              <a:gd name="connsiteX106" fmla="*/ 748008 w 6462955"/>
              <a:gd name="connsiteY106" fmla="*/ 5605052 h 5753325"/>
              <a:gd name="connsiteX107" fmla="*/ 728871 w 6462955"/>
              <a:gd name="connsiteY107" fmla="*/ 5589469 h 5753325"/>
              <a:gd name="connsiteX108" fmla="*/ 671898 w 6462955"/>
              <a:gd name="connsiteY108" fmla="*/ 5602363 h 5753325"/>
              <a:gd name="connsiteX109" fmla="*/ 615065 w 6462955"/>
              <a:gd name="connsiteY109" fmla="*/ 5580257 h 5753325"/>
              <a:gd name="connsiteX110" fmla="*/ 355785 w 6462955"/>
              <a:gd name="connsiteY110" fmla="*/ 5514383 h 5753325"/>
              <a:gd name="connsiteX111" fmla="*/ 102269 w 6462955"/>
              <a:gd name="connsiteY111" fmla="*/ 5524347 h 5753325"/>
              <a:gd name="connsiteX112" fmla="*/ 13160 w 6462955"/>
              <a:gd name="connsiteY112" fmla="*/ 5514159 h 5753325"/>
              <a:gd name="connsiteX113" fmla="*/ 0 w 6462955"/>
              <a:gd name="connsiteY113" fmla="*/ 5511735 h 5753325"/>
              <a:gd name="connsiteX114" fmla="*/ 0 w 6462955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453209 w 6459988"/>
              <a:gd name="connsiteY10" fmla="*/ 719127 h 5753325"/>
              <a:gd name="connsiteX11" fmla="*/ 6344988 w 6459988"/>
              <a:gd name="connsiteY11" fmla="*/ 697330 h 5753325"/>
              <a:gd name="connsiteX12" fmla="*/ 6447445 w 6459988"/>
              <a:gd name="connsiteY12" fmla="*/ 780003 h 5753325"/>
              <a:gd name="connsiteX13" fmla="*/ 6426552 w 6459988"/>
              <a:gd name="connsiteY13" fmla="*/ 845805 h 5753325"/>
              <a:gd name="connsiteX14" fmla="*/ 6434072 w 6459988"/>
              <a:gd name="connsiteY14" fmla="*/ 910733 h 5753325"/>
              <a:gd name="connsiteX15" fmla="*/ 6432570 w 6459988"/>
              <a:gd name="connsiteY15" fmla="*/ 983394 h 5753325"/>
              <a:gd name="connsiteX16" fmla="*/ 6431878 w 6459988"/>
              <a:gd name="connsiteY16" fmla="*/ 1026728 h 5753325"/>
              <a:gd name="connsiteX17" fmla="*/ 6414269 w 6459988"/>
              <a:gd name="connsiteY17" fmla="*/ 1151111 h 5753325"/>
              <a:gd name="connsiteX18" fmla="*/ 6371722 w 6459988"/>
              <a:gd name="connsiteY18" fmla="*/ 1318080 h 5753325"/>
              <a:gd name="connsiteX19" fmla="*/ 6356023 w 6459988"/>
              <a:gd name="connsiteY19" fmla="*/ 1356227 h 5753325"/>
              <a:gd name="connsiteX20" fmla="*/ 6356157 w 6459988"/>
              <a:gd name="connsiteY20" fmla="*/ 1361967 h 5753325"/>
              <a:gd name="connsiteX21" fmla="*/ 6350613 w 6459988"/>
              <a:gd name="connsiteY21" fmla="*/ 1393569 h 5753325"/>
              <a:gd name="connsiteX22" fmla="*/ 6357062 w 6459988"/>
              <a:gd name="connsiteY22" fmla="*/ 1444071 h 5753325"/>
              <a:gd name="connsiteX23" fmla="*/ 6364832 w 6459988"/>
              <a:gd name="connsiteY23" fmla="*/ 1478763 h 5753325"/>
              <a:gd name="connsiteX24" fmla="*/ 6369745 w 6459988"/>
              <a:gd name="connsiteY24" fmla="*/ 1495680 h 5753325"/>
              <a:gd name="connsiteX25" fmla="*/ 6370898 w 6459988"/>
              <a:gd name="connsiteY25" fmla="*/ 1513331 h 5753325"/>
              <a:gd name="connsiteX26" fmla="*/ 6368801 w 6459988"/>
              <a:gd name="connsiteY26" fmla="*/ 1527414 h 5753325"/>
              <a:gd name="connsiteX27" fmla="*/ 6359177 w 6459988"/>
              <a:gd name="connsiteY27" fmla="*/ 1639513 h 5753325"/>
              <a:gd name="connsiteX28" fmla="*/ 6299489 w 6459988"/>
              <a:gd name="connsiteY28" fmla="*/ 1784860 h 5753325"/>
              <a:gd name="connsiteX29" fmla="*/ 6267878 w 6459988"/>
              <a:gd name="connsiteY29" fmla="*/ 1858572 h 5753325"/>
              <a:gd name="connsiteX30" fmla="*/ 6251146 w 6459988"/>
              <a:gd name="connsiteY30" fmla="*/ 1926167 h 5753325"/>
              <a:gd name="connsiteX31" fmla="*/ 6210686 w 6459988"/>
              <a:gd name="connsiteY31" fmla="*/ 2014834 h 5753325"/>
              <a:gd name="connsiteX32" fmla="*/ 6106652 w 6459988"/>
              <a:gd name="connsiteY32" fmla="*/ 2150572 h 5753325"/>
              <a:gd name="connsiteX33" fmla="*/ 6097813 w 6459988"/>
              <a:gd name="connsiteY33" fmla="*/ 2172208 h 5753325"/>
              <a:gd name="connsiteX34" fmla="*/ 6095990 w 6459988"/>
              <a:gd name="connsiteY34" fmla="*/ 2181185 h 5753325"/>
              <a:gd name="connsiteX35" fmla="*/ 6090126 w 6459988"/>
              <a:gd name="connsiteY35" fmla="*/ 2192533 h 5753325"/>
              <a:gd name="connsiteX36" fmla="*/ 6089503 w 6459988"/>
              <a:gd name="connsiteY36" fmla="*/ 2192543 h 5753325"/>
              <a:gd name="connsiteX37" fmla="*/ 6084946 w 6459988"/>
              <a:gd name="connsiteY37" fmla="*/ 2203694 h 5753325"/>
              <a:gd name="connsiteX38" fmla="*/ 5987861 w 6459988"/>
              <a:gd name="connsiteY38" fmla="*/ 2304868 h 5753325"/>
              <a:gd name="connsiteX39" fmla="*/ 5973439 w 6459988"/>
              <a:gd name="connsiteY39" fmla="*/ 2385635 h 5753325"/>
              <a:gd name="connsiteX40" fmla="*/ 5916727 w 6459988"/>
              <a:gd name="connsiteY40" fmla="*/ 2458777 h 5753325"/>
              <a:gd name="connsiteX41" fmla="*/ 5856524 w 6459988"/>
              <a:gd name="connsiteY41" fmla="*/ 2583281 h 5753325"/>
              <a:gd name="connsiteX42" fmla="*/ 5838091 w 6459988"/>
              <a:gd name="connsiteY42" fmla="*/ 2753474 h 5753325"/>
              <a:gd name="connsiteX43" fmla="*/ 5777471 w 6459988"/>
              <a:gd name="connsiteY43" fmla="*/ 2901570 h 5753325"/>
              <a:gd name="connsiteX44" fmla="*/ 5723992 w 6459988"/>
              <a:gd name="connsiteY44" fmla="*/ 2998752 h 5753325"/>
              <a:gd name="connsiteX45" fmla="*/ 5557886 w 6459988"/>
              <a:gd name="connsiteY45" fmla="*/ 3329735 h 5753325"/>
              <a:gd name="connsiteX46" fmla="*/ 5471501 w 6459988"/>
              <a:gd name="connsiteY46" fmla="*/ 3462221 h 5753325"/>
              <a:gd name="connsiteX47" fmla="*/ 5465154 w 6459988"/>
              <a:gd name="connsiteY47" fmla="*/ 3541065 h 5753325"/>
              <a:gd name="connsiteX48" fmla="*/ 5437889 w 6459988"/>
              <a:gd name="connsiteY48" fmla="*/ 3559927 h 5753325"/>
              <a:gd name="connsiteX49" fmla="*/ 5432770 w 6459988"/>
              <a:gd name="connsiteY49" fmla="*/ 3562948 h 5753325"/>
              <a:gd name="connsiteX50" fmla="*/ 5406795 w 6459988"/>
              <a:gd name="connsiteY50" fmla="*/ 3578594 h 5753325"/>
              <a:gd name="connsiteX51" fmla="*/ 5381495 w 6459988"/>
              <a:gd name="connsiteY51" fmla="*/ 3599883 h 5753325"/>
              <a:gd name="connsiteX52" fmla="*/ 5363689 w 6459988"/>
              <a:gd name="connsiteY52" fmla="*/ 3633299 h 5753325"/>
              <a:gd name="connsiteX53" fmla="*/ 5291870 w 6459988"/>
              <a:gd name="connsiteY53" fmla="*/ 3799039 h 5753325"/>
              <a:gd name="connsiteX54" fmla="*/ 5241600 w 6459988"/>
              <a:gd name="connsiteY54" fmla="*/ 3894238 h 5753325"/>
              <a:gd name="connsiteX55" fmla="*/ 5211041 w 6459988"/>
              <a:gd name="connsiteY55" fmla="*/ 3924184 h 5753325"/>
              <a:gd name="connsiteX56" fmla="*/ 5176073 w 6459988"/>
              <a:gd name="connsiteY56" fmla="*/ 3970179 h 5753325"/>
              <a:gd name="connsiteX57" fmla="*/ 5172826 w 6459988"/>
              <a:gd name="connsiteY57" fmla="*/ 3991773 h 5753325"/>
              <a:gd name="connsiteX58" fmla="*/ 5157053 w 6459988"/>
              <a:gd name="connsiteY58" fmla="*/ 3997708 h 5753325"/>
              <a:gd name="connsiteX59" fmla="*/ 5127922 w 6459988"/>
              <a:gd name="connsiteY59" fmla="*/ 4022660 h 5753325"/>
              <a:gd name="connsiteX60" fmla="*/ 5020872 w 6459988"/>
              <a:gd name="connsiteY60" fmla="*/ 4075951 h 5753325"/>
              <a:gd name="connsiteX61" fmla="*/ 4991410 w 6459988"/>
              <a:gd name="connsiteY61" fmla="*/ 4087598 h 5753325"/>
              <a:gd name="connsiteX62" fmla="*/ 4930112 w 6459988"/>
              <a:gd name="connsiteY62" fmla="*/ 4138459 h 5753325"/>
              <a:gd name="connsiteX63" fmla="*/ 4834224 w 6459988"/>
              <a:gd name="connsiteY63" fmla="*/ 4231643 h 5753325"/>
              <a:gd name="connsiteX64" fmla="*/ 4812599 w 6459988"/>
              <a:gd name="connsiteY64" fmla="*/ 4249449 h 5753325"/>
              <a:gd name="connsiteX65" fmla="*/ 4789188 w 6459988"/>
              <a:gd name="connsiteY65" fmla="*/ 4256678 h 5753325"/>
              <a:gd name="connsiteX66" fmla="*/ 4779554 w 6459988"/>
              <a:gd name="connsiteY66" fmla="*/ 4251313 h 5753325"/>
              <a:gd name="connsiteX67" fmla="*/ 4766885 w 6459988"/>
              <a:gd name="connsiteY67" fmla="*/ 4259812 h 5753325"/>
              <a:gd name="connsiteX68" fmla="*/ 4762510 w 6459988"/>
              <a:gd name="connsiteY68" fmla="*/ 4260383 h 5753325"/>
              <a:gd name="connsiteX69" fmla="*/ 4738416 w 6459988"/>
              <a:gd name="connsiteY69" fmla="*/ 4265355 h 5753325"/>
              <a:gd name="connsiteX70" fmla="*/ 4712007 w 6459988"/>
              <a:gd name="connsiteY70" fmla="*/ 4317892 h 5753325"/>
              <a:gd name="connsiteX71" fmla="*/ 4658930 w 6459988"/>
              <a:gd name="connsiteY71" fmla="*/ 4348041 h 5753325"/>
              <a:gd name="connsiteX72" fmla="*/ 4443526 w 6459988"/>
              <a:gd name="connsiteY72" fmla="*/ 4507851 h 5753325"/>
              <a:gd name="connsiteX73" fmla="*/ 4289766 w 6459988"/>
              <a:gd name="connsiteY73" fmla="*/ 4711450 h 5753325"/>
              <a:gd name="connsiteX74" fmla="*/ 4150870 w 6459988"/>
              <a:gd name="connsiteY74" fmla="*/ 4818480 h 5753325"/>
              <a:gd name="connsiteX75" fmla="*/ 4006639 w 6459988"/>
              <a:gd name="connsiteY75" fmla="*/ 4933815 h 5753325"/>
              <a:gd name="connsiteX76" fmla="*/ 3298210 w 6459988"/>
              <a:gd name="connsiteY76" fmla="*/ 5070790 h 5753325"/>
              <a:gd name="connsiteX77" fmla="*/ 2947678 w 6459988"/>
              <a:gd name="connsiteY77" fmla="*/ 5117869 h 5753325"/>
              <a:gd name="connsiteX78" fmla="*/ 2822169 w 6459988"/>
              <a:gd name="connsiteY78" fmla="*/ 5129396 h 5753325"/>
              <a:gd name="connsiteX79" fmla="*/ 2538773 w 6459988"/>
              <a:gd name="connsiteY79" fmla="*/ 5313397 h 5753325"/>
              <a:gd name="connsiteX80" fmla="*/ 2014500 w 6459988"/>
              <a:gd name="connsiteY80" fmla="*/ 5519744 h 5753325"/>
              <a:gd name="connsiteX81" fmla="*/ 1934391 w 6459988"/>
              <a:gd name="connsiteY81" fmla="*/ 5591335 h 5753325"/>
              <a:gd name="connsiteX82" fmla="*/ 1892550 w 6459988"/>
              <a:gd name="connsiteY82" fmla="*/ 5649708 h 5753325"/>
              <a:gd name="connsiteX83" fmla="*/ 1854769 w 6459988"/>
              <a:gd name="connsiteY83" fmla="*/ 5647691 h 5753325"/>
              <a:gd name="connsiteX84" fmla="*/ 1809461 w 6459988"/>
              <a:gd name="connsiteY84" fmla="*/ 5648628 h 5753325"/>
              <a:gd name="connsiteX85" fmla="*/ 1745150 w 6459988"/>
              <a:gd name="connsiteY85" fmla="*/ 5693879 h 5753325"/>
              <a:gd name="connsiteX86" fmla="*/ 1713375 w 6459988"/>
              <a:gd name="connsiteY86" fmla="*/ 5684672 h 5753325"/>
              <a:gd name="connsiteX87" fmla="*/ 1707808 w 6459988"/>
              <a:gd name="connsiteY87" fmla="*/ 5682611 h 5753325"/>
              <a:gd name="connsiteX88" fmla="*/ 1679313 w 6459988"/>
              <a:gd name="connsiteY88" fmla="*/ 5672360 h 5753325"/>
              <a:gd name="connsiteX89" fmla="*/ 1646933 w 6459988"/>
              <a:gd name="connsiteY89" fmla="*/ 5666227 h 5753325"/>
              <a:gd name="connsiteX90" fmla="*/ 1610055 w 6459988"/>
              <a:gd name="connsiteY90" fmla="*/ 5673643 h 5753325"/>
              <a:gd name="connsiteX91" fmla="*/ 1437641 w 6459988"/>
              <a:gd name="connsiteY91" fmla="*/ 5723266 h 5753325"/>
              <a:gd name="connsiteX92" fmla="*/ 1332869 w 6459988"/>
              <a:gd name="connsiteY92" fmla="*/ 5744752 h 5753325"/>
              <a:gd name="connsiteX93" fmla="*/ 1290525 w 6459988"/>
              <a:gd name="connsiteY93" fmla="*/ 5740036 h 5753325"/>
              <a:gd name="connsiteX94" fmla="*/ 1233107 w 6459988"/>
              <a:gd name="connsiteY94" fmla="*/ 5742106 h 5753325"/>
              <a:gd name="connsiteX95" fmla="*/ 1214532 w 6459988"/>
              <a:gd name="connsiteY95" fmla="*/ 5753325 h 5753325"/>
              <a:gd name="connsiteX96" fmla="*/ 1199955 w 6459988"/>
              <a:gd name="connsiteY96" fmla="*/ 5744831 h 5753325"/>
              <a:gd name="connsiteX97" fmla="*/ 1162337 w 6459988"/>
              <a:gd name="connsiteY97" fmla="*/ 5738048 h 5753325"/>
              <a:gd name="connsiteX98" fmla="*/ 1053457 w 6459988"/>
              <a:gd name="connsiteY98" fmla="*/ 5688676 h 5753325"/>
              <a:gd name="connsiteX99" fmla="*/ 1025798 w 6459988"/>
              <a:gd name="connsiteY99" fmla="*/ 5673166 h 5753325"/>
              <a:gd name="connsiteX100" fmla="*/ 947900 w 6459988"/>
              <a:gd name="connsiteY100" fmla="*/ 5657848 h 5753325"/>
              <a:gd name="connsiteX101" fmla="*/ 815627 w 6459988"/>
              <a:gd name="connsiteY101" fmla="*/ 5642557 h 5753325"/>
              <a:gd name="connsiteX102" fmla="*/ 788251 w 6459988"/>
              <a:gd name="connsiteY102" fmla="*/ 5637065 h 5753325"/>
              <a:gd name="connsiteX103" fmla="*/ 767822 w 6459988"/>
              <a:gd name="connsiteY103" fmla="*/ 5623450 h 5753325"/>
              <a:gd name="connsiteX104" fmla="*/ 765791 w 6459988"/>
              <a:gd name="connsiteY104" fmla="*/ 5612539 h 5753325"/>
              <a:gd name="connsiteX105" fmla="*/ 751230 w 6459988"/>
              <a:gd name="connsiteY105" fmla="*/ 5608092 h 5753325"/>
              <a:gd name="connsiteX106" fmla="*/ 748008 w 6459988"/>
              <a:gd name="connsiteY106" fmla="*/ 5605052 h 5753325"/>
              <a:gd name="connsiteX107" fmla="*/ 728871 w 6459988"/>
              <a:gd name="connsiteY107" fmla="*/ 5589469 h 5753325"/>
              <a:gd name="connsiteX108" fmla="*/ 671898 w 6459988"/>
              <a:gd name="connsiteY108" fmla="*/ 5602363 h 5753325"/>
              <a:gd name="connsiteX109" fmla="*/ 615065 w 6459988"/>
              <a:gd name="connsiteY109" fmla="*/ 5580257 h 5753325"/>
              <a:gd name="connsiteX110" fmla="*/ 355785 w 6459988"/>
              <a:gd name="connsiteY110" fmla="*/ 5514383 h 5753325"/>
              <a:gd name="connsiteX111" fmla="*/ 102269 w 6459988"/>
              <a:gd name="connsiteY111" fmla="*/ 5524347 h 5753325"/>
              <a:gd name="connsiteX112" fmla="*/ 13160 w 6459988"/>
              <a:gd name="connsiteY112" fmla="*/ 5514159 h 5753325"/>
              <a:gd name="connsiteX113" fmla="*/ 0 w 6459988"/>
              <a:gd name="connsiteY113" fmla="*/ 5511735 h 5753325"/>
              <a:gd name="connsiteX114" fmla="*/ 0 w 6459988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344988 w 6459988"/>
              <a:gd name="connsiteY10" fmla="*/ 697330 h 5753325"/>
              <a:gd name="connsiteX11" fmla="*/ 6447445 w 6459988"/>
              <a:gd name="connsiteY11" fmla="*/ 780003 h 5753325"/>
              <a:gd name="connsiteX12" fmla="*/ 6426552 w 6459988"/>
              <a:gd name="connsiteY12" fmla="*/ 845805 h 5753325"/>
              <a:gd name="connsiteX13" fmla="*/ 6434072 w 6459988"/>
              <a:gd name="connsiteY13" fmla="*/ 910733 h 5753325"/>
              <a:gd name="connsiteX14" fmla="*/ 6432570 w 6459988"/>
              <a:gd name="connsiteY14" fmla="*/ 983394 h 5753325"/>
              <a:gd name="connsiteX15" fmla="*/ 6431878 w 6459988"/>
              <a:gd name="connsiteY15" fmla="*/ 1026728 h 5753325"/>
              <a:gd name="connsiteX16" fmla="*/ 6414269 w 6459988"/>
              <a:gd name="connsiteY16" fmla="*/ 1151111 h 5753325"/>
              <a:gd name="connsiteX17" fmla="*/ 6371722 w 6459988"/>
              <a:gd name="connsiteY17" fmla="*/ 1318080 h 5753325"/>
              <a:gd name="connsiteX18" fmla="*/ 6356023 w 6459988"/>
              <a:gd name="connsiteY18" fmla="*/ 1356227 h 5753325"/>
              <a:gd name="connsiteX19" fmla="*/ 6356157 w 6459988"/>
              <a:gd name="connsiteY19" fmla="*/ 1361967 h 5753325"/>
              <a:gd name="connsiteX20" fmla="*/ 6350613 w 6459988"/>
              <a:gd name="connsiteY20" fmla="*/ 1393569 h 5753325"/>
              <a:gd name="connsiteX21" fmla="*/ 6357062 w 6459988"/>
              <a:gd name="connsiteY21" fmla="*/ 1444071 h 5753325"/>
              <a:gd name="connsiteX22" fmla="*/ 6364832 w 6459988"/>
              <a:gd name="connsiteY22" fmla="*/ 1478763 h 5753325"/>
              <a:gd name="connsiteX23" fmla="*/ 6369745 w 6459988"/>
              <a:gd name="connsiteY23" fmla="*/ 1495680 h 5753325"/>
              <a:gd name="connsiteX24" fmla="*/ 6370898 w 6459988"/>
              <a:gd name="connsiteY24" fmla="*/ 1513331 h 5753325"/>
              <a:gd name="connsiteX25" fmla="*/ 6368801 w 6459988"/>
              <a:gd name="connsiteY25" fmla="*/ 1527414 h 5753325"/>
              <a:gd name="connsiteX26" fmla="*/ 6359177 w 6459988"/>
              <a:gd name="connsiteY26" fmla="*/ 1639513 h 5753325"/>
              <a:gd name="connsiteX27" fmla="*/ 6299489 w 6459988"/>
              <a:gd name="connsiteY27" fmla="*/ 1784860 h 5753325"/>
              <a:gd name="connsiteX28" fmla="*/ 6267878 w 6459988"/>
              <a:gd name="connsiteY28" fmla="*/ 1858572 h 5753325"/>
              <a:gd name="connsiteX29" fmla="*/ 6251146 w 6459988"/>
              <a:gd name="connsiteY29" fmla="*/ 1926167 h 5753325"/>
              <a:gd name="connsiteX30" fmla="*/ 6210686 w 6459988"/>
              <a:gd name="connsiteY30" fmla="*/ 2014834 h 5753325"/>
              <a:gd name="connsiteX31" fmla="*/ 6106652 w 6459988"/>
              <a:gd name="connsiteY31" fmla="*/ 2150572 h 5753325"/>
              <a:gd name="connsiteX32" fmla="*/ 6097813 w 6459988"/>
              <a:gd name="connsiteY32" fmla="*/ 2172208 h 5753325"/>
              <a:gd name="connsiteX33" fmla="*/ 6095990 w 6459988"/>
              <a:gd name="connsiteY33" fmla="*/ 2181185 h 5753325"/>
              <a:gd name="connsiteX34" fmla="*/ 6090126 w 6459988"/>
              <a:gd name="connsiteY34" fmla="*/ 2192533 h 5753325"/>
              <a:gd name="connsiteX35" fmla="*/ 6089503 w 6459988"/>
              <a:gd name="connsiteY35" fmla="*/ 2192543 h 5753325"/>
              <a:gd name="connsiteX36" fmla="*/ 6084946 w 6459988"/>
              <a:gd name="connsiteY36" fmla="*/ 2203694 h 5753325"/>
              <a:gd name="connsiteX37" fmla="*/ 5987861 w 6459988"/>
              <a:gd name="connsiteY37" fmla="*/ 2304868 h 5753325"/>
              <a:gd name="connsiteX38" fmla="*/ 5973439 w 6459988"/>
              <a:gd name="connsiteY38" fmla="*/ 2385635 h 5753325"/>
              <a:gd name="connsiteX39" fmla="*/ 5916727 w 6459988"/>
              <a:gd name="connsiteY39" fmla="*/ 2458777 h 5753325"/>
              <a:gd name="connsiteX40" fmla="*/ 5856524 w 6459988"/>
              <a:gd name="connsiteY40" fmla="*/ 2583281 h 5753325"/>
              <a:gd name="connsiteX41" fmla="*/ 5838091 w 6459988"/>
              <a:gd name="connsiteY41" fmla="*/ 2753474 h 5753325"/>
              <a:gd name="connsiteX42" fmla="*/ 5777471 w 6459988"/>
              <a:gd name="connsiteY42" fmla="*/ 2901570 h 5753325"/>
              <a:gd name="connsiteX43" fmla="*/ 5723992 w 6459988"/>
              <a:gd name="connsiteY43" fmla="*/ 2998752 h 5753325"/>
              <a:gd name="connsiteX44" fmla="*/ 5557886 w 6459988"/>
              <a:gd name="connsiteY44" fmla="*/ 3329735 h 5753325"/>
              <a:gd name="connsiteX45" fmla="*/ 5471501 w 6459988"/>
              <a:gd name="connsiteY45" fmla="*/ 3462221 h 5753325"/>
              <a:gd name="connsiteX46" fmla="*/ 5465154 w 6459988"/>
              <a:gd name="connsiteY46" fmla="*/ 3541065 h 5753325"/>
              <a:gd name="connsiteX47" fmla="*/ 5437889 w 6459988"/>
              <a:gd name="connsiteY47" fmla="*/ 3559927 h 5753325"/>
              <a:gd name="connsiteX48" fmla="*/ 5432770 w 6459988"/>
              <a:gd name="connsiteY48" fmla="*/ 3562948 h 5753325"/>
              <a:gd name="connsiteX49" fmla="*/ 5406795 w 6459988"/>
              <a:gd name="connsiteY49" fmla="*/ 3578594 h 5753325"/>
              <a:gd name="connsiteX50" fmla="*/ 5381495 w 6459988"/>
              <a:gd name="connsiteY50" fmla="*/ 3599883 h 5753325"/>
              <a:gd name="connsiteX51" fmla="*/ 5363689 w 6459988"/>
              <a:gd name="connsiteY51" fmla="*/ 3633299 h 5753325"/>
              <a:gd name="connsiteX52" fmla="*/ 5291870 w 6459988"/>
              <a:gd name="connsiteY52" fmla="*/ 3799039 h 5753325"/>
              <a:gd name="connsiteX53" fmla="*/ 5241600 w 6459988"/>
              <a:gd name="connsiteY53" fmla="*/ 3894238 h 5753325"/>
              <a:gd name="connsiteX54" fmla="*/ 5211041 w 6459988"/>
              <a:gd name="connsiteY54" fmla="*/ 3924184 h 5753325"/>
              <a:gd name="connsiteX55" fmla="*/ 5176073 w 6459988"/>
              <a:gd name="connsiteY55" fmla="*/ 3970179 h 5753325"/>
              <a:gd name="connsiteX56" fmla="*/ 5172826 w 6459988"/>
              <a:gd name="connsiteY56" fmla="*/ 3991773 h 5753325"/>
              <a:gd name="connsiteX57" fmla="*/ 5157053 w 6459988"/>
              <a:gd name="connsiteY57" fmla="*/ 3997708 h 5753325"/>
              <a:gd name="connsiteX58" fmla="*/ 5127922 w 6459988"/>
              <a:gd name="connsiteY58" fmla="*/ 4022660 h 5753325"/>
              <a:gd name="connsiteX59" fmla="*/ 5020872 w 6459988"/>
              <a:gd name="connsiteY59" fmla="*/ 4075951 h 5753325"/>
              <a:gd name="connsiteX60" fmla="*/ 4991410 w 6459988"/>
              <a:gd name="connsiteY60" fmla="*/ 4087598 h 5753325"/>
              <a:gd name="connsiteX61" fmla="*/ 4930112 w 6459988"/>
              <a:gd name="connsiteY61" fmla="*/ 4138459 h 5753325"/>
              <a:gd name="connsiteX62" fmla="*/ 4834224 w 6459988"/>
              <a:gd name="connsiteY62" fmla="*/ 4231643 h 5753325"/>
              <a:gd name="connsiteX63" fmla="*/ 4812599 w 6459988"/>
              <a:gd name="connsiteY63" fmla="*/ 4249449 h 5753325"/>
              <a:gd name="connsiteX64" fmla="*/ 4789188 w 6459988"/>
              <a:gd name="connsiteY64" fmla="*/ 4256678 h 5753325"/>
              <a:gd name="connsiteX65" fmla="*/ 4779554 w 6459988"/>
              <a:gd name="connsiteY65" fmla="*/ 4251313 h 5753325"/>
              <a:gd name="connsiteX66" fmla="*/ 4766885 w 6459988"/>
              <a:gd name="connsiteY66" fmla="*/ 4259812 h 5753325"/>
              <a:gd name="connsiteX67" fmla="*/ 4762510 w 6459988"/>
              <a:gd name="connsiteY67" fmla="*/ 4260383 h 5753325"/>
              <a:gd name="connsiteX68" fmla="*/ 4738416 w 6459988"/>
              <a:gd name="connsiteY68" fmla="*/ 4265355 h 5753325"/>
              <a:gd name="connsiteX69" fmla="*/ 4712007 w 6459988"/>
              <a:gd name="connsiteY69" fmla="*/ 4317892 h 5753325"/>
              <a:gd name="connsiteX70" fmla="*/ 4658930 w 6459988"/>
              <a:gd name="connsiteY70" fmla="*/ 4348041 h 5753325"/>
              <a:gd name="connsiteX71" fmla="*/ 4443526 w 6459988"/>
              <a:gd name="connsiteY71" fmla="*/ 4507851 h 5753325"/>
              <a:gd name="connsiteX72" fmla="*/ 4289766 w 6459988"/>
              <a:gd name="connsiteY72" fmla="*/ 4711450 h 5753325"/>
              <a:gd name="connsiteX73" fmla="*/ 4150870 w 6459988"/>
              <a:gd name="connsiteY73" fmla="*/ 4818480 h 5753325"/>
              <a:gd name="connsiteX74" fmla="*/ 4006639 w 6459988"/>
              <a:gd name="connsiteY74" fmla="*/ 4933815 h 5753325"/>
              <a:gd name="connsiteX75" fmla="*/ 3298210 w 6459988"/>
              <a:gd name="connsiteY75" fmla="*/ 5070790 h 5753325"/>
              <a:gd name="connsiteX76" fmla="*/ 2947678 w 6459988"/>
              <a:gd name="connsiteY76" fmla="*/ 5117869 h 5753325"/>
              <a:gd name="connsiteX77" fmla="*/ 2822169 w 6459988"/>
              <a:gd name="connsiteY77" fmla="*/ 5129396 h 5753325"/>
              <a:gd name="connsiteX78" fmla="*/ 2538773 w 6459988"/>
              <a:gd name="connsiteY78" fmla="*/ 5313397 h 5753325"/>
              <a:gd name="connsiteX79" fmla="*/ 2014500 w 6459988"/>
              <a:gd name="connsiteY79" fmla="*/ 5519744 h 5753325"/>
              <a:gd name="connsiteX80" fmla="*/ 1934391 w 6459988"/>
              <a:gd name="connsiteY80" fmla="*/ 5591335 h 5753325"/>
              <a:gd name="connsiteX81" fmla="*/ 1892550 w 6459988"/>
              <a:gd name="connsiteY81" fmla="*/ 5649708 h 5753325"/>
              <a:gd name="connsiteX82" fmla="*/ 1854769 w 6459988"/>
              <a:gd name="connsiteY82" fmla="*/ 5647691 h 5753325"/>
              <a:gd name="connsiteX83" fmla="*/ 1809461 w 6459988"/>
              <a:gd name="connsiteY83" fmla="*/ 5648628 h 5753325"/>
              <a:gd name="connsiteX84" fmla="*/ 1745150 w 6459988"/>
              <a:gd name="connsiteY84" fmla="*/ 5693879 h 5753325"/>
              <a:gd name="connsiteX85" fmla="*/ 1713375 w 6459988"/>
              <a:gd name="connsiteY85" fmla="*/ 5684672 h 5753325"/>
              <a:gd name="connsiteX86" fmla="*/ 1707808 w 6459988"/>
              <a:gd name="connsiteY86" fmla="*/ 5682611 h 5753325"/>
              <a:gd name="connsiteX87" fmla="*/ 1679313 w 6459988"/>
              <a:gd name="connsiteY87" fmla="*/ 5672360 h 5753325"/>
              <a:gd name="connsiteX88" fmla="*/ 1646933 w 6459988"/>
              <a:gd name="connsiteY88" fmla="*/ 5666227 h 5753325"/>
              <a:gd name="connsiteX89" fmla="*/ 1610055 w 6459988"/>
              <a:gd name="connsiteY89" fmla="*/ 5673643 h 5753325"/>
              <a:gd name="connsiteX90" fmla="*/ 1437641 w 6459988"/>
              <a:gd name="connsiteY90" fmla="*/ 5723266 h 5753325"/>
              <a:gd name="connsiteX91" fmla="*/ 1332869 w 6459988"/>
              <a:gd name="connsiteY91" fmla="*/ 5744752 h 5753325"/>
              <a:gd name="connsiteX92" fmla="*/ 1290525 w 6459988"/>
              <a:gd name="connsiteY92" fmla="*/ 5740036 h 5753325"/>
              <a:gd name="connsiteX93" fmla="*/ 1233107 w 6459988"/>
              <a:gd name="connsiteY93" fmla="*/ 5742106 h 5753325"/>
              <a:gd name="connsiteX94" fmla="*/ 1214532 w 6459988"/>
              <a:gd name="connsiteY94" fmla="*/ 5753325 h 5753325"/>
              <a:gd name="connsiteX95" fmla="*/ 1199955 w 6459988"/>
              <a:gd name="connsiteY95" fmla="*/ 5744831 h 5753325"/>
              <a:gd name="connsiteX96" fmla="*/ 1162337 w 6459988"/>
              <a:gd name="connsiteY96" fmla="*/ 5738048 h 5753325"/>
              <a:gd name="connsiteX97" fmla="*/ 1053457 w 6459988"/>
              <a:gd name="connsiteY97" fmla="*/ 5688676 h 5753325"/>
              <a:gd name="connsiteX98" fmla="*/ 1025798 w 6459988"/>
              <a:gd name="connsiteY98" fmla="*/ 5673166 h 5753325"/>
              <a:gd name="connsiteX99" fmla="*/ 947900 w 6459988"/>
              <a:gd name="connsiteY99" fmla="*/ 5657848 h 5753325"/>
              <a:gd name="connsiteX100" fmla="*/ 815627 w 6459988"/>
              <a:gd name="connsiteY100" fmla="*/ 5642557 h 5753325"/>
              <a:gd name="connsiteX101" fmla="*/ 788251 w 6459988"/>
              <a:gd name="connsiteY101" fmla="*/ 5637065 h 5753325"/>
              <a:gd name="connsiteX102" fmla="*/ 767822 w 6459988"/>
              <a:gd name="connsiteY102" fmla="*/ 5623450 h 5753325"/>
              <a:gd name="connsiteX103" fmla="*/ 765791 w 6459988"/>
              <a:gd name="connsiteY103" fmla="*/ 5612539 h 5753325"/>
              <a:gd name="connsiteX104" fmla="*/ 751230 w 6459988"/>
              <a:gd name="connsiteY104" fmla="*/ 5608092 h 5753325"/>
              <a:gd name="connsiteX105" fmla="*/ 748008 w 6459988"/>
              <a:gd name="connsiteY105" fmla="*/ 5605052 h 5753325"/>
              <a:gd name="connsiteX106" fmla="*/ 728871 w 6459988"/>
              <a:gd name="connsiteY106" fmla="*/ 5589469 h 5753325"/>
              <a:gd name="connsiteX107" fmla="*/ 671898 w 6459988"/>
              <a:gd name="connsiteY107" fmla="*/ 5602363 h 5753325"/>
              <a:gd name="connsiteX108" fmla="*/ 615065 w 6459988"/>
              <a:gd name="connsiteY108" fmla="*/ 5580257 h 5753325"/>
              <a:gd name="connsiteX109" fmla="*/ 355785 w 6459988"/>
              <a:gd name="connsiteY109" fmla="*/ 5514383 h 5753325"/>
              <a:gd name="connsiteX110" fmla="*/ 102269 w 6459988"/>
              <a:gd name="connsiteY110" fmla="*/ 5524347 h 5753325"/>
              <a:gd name="connsiteX111" fmla="*/ 13160 w 6459988"/>
              <a:gd name="connsiteY111" fmla="*/ 5514159 h 5753325"/>
              <a:gd name="connsiteX112" fmla="*/ 0 w 6459988"/>
              <a:gd name="connsiteY112" fmla="*/ 5511735 h 5753325"/>
              <a:gd name="connsiteX113" fmla="*/ 0 w 6459988"/>
              <a:gd name="connsiteY113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344988 w 6459988"/>
              <a:gd name="connsiteY9" fmla="*/ 697330 h 5753325"/>
              <a:gd name="connsiteX10" fmla="*/ 6447445 w 6459988"/>
              <a:gd name="connsiteY10" fmla="*/ 780003 h 5753325"/>
              <a:gd name="connsiteX11" fmla="*/ 6426552 w 6459988"/>
              <a:gd name="connsiteY11" fmla="*/ 845805 h 5753325"/>
              <a:gd name="connsiteX12" fmla="*/ 6434072 w 6459988"/>
              <a:gd name="connsiteY12" fmla="*/ 910733 h 5753325"/>
              <a:gd name="connsiteX13" fmla="*/ 6432570 w 6459988"/>
              <a:gd name="connsiteY13" fmla="*/ 983394 h 5753325"/>
              <a:gd name="connsiteX14" fmla="*/ 6431878 w 6459988"/>
              <a:gd name="connsiteY14" fmla="*/ 1026728 h 5753325"/>
              <a:gd name="connsiteX15" fmla="*/ 6414269 w 6459988"/>
              <a:gd name="connsiteY15" fmla="*/ 1151111 h 5753325"/>
              <a:gd name="connsiteX16" fmla="*/ 6371722 w 6459988"/>
              <a:gd name="connsiteY16" fmla="*/ 1318080 h 5753325"/>
              <a:gd name="connsiteX17" fmla="*/ 6356023 w 6459988"/>
              <a:gd name="connsiteY17" fmla="*/ 1356227 h 5753325"/>
              <a:gd name="connsiteX18" fmla="*/ 6356157 w 6459988"/>
              <a:gd name="connsiteY18" fmla="*/ 1361967 h 5753325"/>
              <a:gd name="connsiteX19" fmla="*/ 6350613 w 6459988"/>
              <a:gd name="connsiteY19" fmla="*/ 1393569 h 5753325"/>
              <a:gd name="connsiteX20" fmla="*/ 6357062 w 6459988"/>
              <a:gd name="connsiteY20" fmla="*/ 1444071 h 5753325"/>
              <a:gd name="connsiteX21" fmla="*/ 6364832 w 6459988"/>
              <a:gd name="connsiteY21" fmla="*/ 1478763 h 5753325"/>
              <a:gd name="connsiteX22" fmla="*/ 6369745 w 6459988"/>
              <a:gd name="connsiteY22" fmla="*/ 1495680 h 5753325"/>
              <a:gd name="connsiteX23" fmla="*/ 6370898 w 6459988"/>
              <a:gd name="connsiteY23" fmla="*/ 1513331 h 5753325"/>
              <a:gd name="connsiteX24" fmla="*/ 6368801 w 6459988"/>
              <a:gd name="connsiteY24" fmla="*/ 1527414 h 5753325"/>
              <a:gd name="connsiteX25" fmla="*/ 6359177 w 6459988"/>
              <a:gd name="connsiteY25" fmla="*/ 1639513 h 5753325"/>
              <a:gd name="connsiteX26" fmla="*/ 6299489 w 6459988"/>
              <a:gd name="connsiteY26" fmla="*/ 1784860 h 5753325"/>
              <a:gd name="connsiteX27" fmla="*/ 6267878 w 6459988"/>
              <a:gd name="connsiteY27" fmla="*/ 1858572 h 5753325"/>
              <a:gd name="connsiteX28" fmla="*/ 6251146 w 6459988"/>
              <a:gd name="connsiteY28" fmla="*/ 1926167 h 5753325"/>
              <a:gd name="connsiteX29" fmla="*/ 6210686 w 6459988"/>
              <a:gd name="connsiteY29" fmla="*/ 2014834 h 5753325"/>
              <a:gd name="connsiteX30" fmla="*/ 6106652 w 6459988"/>
              <a:gd name="connsiteY30" fmla="*/ 2150572 h 5753325"/>
              <a:gd name="connsiteX31" fmla="*/ 6097813 w 6459988"/>
              <a:gd name="connsiteY31" fmla="*/ 2172208 h 5753325"/>
              <a:gd name="connsiteX32" fmla="*/ 6095990 w 6459988"/>
              <a:gd name="connsiteY32" fmla="*/ 2181185 h 5753325"/>
              <a:gd name="connsiteX33" fmla="*/ 6090126 w 6459988"/>
              <a:gd name="connsiteY33" fmla="*/ 2192533 h 5753325"/>
              <a:gd name="connsiteX34" fmla="*/ 6089503 w 6459988"/>
              <a:gd name="connsiteY34" fmla="*/ 2192543 h 5753325"/>
              <a:gd name="connsiteX35" fmla="*/ 6084946 w 6459988"/>
              <a:gd name="connsiteY35" fmla="*/ 2203694 h 5753325"/>
              <a:gd name="connsiteX36" fmla="*/ 5987861 w 6459988"/>
              <a:gd name="connsiteY36" fmla="*/ 2304868 h 5753325"/>
              <a:gd name="connsiteX37" fmla="*/ 5973439 w 6459988"/>
              <a:gd name="connsiteY37" fmla="*/ 2385635 h 5753325"/>
              <a:gd name="connsiteX38" fmla="*/ 5916727 w 6459988"/>
              <a:gd name="connsiteY38" fmla="*/ 2458777 h 5753325"/>
              <a:gd name="connsiteX39" fmla="*/ 5856524 w 6459988"/>
              <a:gd name="connsiteY39" fmla="*/ 2583281 h 5753325"/>
              <a:gd name="connsiteX40" fmla="*/ 5838091 w 6459988"/>
              <a:gd name="connsiteY40" fmla="*/ 2753474 h 5753325"/>
              <a:gd name="connsiteX41" fmla="*/ 5777471 w 6459988"/>
              <a:gd name="connsiteY41" fmla="*/ 2901570 h 5753325"/>
              <a:gd name="connsiteX42" fmla="*/ 5723992 w 6459988"/>
              <a:gd name="connsiteY42" fmla="*/ 2998752 h 5753325"/>
              <a:gd name="connsiteX43" fmla="*/ 5557886 w 6459988"/>
              <a:gd name="connsiteY43" fmla="*/ 3329735 h 5753325"/>
              <a:gd name="connsiteX44" fmla="*/ 5471501 w 6459988"/>
              <a:gd name="connsiteY44" fmla="*/ 3462221 h 5753325"/>
              <a:gd name="connsiteX45" fmla="*/ 5465154 w 6459988"/>
              <a:gd name="connsiteY45" fmla="*/ 3541065 h 5753325"/>
              <a:gd name="connsiteX46" fmla="*/ 5437889 w 6459988"/>
              <a:gd name="connsiteY46" fmla="*/ 3559927 h 5753325"/>
              <a:gd name="connsiteX47" fmla="*/ 5432770 w 6459988"/>
              <a:gd name="connsiteY47" fmla="*/ 3562948 h 5753325"/>
              <a:gd name="connsiteX48" fmla="*/ 5406795 w 6459988"/>
              <a:gd name="connsiteY48" fmla="*/ 3578594 h 5753325"/>
              <a:gd name="connsiteX49" fmla="*/ 5381495 w 6459988"/>
              <a:gd name="connsiteY49" fmla="*/ 3599883 h 5753325"/>
              <a:gd name="connsiteX50" fmla="*/ 5363689 w 6459988"/>
              <a:gd name="connsiteY50" fmla="*/ 3633299 h 5753325"/>
              <a:gd name="connsiteX51" fmla="*/ 5291870 w 6459988"/>
              <a:gd name="connsiteY51" fmla="*/ 3799039 h 5753325"/>
              <a:gd name="connsiteX52" fmla="*/ 5241600 w 6459988"/>
              <a:gd name="connsiteY52" fmla="*/ 3894238 h 5753325"/>
              <a:gd name="connsiteX53" fmla="*/ 5211041 w 6459988"/>
              <a:gd name="connsiteY53" fmla="*/ 3924184 h 5753325"/>
              <a:gd name="connsiteX54" fmla="*/ 5176073 w 6459988"/>
              <a:gd name="connsiteY54" fmla="*/ 3970179 h 5753325"/>
              <a:gd name="connsiteX55" fmla="*/ 5172826 w 6459988"/>
              <a:gd name="connsiteY55" fmla="*/ 3991773 h 5753325"/>
              <a:gd name="connsiteX56" fmla="*/ 5157053 w 6459988"/>
              <a:gd name="connsiteY56" fmla="*/ 3997708 h 5753325"/>
              <a:gd name="connsiteX57" fmla="*/ 5127922 w 6459988"/>
              <a:gd name="connsiteY57" fmla="*/ 4022660 h 5753325"/>
              <a:gd name="connsiteX58" fmla="*/ 5020872 w 6459988"/>
              <a:gd name="connsiteY58" fmla="*/ 4075951 h 5753325"/>
              <a:gd name="connsiteX59" fmla="*/ 4991410 w 6459988"/>
              <a:gd name="connsiteY59" fmla="*/ 4087598 h 5753325"/>
              <a:gd name="connsiteX60" fmla="*/ 4930112 w 6459988"/>
              <a:gd name="connsiteY60" fmla="*/ 4138459 h 5753325"/>
              <a:gd name="connsiteX61" fmla="*/ 4834224 w 6459988"/>
              <a:gd name="connsiteY61" fmla="*/ 4231643 h 5753325"/>
              <a:gd name="connsiteX62" fmla="*/ 4812599 w 6459988"/>
              <a:gd name="connsiteY62" fmla="*/ 4249449 h 5753325"/>
              <a:gd name="connsiteX63" fmla="*/ 4789188 w 6459988"/>
              <a:gd name="connsiteY63" fmla="*/ 4256678 h 5753325"/>
              <a:gd name="connsiteX64" fmla="*/ 4779554 w 6459988"/>
              <a:gd name="connsiteY64" fmla="*/ 4251313 h 5753325"/>
              <a:gd name="connsiteX65" fmla="*/ 4766885 w 6459988"/>
              <a:gd name="connsiteY65" fmla="*/ 4259812 h 5753325"/>
              <a:gd name="connsiteX66" fmla="*/ 4762510 w 6459988"/>
              <a:gd name="connsiteY66" fmla="*/ 4260383 h 5753325"/>
              <a:gd name="connsiteX67" fmla="*/ 4738416 w 6459988"/>
              <a:gd name="connsiteY67" fmla="*/ 4265355 h 5753325"/>
              <a:gd name="connsiteX68" fmla="*/ 4712007 w 6459988"/>
              <a:gd name="connsiteY68" fmla="*/ 4317892 h 5753325"/>
              <a:gd name="connsiteX69" fmla="*/ 4658930 w 6459988"/>
              <a:gd name="connsiteY69" fmla="*/ 4348041 h 5753325"/>
              <a:gd name="connsiteX70" fmla="*/ 4443526 w 6459988"/>
              <a:gd name="connsiteY70" fmla="*/ 4507851 h 5753325"/>
              <a:gd name="connsiteX71" fmla="*/ 4289766 w 6459988"/>
              <a:gd name="connsiteY71" fmla="*/ 4711450 h 5753325"/>
              <a:gd name="connsiteX72" fmla="*/ 4150870 w 6459988"/>
              <a:gd name="connsiteY72" fmla="*/ 4818480 h 5753325"/>
              <a:gd name="connsiteX73" fmla="*/ 4006639 w 6459988"/>
              <a:gd name="connsiteY73" fmla="*/ 4933815 h 5753325"/>
              <a:gd name="connsiteX74" fmla="*/ 3298210 w 6459988"/>
              <a:gd name="connsiteY74" fmla="*/ 5070790 h 5753325"/>
              <a:gd name="connsiteX75" fmla="*/ 2947678 w 6459988"/>
              <a:gd name="connsiteY75" fmla="*/ 5117869 h 5753325"/>
              <a:gd name="connsiteX76" fmla="*/ 2822169 w 6459988"/>
              <a:gd name="connsiteY76" fmla="*/ 5129396 h 5753325"/>
              <a:gd name="connsiteX77" fmla="*/ 2538773 w 6459988"/>
              <a:gd name="connsiteY77" fmla="*/ 5313397 h 5753325"/>
              <a:gd name="connsiteX78" fmla="*/ 2014500 w 6459988"/>
              <a:gd name="connsiteY78" fmla="*/ 5519744 h 5753325"/>
              <a:gd name="connsiteX79" fmla="*/ 1934391 w 6459988"/>
              <a:gd name="connsiteY79" fmla="*/ 5591335 h 5753325"/>
              <a:gd name="connsiteX80" fmla="*/ 1892550 w 6459988"/>
              <a:gd name="connsiteY80" fmla="*/ 5649708 h 5753325"/>
              <a:gd name="connsiteX81" fmla="*/ 1854769 w 6459988"/>
              <a:gd name="connsiteY81" fmla="*/ 5647691 h 5753325"/>
              <a:gd name="connsiteX82" fmla="*/ 1809461 w 6459988"/>
              <a:gd name="connsiteY82" fmla="*/ 5648628 h 5753325"/>
              <a:gd name="connsiteX83" fmla="*/ 1745150 w 6459988"/>
              <a:gd name="connsiteY83" fmla="*/ 5693879 h 5753325"/>
              <a:gd name="connsiteX84" fmla="*/ 1713375 w 6459988"/>
              <a:gd name="connsiteY84" fmla="*/ 5684672 h 5753325"/>
              <a:gd name="connsiteX85" fmla="*/ 1707808 w 6459988"/>
              <a:gd name="connsiteY85" fmla="*/ 5682611 h 5753325"/>
              <a:gd name="connsiteX86" fmla="*/ 1679313 w 6459988"/>
              <a:gd name="connsiteY86" fmla="*/ 5672360 h 5753325"/>
              <a:gd name="connsiteX87" fmla="*/ 1646933 w 6459988"/>
              <a:gd name="connsiteY87" fmla="*/ 5666227 h 5753325"/>
              <a:gd name="connsiteX88" fmla="*/ 1610055 w 6459988"/>
              <a:gd name="connsiteY88" fmla="*/ 5673643 h 5753325"/>
              <a:gd name="connsiteX89" fmla="*/ 1437641 w 6459988"/>
              <a:gd name="connsiteY89" fmla="*/ 5723266 h 5753325"/>
              <a:gd name="connsiteX90" fmla="*/ 1332869 w 6459988"/>
              <a:gd name="connsiteY90" fmla="*/ 5744752 h 5753325"/>
              <a:gd name="connsiteX91" fmla="*/ 1290525 w 6459988"/>
              <a:gd name="connsiteY91" fmla="*/ 5740036 h 5753325"/>
              <a:gd name="connsiteX92" fmla="*/ 1233107 w 6459988"/>
              <a:gd name="connsiteY92" fmla="*/ 5742106 h 5753325"/>
              <a:gd name="connsiteX93" fmla="*/ 1214532 w 6459988"/>
              <a:gd name="connsiteY93" fmla="*/ 5753325 h 5753325"/>
              <a:gd name="connsiteX94" fmla="*/ 1199955 w 6459988"/>
              <a:gd name="connsiteY94" fmla="*/ 5744831 h 5753325"/>
              <a:gd name="connsiteX95" fmla="*/ 1162337 w 6459988"/>
              <a:gd name="connsiteY95" fmla="*/ 5738048 h 5753325"/>
              <a:gd name="connsiteX96" fmla="*/ 1053457 w 6459988"/>
              <a:gd name="connsiteY96" fmla="*/ 5688676 h 5753325"/>
              <a:gd name="connsiteX97" fmla="*/ 1025798 w 6459988"/>
              <a:gd name="connsiteY97" fmla="*/ 5673166 h 5753325"/>
              <a:gd name="connsiteX98" fmla="*/ 947900 w 6459988"/>
              <a:gd name="connsiteY98" fmla="*/ 5657848 h 5753325"/>
              <a:gd name="connsiteX99" fmla="*/ 815627 w 6459988"/>
              <a:gd name="connsiteY99" fmla="*/ 5642557 h 5753325"/>
              <a:gd name="connsiteX100" fmla="*/ 788251 w 6459988"/>
              <a:gd name="connsiteY100" fmla="*/ 5637065 h 5753325"/>
              <a:gd name="connsiteX101" fmla="*/ 767822 w 6459988"/>
              <a:gd name="connsiteY101" fmla="*/ 5623450 h 5753325"/>
              <a:gd name="connsiteX102" fmla="*/ 765791 w 6459988"/>
              <a:gd name="connsiteY102" fmla="*/ 5612539 h 5753325"/>
              <a:gd name="connsiteX103" fmla="*/ 751230 w 6459988"/>
              <a:gd name="connsiteY103" fmla="*/ 5608092 h 5753325"/>
              <a:gd name="connsiteX104" fmla="*/ 748008 w 6459988"/>
              <a:gd name="connsiteY104" fmla="*/ 5605052 h 5753325"/>
              <a:gd name="connsiteX105" fmla="*/ 728871 w 6459988"/>
              <a:gd name="connsiteY105" fmla="*/ 5589469 h 5753325"/>
              <a:gd name="connsiteX106" fmla="*/ 671898 w 6459988"/>
              <a:gd name="connsiteY106" fmla="*/ 5602363 h 5753325"/>
              <a:gd name="connsiteX107" fmla="*/ 615065 w 6459988"/>
              <a:gd name="connsiteY107" fmla="*/ 5580257 h 5753325"/>
              <a:gd name="connsiteX108" fmla="*/ 355785 w 6459988"/>
              <a:gd name="connsiteY108" fmla="*/ 5514383 h 5753325"/>
              <a:gd name="connsiteX109" fmla="*/ 102269 w 6459988"/>
              <a:gd name="connsiteY109" fmla="*/ 5524347 h 5753325"/>
              <a:gd name="connsiteX110" fmla="*/ 13160 w 6459988"/>
              <a:gd name="connsiteY110" fmla="*/ 5514159 h 5753325"/>
              <a:gd name="connsiteX111" fmla="*/ 0 w 6459988"/>
              <a:gd name="connsiteY111" fmla="*/ 5511735 h 5753325"/>
              <a:gd name="connsiteX112" fmla="*/ 0 w 6459988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447445 w 6447632"/>
              <a:gd name="connsiteY10" fmla="*/ 780003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05877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09888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3456"/>
              <a:gd name="connsiteY0" fmla="*/ 0 h 5753325"/>
              <a:gd name="connsiteX1" fmla="*/ 6438980 w 6443456"/>
              <a:gd name="connsiteY1" fmla="*/ 0 h 5753325"/>
              <a:gd name="connsiteX2" fmla="*/ 6439047 w 6443456"/>
              <a:gd name="connsiteY2" fmla="*/ 147 h 5753325"/>
              <a:gd name="connsiteX3" fmla="*/ 6443456 w 6443456"/>
              <a:gd name="connsiteY3" fmla="*/ 130105 h 5753325"/>
              <a:gd name="connsiteX4" fmla="*/ 6422751 w 6443456"/>
              <a:gd name="connsiteY4" fmla="*/ 174163 h 5753325"/>
              <a:gd name="connsiteX5" fmla="*/ 6396598 w 6443456"/>
              <a:gd name="connsiteY5" fmla="*/ 274847 h 5753325"/>
              <a:gd name="connsiteX6" fmla="*/ 6337615 w 6443456"/>
              <a:gd name="connsiteY6" fmla="*/ 471794 h 5753325"/>
              <a:gd name="connsiteX7" fmla="*/ 6304423 w 6443456"/>
              <a:gd name="connsiteY7" fmla="*/ 582623 h 5753325"/>
              <a:gd name="connsiteX8" fmla="*/ 6303977 w 6443456"/>
              <a:gd name="connsiteY8" fmla="*/ 664291 h 5753325"/>
              <a:gd name="connsiteX9" fmla="*/ 6299372 w 6443456"/>
              <a:gd name="connsiteY9" fmla="*/ 697330 h 5753325"/>
              <a:gd name="connsiteX10" fmla="*/ 6309888 w 6443456"/>
              <a:gd name="connsiteY10" fmla="*/ 754001 h 5753325"/>
              <a:gd name="connsiteX11" fmla="*/ 6339879 w 6443456"/>
              <a:gd name="connsiteY11" fmla="*/ 811136 h 5753325"/>
              <a:gd name="connsiteX12" fmla="*/ 6330065 w 6443456"/>
              <a:gd name="connsiteY12" fmla="*/ 893399 h 5753325"/>
              <a:gd name="connsiteX13" fmla="*/ 6328618 w 6443456"/>
              <a:gd name="connsiteY13" fmla="*/ 1009766 h 5753325"/>
              <a:gd name="connsiteX14" fmla="*/ 6320797 w 6443456"/>
              <a:gd name="connsiteY14" fmla="*/ 1146964 h 5753325"/>
              <a:gd name="connsiteX15" fmla="*/ 6334400 w 6443456"/>
              <a:gd name="connsiteY15" fmla="*/ 1280757 h 5753325"/>
              <a:gd name="connsiteX16" fmla="*/ 6356023 w 6443456"/>
              <a:gd name="connsiteY16" fmla="*/ 1356227 h 5753325"/>
              <a:gd name="connsiteX17" fmla="*/ 6356157 w 6443456"/>
              <a:gd name="connsiteY17" fmla="*/ 1361967 h 5753325"/>
              <a:gd name="connsiteX18" fmla="*/ 6350613 w 6443456"/>
              <a:gd name="connsiteY18" fmla="*/ 1393569 h 5753325"/>
              <a:gd name="connsiteX19" fmla="*/ 6357062 w 6443456"/>
              <a:gd name="connsiteY19" fmla="*/ 1444071 h 5753325"/>
              <a:gd name="connsiteX20" fmla="*/ 6364832 w 6443456"/>
              <a:gd name="connsiteY20" fmla="*/ 1478763 h 5753325"/>
              <a:gd name="connsiteX21" fmla="*/ 6369745 w 6443456"/>
              <a:gd name="connsiteY21" fmla="*/ 1495680 h 5753325"/>
              <a:gd name="connsiteX22" fmla="*/ 6370898 w 6443456"/>
              <a:gd name="connsiteY22" fmla="*/ 1513331 h 5753325"/>
              <a:gd name="connsiteX23" fmla="*/ 6339773 w 6443456"/>
              <a:gd name="connsiteY23" fmla="*/ 1527414 h 5753325"/>
              <a:gd name="connsiteX24" fmla="*/ 6321854 w 6443456"/>
              <a:gd name="connsiteY24" fmla="*/ 1635366 h 5753325"/>
              <a:gd name="connsiteX25" fmla="*/ 6299489 w 6443456"/>
              <a:gd name="connsiteY25" fmla="*/ 1784860 h 5753325"/>
              <a:gd name="connsiteX26" fmla="*/ 6267878 w 6443456"/>
              <a:gd name="connsiteY26" fmla="*/ 1858572 h 5753325"/>
              <a:gd name="connsiteX27" fmla="*/ 6251146 w 6443456"/>
              <a:gd name="connsiteY27" fmla="*/ 1926167 h 5753325"/>
              <a:gd name="connsiteX28" fmla="*/ 6210686 w 6443456"/>
              <a:gd name="connsiteY28" fmla="*/ 2014834 h 5753325"/>
              <a:gd name="connsiteX29" fmla="*/ 6106652 w 6443456"/>
              <a:gd name="connsiteY29" fmla="*/ 2150572 h 5753325"/>
              <a:gd name="connsiteX30" fmla="*/ 6097813 w 6443456"/>
              <a:gd name="connsiteY30" fmla="*/ 2172208 h 5753325"/>
              <a:gd name="connsiteX31" fmla="*/ 6095990 w 6443456"/>
              <a:gd name="connsiteY31" fmla="*/ 2181185 h 5753325"/>
              <a:gd name="connsiteX32" fmla="*/ 6090126 w 6443456"/>
              <a:gd name="connsiteY32" fmla="*/ 2192533 h 5753325"/>
              <a:gd name="connsiteX33" fmla="*/ 6089503 w 6443456"/>
              <a:gd name="connsiteY33" fmla="*/ 2192543 h 5753325"/>
              <a:gd name="connsiteX34" fmla="*/ 6084946 w 6443456"/>
              <a:gd name="connsiteY34" fmla="*/ 2203694 h 5753325"/>
              <a:gd name="connsiteX35" fmla="*/ 5987861 w 6443456"/>
              <a:gd name="connsiteY35" fmla="*/ 2304868 h 5753325"/>
              <a:gd name="connsiteX36" fmla="*/ 5973439 w 6443456"/>
              <a:gd name="connsiteY36" fmla="*/ 2385635 h 5753325"/>
              <a:gd name="connsiteX37" fmla="*/ 5916727 w 6443456"/>
              <a:gd name="connsiteY37" fmla="*/ 2458777 h 5753325"/>
              <a:gd name="connsiteX38" fmla="*/ 5856524 w 6443456"/>
              <a:gd name="connsiteY38" fmla="*/ 2583281 h 5753325"/>
              <a:gd name="connsiteX39" fmla="*/ 5838091 w 6443456"/>
              <a:gd name="connsiteY39" fmla="*/ 2753474 h 5753325"/>
              <a:gd name="connsiteX40" fmla="*/ 5744296 w 6443456"/>
              <a:gd name="connsiteY40" fmla="*/ 2893276 h 5753325"/>
              <a:gd name="connsiteX41" fmla="*/ 5682522 w 6443456"/>
              <a:gd name="connsiteY41" fmla="*/ 3044368 h 5753325"/>
              <a:gd name="connsiteX42" fmla="*/ 5557886 w 6443456"/>
              <a:gd name="connsiteY42" fmla="*/ 3304853 h 5753325"/>
              <a:gd name="connsiteX43" fmla="*/ 5483942 w 6443456"/>
              <a:gd name="connsiteY43" fmla="*/ 3416604 h 5753325"/>
              <a:gd name="connsiteX44" fmla="*/ 5461007 w 6443456"/>
              <a:gd name="connsiteY44" fmla="*/ 3503742 h 5753325"/>
              <a:gd name="connsiteX45" fmla="*/ 5437889 w 6443456"/>
              <a:gd name="connsiteY45" fmla="*/ 3559927 h 5753325"/>
              <a:gd name="connsiteX46" fmla="*/ 5432770 w 6443456"/>
              <a:gd name="connsiteY46" fmla="*/ 3562948 h 5753325"/>
              <a:gd name="connsiteX47" fmla="*/ 5406795 w 6443456"/>
              <a:gd name="connsiteY47" fmla="*/ 3578594 h 5753325"/>
              <a:gd name="connsiteX48" fmla="*/ 5381495 w 6443456"/>
              <a:gd name="connsiteY48" fmla="*/ 3599883 h 5753325"/>
              <a:gd name="connsiteX49" fmla="*/ 5363689 w 6443456"/>
              <a:gd name="connsiteY49" fmla="*/ 3633299 h 5753325"/>
              <a:gd name="connsiteX50" fmla="*/ 5291870 w 6443456"/>
              <a:gd name="connsiteY50" fmla="*/ 3799039 h 5753325"/>
              <a:gd name="connsiteX51" fmla="*/ 5241600 w 6443456"/>
              <a:gd name="connsiteY51" fmla="*/ 3894238 h 5753325"/>
              <a:gd name="connsiteX52" fmla="*/ 5211041 w 6443456"/>
              <a:gd name="connsiteY52" fmla="*/ 3924184 h 5753325"/>
              <a:gd name="connsiteX53" fmla="*/ 5176073 w 6443456"/>
              <a:gd name="connsiteY53" fmla="*/ 3970179 h 5753325"/>
              <a:gd name="connsiteX54" fmla="*/ 5172826 w 6443456"/>
              <a:gd name="connsiteY54" fmla="*/ 3991773 h 5753325"/>
              <a:gd name="connsiteX55" fmla="*/ 5157053 w 6443456"/>
              <a:gd name="connsiteY55" fmla="*/ 3997708 h 5753325"/>
              <a:gd name="connsiteX56" fmla="*/ 5127922 w 6443456"/>
              <a:gd name="connsiteY56" fmla="*/ 4022660 h 5753325"/>
              <a:gd name="connsiteX57" fmla="*/ 5020872 w 6443456"/>
              <a:gd name="connsiteY57" fmla="*/ 4075951 h 5753325"/>
              <a:gd name="connsiteX58" fmla="*/ 4991410 w 6443456"/>
              <a:gd name="connsiteY58" fmla="*/ 4087598 h 5753325"/>
              <a:gd name="connsiteX59" fmla="*/ 4930112 w 6443456"/>
              <a:gd name="connsiteY59" fmla="*/ 4138459 h 5753325"/>
              <a:gd name="connsiteX60" fmla="*/ 4834224 w 6443456"/>
              <a:gd name="connsiteY60" fmla="*/ 4231643 h 5753325"/>
              <a:gd name="connsiteX61" fmla="*/ 4812599 w 6443456"/>
              <a:gd name="connsiteY61" fmla="*/ 4249449 h 5753325"/>
              <a:gd name="connsiteX62" fmla="*/ 4789188 w 6443456"/>
              <a:gd name="connsiteY62" fmla="*/ 4256678 h 5753325"/>
              <a:gd name="connsiteX63" fmla="*/ 4779554 w 6443456"/>
              <a:gd name="connsiteY63" fmla="*/ 4251313 h 5753325"/>
              <a:gd name="connsiteX64" fmla="*/ 4766885 w 6443456"/>
              <a:gd name="connsiteY64" fmla="*/ 4259812 h 5753325"/>
              <a:gd name="connsiteX65" fmla="*/ 4762510 w 6443456"/>
              <a:gd name="connsiteY65" fmla="*/ 4260383 h 5753325"/>
              <a:gd name="connsiteX66" fmla="*/ 4738416 w 6443456"/>
              <a:gd name="connsiteY66" fmla="*/ 4265355 h 5753325"/>
              <a:gd name="connsiteX67" fmla="*/ 4712007 w 6443456"/>
              <a:gd name="connsiteY67" fmla="*/ 4317892 h 5753325"/>
              <a:gd name="connsiteX68" fmla="*/ 4658930 w 6443456"/>
              <a:gd name="connsiteY68" fmla="*/ 4348041 h 5753325"/>
              <a:gd name="connsiteX69" fmla="*/ 4443526 w 6443456"/>
              <a:gd name="connsiteY69" fmla="*/ 4507851 h 5753325"/>
              <a:gd name="connsiteX70" fmla="*/ 4289766 w 6443456"/>
              <a:gd name="connsiteY70" fmla="*/ 4711450 h 5753325"/>
              <a:gd name="connsiteX71" fmla="*/ 4150870 w 6443456"/>
              <a:gd name="connsiteY71" fmla="*/ 4818480 h 5753325"/>
              <a:gd name="connsiteX72" fmla="*/ 4006639 w 6443456"/>
              <a:gd name="connsiteY72" fmla="*/ 4933815 h 5753325"/>
              <a:gd name="connsiteX73" fmla="*/ 3298210 w 6443456"/>
              <a:gd name="connsiteY73" fmla="*/ 5070790 h 5753325"/>
              <a:gd name="connsiteX74" fmla="*/ 2947678 w 6443456"/>
              <a:gd name="connsiteY74" fmla="*/ 5117869 h 5753325"/>
              <a:gd name="connsiteX75" fmla="*/ 2822169 w 6443456"/>
              <a:gd name="connsiteY75" fmla="*/ 5129396 h 5753325"/>
              <a:gd name="connsiteX76" fmla="*/ 2538773 w 6443456"/>
              <a:gd name="connsiteY76" fmla="*/ 5313397 h 5753325"/>
              <a:gd name="connsiteX77" fmla="*/ 2014500 w 6443456"/>
              <a:gd name="connsiteY77" fmla="*/ 5519744 h 5753325"/>
              <a:gd name="connsiteX78" fmla="*/ 1934391 w 6443456"/>
              <a:gd name="connsiteY78" fmla="*/ 5591335 h 5753325"/>
              <a:gd name="connsiteX79" fmla="*/ 1892550 w 6443456"/>
              <a:gd name="connsiteY79" fmla="*/ 5649708 h 5753325"/>
              <a:gd name="connsiteX80" fmla="*/ 1854769 w 6443456"/>
              <a:gd name="connsiteY80" fmla="*/ 5647691 h 5753325"/>
              <a:gd name="connsiteX81" fmla="*/ 1809461 w 6443456"/>
              <a:gd name="connsiteY81" fmla="*/ 5648628 h 5753325"/>
              <a:gd name="connsiteX82" fmla="*/ 1745150 w 6443456"/>
              <a:gd name="connsiteY82" fmla="*/ 5693879 h 5753325"/>
              <a:gd name="connsiteX83" fmla="*/ 1713375 w 6443456"/>
              <a:gd name="connsiteY83" fmla="*/ 5684672 h 5753325"/>
              <a:gd name="connsiteX84" fmla="*/ 1707808 w 6443456"/>
              <a:gd name="connsiteY84" fmla="*/ 5682611 h 5753325"/>
              <a:gd name="connsiteX85" fmla="*/ 1679313 w 6443456"/>
              <a:gd name="connsiteY85" fmla="*/ 5672360 h 5753325"/>
              <a:gd name="connsiteX86" fmla="*/ 1646933 w 6443456"/>
              <a:gd name="connsiteY86" fmla="*/ 5666227 h 5753325"/>
              <a:gd name="connsiteX87" fmla="*/ 1610055 w 6443456"/>
              <a:gd name="connsiteY87" fmla="*/ 5673643 h 5753325"/>
              <a:gd name="connsiteX88" fmla="*/ 1437641 w 6443456"/>
              <a:gd name="connsiteY88" fmla="*/ 5723266 h 5753325"/>
              <a:gd name="connsiteX89" fmla="*/ 1332869 w 6443456"/>
              <a:gd name="connsiteY89" fmla="*/ 5744752 h 5753325"/>
              <a:gd name="connsiteX90" fmla="*/ 1290525 w 6443456"/>
              <a:gd name="connsiteY90" fmla="*/ 5740036 h 5753325"/>
              <a:gd name="connsiteX91" fmla="*/ 1233107 w 6443456"/>
              <a:gd name="connsiteY91" fmla="*/ 5742106 h 5753325"/>
              <a:gd name="connsiteX92" fmla="*/ 1214532 w 6443456"/>
              <a:gd name="connsiteY92" fmla="*/ 5753325 h 5753325"/>
              <a:gd name="connsiteX93" fmla="*/ 1199955 w 6443456"/>
              <a:gd name="connsiteY93" fmla="*/ 5744831 h 5753325"/>
              <a:gd name="connsiteX94" fmla="*/ 1162337 w 6443456"/>
              <a:gd name="connsiteY94" fmla="*/ 5738048 h 5753325"/>
              <a:gd name="connsiteX95" fmla="*/ 1053457 w 6443456"/>
              <a:gd name="connsiteY95" fmla="*/ 5688676 h 5753325"/>
              <a:gd name="connsiteX96" fmla="*/ 1025798 w 6443456"/>
              <a:gd name="connsiteY96" fmla="*/ 5673166 h 5753325"/>
              <a:gd name="connsiteX97" fmla="*/ 947900 w 6443456"/>
              <a:gd name="connsiteY97" fmla="*/ 5657848 h 5753325"/>
              <a:gd name="connsiteX98" fmla="*/ 815627 w 6443456"/>
              <a:gd name="connsiteY98" fmla="*/ 5642557 h 5753325"/>
              <a:gd name="connsiteX99" fmla="*/ 788251 w 6443456"/>
              <a:gd name="connsiteY99" fmla="*/ 5637065 h 5753325"/>
              <a:gd name="connsiteX100" fmla="*/ 767822 w 6443456"/>
              <a:gd name="connsiteY100" fmla="*/ 5623450 h 5753325"/>
              <a:gd name="connsiteX101" fmla="*/ 765791 w 6443456"/>
              <a:gd name="connsiteY101" fmla="*/ 5612539 h 5753325"/>
              <a:gd name="connsiteX102" fmla="*/ 751230 w 6443456"/>
              <a:gd name="connsiteY102" fmla="*/ 5608092 h 5753325"/>
              <a:gd name="connsiteX103" fmla="*/ 748008 w 6443456"/>
              <a:gd name="connsiteY103" fmla="*/ 5605052 h 5753325"/>
              <a:gd name="connsiteX104" fmla="*/ 728871 w 6443456"/>
              <a:gd name="connsiteY104" fmla="*/ 5589469 h 5753325"/>
              <a:gd name="connsiteX105" fmla="*/ 671898 w 6443456"/>
              <a:gd name="connsiteY105" fmla="*/ 5602363 h 5753325"/>
              <a:gd name="connsiteX106" fmla="*/ 615065 w 6443456"/>
              <a:gd name="connsiteY106" fmla="*/ 5580257 h 5753325"/>
              <a:gd name="connsiteX107" fmla="*/ 355785 w 6443456"/>
              <a:gd name="connsiteY107" fmla="*/ 5514383 h 5753325"/>
              <a:gd name="connsiteX108" fmla="*/ 102269 w 6443456"/>
              <a:gd name="connsiteY108" fmla="*/ 5524347 h 5753325"/>
              <a:gd name="connsiteX109" fmla="*/ 13160 w 6443456"/>
              <a:gd name="connsiteY109" fmla="*/ 5514159 h 5753325"/>
              <a:gd name="connsiteX110" fmla="*/ 0 w 6443456"/>
              <a:gd name="connsiteY110" fmla="*/ 5511735 h 5753325"/>
              <a:gd name="connsiteX111" fmla="*/ 0 w 6443456"/>
              <a:gd name="connsiteY111" fmla="*/ 0 h 575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6443456" h="5753325">
                <a:moveTo>
                  <a:pt x="0" y="0"/>
                </a:moveTo>
                <a:lnTo>
                  <a:pt x="6438980" y="0"/>
                </a:lnTo>
                <a:cubicBezTo>
                  <a:pt x="6439002" y="49"/>
                  <a:pt x="6439025" y="98"/>
                  <a:pt x="6439047" y="147"/>
                </a:cubicBezTo>
                <a:lnTo>
                  <a:pt x="6443456" y="130105"/>
                </a:lnTo>
                <a:cubicBezTo>
                  <a:pt x="6430828" y="154008"/>
                  <a:pt x="6411458" y="168030"/>
                  <a:pt x="6422751" y="174163"/>
                </a:cubicBezTo>
                <a:cubicBezTo>
                  <a:pt x="6418487" y="214830"/>
                  <a:pt x="6390727" y="235497"/>
                  <a:pt x="6396598" y="274847"/>
                </a:cubicBezTo>
                <a:cubicBezTo>
                  <a:pt x="6403386" y="335822"/>
                  <a:pt x="6333127" y="414969"/>
                  <a:pt x="6337615" y="471794"/>
                </a:cubicBezTo>
                <a:cubicBezTo>
                  <a:pt x="6324407" y="534783"/>
                  <a:pt x="6296331" y="556933"/>
                  <a:pt x="6304423" y="582623"/>
                </a:cubicBezTo>
                <a:cubicBezTo>
                  <a:pt x="6293676" y="611941"/>
                  <a:pt x="6296956" y="631352"/>
                  <a:pt x="6303977" y="664291"/>
                </a:cubicBezTo>
                <a:cubicBezTo>
                  <a:pt x="6302444" y="677879"/>
                  <a:pt x="6301462" y="685268"/>
                  <a:pt x="6299372" y="697330"/>
                </a:cubicBezTo>
                <a:cubicBezTo>
                  <a:pt x="6314387" y="714913"/>
                  <a:pt x="6313827" y="721408"/>
                  <a:pt x="6309888" y="754001"/>
                </a:cubicBezTo>
                <a:cubicBezTo>
                  <a:pt x="6306930" y="769492"/>
                  <a:pt x="6343751" y="814234"/>
                  <a:pt x="6339879" y="811136"/>
                </a:cubicBezTo>
                <a:lnTo>
                  <a:pt x="6330065" y="893399"/>
                </a:lnTo>
                <a:cubicBezTo>
                  <a:pt x="6341065" y="929331"/>
                  <a:pt x="6340586" y="969703"/>
                  <a:pt x="6328618" y="1009766"/>
                </a:cubicBezTo>
                <a:cubicBezTo>
                  <a:pt x="6286987" y="1110847"/>
                  <a:pt x="6336677" y="1067927"/>
                  <a:pt x="6320797" y="1146964"/>
                </a:cubicBezTo>
                <a:cubicBezTo>
                  <a:pt x="6308238" y="1199586"/>
                  <a:pt x="6355190" y="1221191"/>
                  <a:pt x="6334400" y="1280757"/>
                </a:cubicBezTo>
                <a:lnTo>
                  <a:pt x="6356023" y="1356227"/>
                </a:lnTo>
                <a:cubicBezTo>
                  <a:pt x="6356068" y="1358140"/>
                  <a:pt x="6356112" y="1360054"/>
                  <a:pt x="6356157" y="1361967"/>
                </a:cubicBezTo>
                <a:cubicBezTo>
                  <a:pt x="6355533" y="1373512"/>
                  <a:pt x="6353847" y="1384370"/>
                  <a:pt x="6350613" y="1393569"/>
                </a:cubicBezTo>
                <a:cubicBezTo>
                  <a:pt x="6364468" y="1383914"/>
                  <a:pt x="6345614" y="1435855"/>
                  <a:pt x="6357062" y="1444071"/>
                </a:cubicBezTo>
                <a:cubicBezTo>
                  <a:pt x="6366618" y="1448518"/>
                  <a:pt x="6363125" y="1465312"/>
                  <a:pt x="6364832" y="1478763"/>
                </a:cubicBezTo>
                <a:cubicBezTo>
                  <a:pt x="6367033" y="1481449"/>
                  <a:pt x="6368644" y="1487606"/>
                  <a:pt x="6369745" y="1495680"/>
                </a:cubicBezTo>
                <a:cubicBezTo>
                  <a:pt x="6370129" y="1501564"/>
                  <a:pt x="6370514" y="1507447"/>
                  <a:pt x="6370898" y="1513331"/>
                </a:cubicBezTo>
                <a:lnTo>
                  <a:pt x="6339773" y="1527414"/>
                </a:lnTo>
                <a:cubicBezTo>
                  <a:pt x="6334226" y="1566662"/>
                  <a:pt x="6321052" y="1604564"/>
                  <a:pt x="6321854" y="1635366"/>
                </a:cubicBezTo>
                <a:cubicBezTo>
                  <a:pt x="6320655" y="1701187"/>
                  <a:pt x="6292278" y="1721205"/>
                  <a:pt x="6299489" y="1784860"/>
                </a:cubicBezTo>
                <a:cubicBezTo>
                  <a:pt x="6294212" y="1831400"/>
                  <a:pt x="6277478" y="1829559"/>
                  <a:pt x="6267878" y="1858572"/>
                </a:cubicBezTo>
                <a:lnTo>
                  <a:pt x="6251146" y="1926167"/>
                </a:lnTo>
                <a:lnTo>
                  <a:pt x="6210686" y="2014834"/>
                </a:lnTo>
                <a:lnTo>
                  <a:pt x="6106652" y="2150572"/>
                </a:lnTo>
                <a:lnTo>
                  <a:pt x="6097813" y="2172208"/>
                </a:lnTo>
                <a:lnTo>
                  <a:pt x="6095990" y="2181185"/>
                </a:lnTo>
                <a:cubicBezTo>
                  <a:pt x="6094176" y="2187056"/>
                  <a:pt x="6092249" y="2190556"/>
                  <a:pt x="6090126" y="2192533"/>
                </a:cubicBezTo>
                <a:lnTo>
                  <a:pt x="6089503" y="2192543"/>
                </a:lnTo>
                <a:lnTo>
                  <a:pt x="6084946" y="2203694"/>
                </a:lnTo>
                <a:cubicBezTo>
                  <a:pt x="6068006" y="2222414"/>
                  <a:pt x="6006445" y="2274546"/>
                  <a:pt x="5987861" y="2304868"/>
                </a:cubicBezTo>
                <a:lnTo>
                  <a:pt x="5973439" y="2385635"/>
                </a:lnTo>
                <a:lnTo>
                  <a:pt x="5916727" y="2458777"/>
                </a:lnTo>
                <a:cubicBezTo>
                  <a:pt x="5897241" y="2491718"/>
                  <a:pt x="5869630" y="2534165"/>
                  <a:pt x="5856524" y="2583281"/>
                </a:cubicBezTo>
                <a:cubicBezTo>
                  <a:pt x="5857506" y="2592319"/>
                  <a:pt x="5833326" y="2744711"/>
                  <a:pt x="5838091" y="2753474"/>
                </a:cubicBezTo>
                <a:cubicBezTo>
                  <a:pt x="5785248" y="2871502"/>
                  <a:pt x="5778642" y="2803565"/>
                  <a:pt x="5744296" y="2893276"/>
                </a:cubicBezTo>
                <a:cubicBezTo>
                  <a:pt x="5695297" y="2988328"/>
                  <a:pt x="5724634" y="2958553"/>
                  <a:pt x="5682522" y="3044368"/>
                </a:cubicBezTo>
                <a:cubicBezTo>
                  <a:pt x="5632185" y="3125072"/>
                  <a:pt x="5597317" y="3217236"/>
                  <a:pt x="5557886" y="3304853"/>
                </a:cubicBezTo>
                <a:cubicBezTo>
                  <a:pt x="5482395" y="3325072"/>
                  <a:pt x="5519234" y="3371478"/>
                  <a:pt x="5483942" y="3416604"/>
                </a:cubicBezTo>
                <a:cubicBezTo>
                  <a:pt x="5462927" y="3437263"/>
                  <a:pt x="5484515" y="3475608"/>
                  <a:pt x="5461007" y="3503742"/>
                </a:cubicBezTo>
                <a:cubicBezTo>
                  <a:pt x="5452964" y="3510933"/>
                  <a:pt x="5447709" y="3554203"/>
                  <a:pt x="5437889" y="3559927"/>
                </a:cubicBezTo>
                <a:lnTo>
                  <a:pt x="5432770" y="3562948"/>
                </a:lnTo>
                <a:lnTo>
                  <a:pt x="5406795" y="3578594"/>
                </a:lnTo>
                <a:lnTo>
                  <a:pt x="5381495" y="3599883"/>
                </a:lnTo>
                <a:cubicBezTo>
                  <a:pt x="5373777" y="3608845"/>
                  <a:pt x="5367528" y="3619642"/>
                  <a:pt x="5363689" y="3633299"/>
                </a:cubicBezTo>
                <a:cubicBezTo>
                  <a:pt x="5370837" y="3689178"/>
                  <a:pt x="5280250" y="3728687"/>
                  <a:pt x="5291870" y="3799039"/>
                </a:cubicBezTo>
                <a:cubicBezTo>
                  <a:pt x="5291660" y="3823262"/>
                  <a:pt x="5263601" y="3888134"/>
                  <a:pt x="5241600" y="3894238"/>
                </a:cubicBezTo>
                <a:cubicBezTo>
                  <a:pt x="5232312" y="3906493"/>
                  <a:pt x="5231731" y="3924583"/>
                  <a:pt x="5211041" y="3924184"/>
                </a:cubicBezTo>
                <a:cubicBezTo>
                  <a:pt x="5184976" y="3926521"/>
                  <a:pt x="5198956" y="3986438"/>
                  <a:pt x="5176073" y="3970179"/>
                </a:cubicBezTo>
                <a:lnTo>
                  <a:pt x="5172826" y="3991773"/>
                </a:lnTo>
                <a:lnTo>
                  <a:pt x="5157053" y="3997708"/>
                </a:lnTo>
                <a:cubicBezTo>
                  <a:pt x="5140589" y="4003541"/>
                  <a:pt x="5128715" y="4008828"/>
                  <a:pt x="5127922" y="4022660"/>
                </a:cubicBezTo>
                <a:cubicBezTo>
                  <a:pt x="5105225" y="4035701"/>
                  <a:pt x="5043623" y="4065128"/>
                  <a:pt x="5020872" y="4075951"/>
                </a:cubicBezTo>
                <a:cubicBezTo>
                  <a:pt x="5006705" y="4069570"/>
                  <a:pt x="5001251" y="4081880"/>
                  <a:pt x="4991410" y="4087598"/>
                </a:cubicBezTo>
                <a:cubicBezTo>
                  <a:pt x="4974522" y="4085320"/>
                  <a:pt x="4937025" y="4121806"/>
                  <a:pt x="4930112" y="4138459"/>
                </a:cubicBezTo>
                <a:cubicBezTo>
                  <a:pt x="4918473" y="4190437"/>
                  <a:pt x="4844909" y="4190974"/>
                  <a:pt x="4834224" y="4231643"/>
                </a:cubicBezTo>
                <a:cubicBezTo>
                  <a:pt x="4827758" y="4239937"/>
                  <a:pt x="4820427" y="4245543"/>
                  <a:pt x="4812599" y="4249449"/>
                </a:cubicBezTo>
                <a:lnTo>
                  <a:pt x="4789188" y="4256678"/>
                </a:lnTo>
                <a:lnTo>
                  <a:pt x="4779554" y="4251313"/>
                </a:lnTo>
                <a:lnTo>
                  <a:pt x="4766885" y="4259812"/>
                </a:lnTo>
                <a:lnTo>
                  <a:pt x="4762510" y="4260383"/>
                </a:lnTo>
                <a:cubicBezTo>
                  <a:pt x="4754131" y="4261437"/>
                  <a:pt x="4745977" y="4262766"/>
                  <a:pt x="4738416" y="4265355"/>
                </a:cubicBezTo>
                <a:cubicBezTo>
                  <a:pt x="4764694" y="4302719"/>
                  <a:pt x="4678447" y="4293536"/>
                  <a:pt x="4712007" y="4317892"/>
                </a:cubicBezTo>
                <a:cubicBezTo>
                  <a:pt x="4675039" y="4338619"/>
                  <a:pt x="4716682" y="4356361"/>
                  <a:pt x="4658930" y="4348041"/>
                </a:cubicBezTo>
                <a:cubicBezTo>
                  <a:pt x="4614182" y="4379702"/>
                  <a:pt x="4505053" y="4447283"/>
                  <a:pt x="4443526" y="4507851"/>
                </a:cubicBezTo>
                <a:cubicBezTo>
                  <a:pt x="4410144" y="4540439"/>
                  <a:pt x="4338540" y="4659677"/>
                  <a:pt x="4289766" y="4711450"/>
                </a:cubicBezTo>
                <a:cubicBezTo>
                  <a:pt x="4238344" y="4747694"/>
                  <a:pt x="4215457" y="4807131"/>
                  <a:pt x="4150870" y="4818480"/>
                </a:cubicBezTo>
                <a:cubicBezTo>
                  <a:pt x="4103683" y="4855538"/>
                  <a:pt x="4148748" y="4891762"/>
                  <a:pt x="4006639" y="4933815"/>
                </a:cubicBezTo>
                <a:cubicBezTo>
                  <a:pt x="3736045" y="4990755"/>
                  <a:pt x="3474704" y="5040115"/>
                  <a:pt x="3298210" y="5070790"/>
                </a:cubicBezTo>
                <a:cubicBezTo>
                  <a:pt x="3121717" y="5101466"/>
                  <a:pt x="3041810" y="5115566"/>
                  <a:pt x="2947678" y="5117869"/>
                </a:cubicBezTo>
                <a:cubicBezTo>
                  <a:pt x="2853544" y="5120174"/>
                  <a:pt x="2858560" y="5135060"/>
                  <a:pt x="2822169" y="5129396"/>
                </a:cubicBezTo>
                <a:lnTo>
                  <a:pt x="2538773" y="5313397"/>
                </a:lnTo>
                <a:cubicBezTo>
                  <a:pt x="2405817" y="5334661"/>
                  <a:pt x="2144167" y="5431620"/>
                  <a:pt x="2014500" y="5519744"/>
                </a:cubicBezTo>
                <a:cubicBezTo>
                  <a:pt x="1982084" y="5541774"/>
                  <a:pt x="1956346" y="5565847"/>
                  <a:pt x="1934391" y="5591335"/>
                </a:cubicBezTo>
                <a:lnTo>
                  <a:pt x="1892550" y="5649708"/>
                </a:lnTo>
                <a:lnTo>
                  <a:pt x="1854769" y="5647691"/>
                </a:lnTo>
                <a:cubicBezTo>
                  <a:pt x="1838936" y="5647705"/>
                  <a:pt x="1823701" y="5648312"/>
                  <a:pt x="1809461" y="5648628"/>
                </a:cubicBezTo>
                <a:cubicBezTo>
                  <a:pt x="1834147" y="5698228"/>
                  <a:pt x="1737274" y="5633540"/>
                  <a:pt x="1745150" y="5693879"/>
                </a:cubicBezTo>
                <a:cubicBezTo>
                  <a:pt x="1734532" y="5692199"/>
                  <a:pt x="1724002" y="5688669"/>
                  <a:pt x="1713375" y="5684672"/>
                </a:cubicBezTo>
                <a:lnTo>
                  <a:pt x="1707808" y="5682611"/>
                </a:lnTo>
                <a:lnTo>
                  <a:pt x="1679313" y="5672360"/>
                </a:lnTo>
                <a:lnTo>
                  <a:pt x="1646933" y="5666227"/>
                </a:lnTo>
                <a:cubicBezTo>
                  <a:pt x="1635170" y="5665926"/>
                  <a:pt x="1622939" y="5667937"/>
                  <a:pt x="1610055" y="5673643"/>
                </a:cubicBezTo>
                <a:cubicBezTo>
                  <a:pt x="1571890" y="5714775"/>
                  <a:pt x="1484024" y="5669440"/>
                  <a:pt x="1437641" y="5723266"/>
                </a:cubicBezTo>
                <a:cubicBezTo>
                  <a:pt x="1418992" y="5738521"/>
                  <a:pt x="1351540" y="5757985"/>
                  <a:pt x="1332869" y="5744752"/>
                </a:cubicBezTo>
                <a:cubicBezTo>
                  <a:pt x="1317589" y="5745326"/>
                  <a:pt x="1303391" y="5756388"/>
                  <a:pt x="1290525" y="5740036"/>
                </a:cubicBezTo>
                <a:cubicBezTo>
                  <a:pt x="1272146" y="5721242"/>
                  <a:pt x="1235243" y="5770261"/>
                  <a:pt x="1233107" y="5742106"/>
                </a:cubicBezTo>
                <a:lnTo>
                  <a:pt x="1214532" y="5753325"/>
                </a:lnTo>
                <a:lnTo>
                  <a:pt x="1199955" y="5744831"/>
                </a:lnTo>
                <a:cubicBezTo>
                  <a:pt x="1185016" y="5735734"/>
                  <a:pt x="1173414" y="5729861"/>
                  <a:pt x="1162337" y="5738048"/>
                </a:cubicBezTo>
                <a:cubicBezTo>
                  <a:pt x="1137920" y="5728689"/>
                  <a:pt x="1076212" y="5699490"/>
                  <a:pt x="1053457" y="5688676"/>
                </a:cubicBezTo>
                <a:cubicBezTo>
                  <a:pt x="1049315" y="5673592"/>
                  <a:pt x="1036434" y="5677184"/>
                  <a:pt x="1025798" y="5673166"/>
                </a:cubicBezTo>
                <a:cubicBezTo>
                  <a:pt x="1016787" y="5658576"/>
                  <a:pt x="965030" y="5652626"/>
                  <a:pt x="947900" y="5657848"/>
                </a:cubicBezTo>
                <a:cubicBezTo>
                  <a:pt x="900757" y="5681878"/>
                  <a:pt x="853518" y="5624981"/>
                  <a:pt x="815627" y="5642557"/>
                </a:cubicBezTo>
                <a:cubicBezTo>
                  <a:pt x="805172" y="5642805"/>
                  <a:pt x="796221" y="5640669"/>
                  <a:pt x="788251" y="5637065"/>
                </a:cubicBezTo>
                <a:lnTo>
                  <a:pt x="767822" y="5623450"/>
                </a:lnTo>
                <a:lnTo>
                  <a:pt x="765791" y="5612539"/>
                </a:lnTo>
                <a:lnTo>
                  <a:pt x="751230" y="5608092"/>
                </a:lnTo>
                <a:lnTo>
                  <a:pt x="748008" y="5605052"/>
                </a:lnTo>
                <a:cubicBezTo>
                  <a:pt x="741868" y="5599203"/>
                  <a:pt x="735661" y="5593704"/>
                  <a:pt x="728871" y="5589469"/>
                </a:cubicBezTo>
                <a:cubicBezTo>
                  <a:pt x="717035" y="5633700"/>
                  <a:pt x="669153" y="5560747"/>
                  <a:pt x="671898" y="5602363"/>
                </a:cubicBezTo>
                <a:cubicBezTo>
                  <a:pt x="632522" y="5586794"/>
                  <a:pt x="645467" y="5630489"/>
                  <a:pt x="615065" y="5580257"/>
                </a:cubicBezTo>
                <a:cubicBezTo>
                  <a:pt x="562379" y="5565593"/>
                  <a:pt x="441250" y="5523701"/>
                  <a:pt x="355785" y="5514383"/>
                </a:cubicBezTo>
                <a:cubicBezTo>
                  <a:pt x="309622" y="5509152"/>
                  <a:pt x="172894" y="5529342"/>
                  <a:pt x="102269" y="5524347"/>
                </a:cubicBezTo>
                <a:cubicBezTo>
                  <a:pt x="72050" y="5515878"/>
                  <a:pt x="41939" y="5516649"/>
                  <a:pt x="13160" y="5514159"/>
                </a:cubicBezTo>
                <a:lnTo>
                  <a:pt x="0" y="551173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15CFE86-7BC5-CA65-81E8-3844F81D9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8891"/>
            <a:ext cx="4259731" cy="19850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  Kan gressender dykke?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F93DC6C-1BFD-4414-BF23-471C8831C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664" y="3440576"/>
            <a:ext cx="4114800" cy="2675059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Media på Internett 4" title="Ender som dykker.">
            <a:hlinkClick r:id="" action="ppaction://media"/>
            <a:extLst>
              <a:ext uri="{FF2B5EF4-FFF2-40B4-BE49-F238E27FC236}">
                <a16:creationId xmlns:a16="http://schemas.microsoft.com/office/drawing/2014/main" id="{39C808F8-258F-1292-780F-FCC903E36471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49617" y="3696988"/>
            <a:ext cx="3836894" cy="2167845"/>
          </a:xfrm>
          <a:prstGeom prst="rect">
            <a:avLst/>
          </a:prstGeom>
        </p:spPr>
      </p:pic>
      <p:sp>
        <p:nvSpPr>
          <p:cNvPr id="16" name="Rectangle 6">
            <a:extLst>
              <a:ext uri="{FF2B5EF4-FFF2-40B4-BE49-F238E27FC236}">
                <a16:creationId xmlns:a16="http://schemas.microsoft.com/office/drawing/2014/main" id="{001928A5-13A8-4372-8A77-BCAAE555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4188" y="5840345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C920D0C-6DA9-1D98-0C46-358E66B2A7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6415" y="723153"/>
            <a:ext cx="4555782" cy="53924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2000" dirty="0"/>
              <a:t>Ja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2000" dirty="0" err="1"/>
              <a:t>Nei</a:t>
            </a:r>
            <a:endParaRPr lang="en-US" sz="2000" dirty="0"/>
          </a:p>
          <a:p>
            <a:pPr marL="685800" indent="-457200">
              <a:buFont typeface="+mj-lt"/>
              <a:buAutoNum type="arabicPeriod"/>
            </a:pPr>
            <a:r>
              <a:rPr lang="en-US" sz="2000" dirty="0"/>
              <a:t>Bare grunt og </a:t>
            </a:r>
            <a:r>
              <a:rPr lang="en-US" sz="2000" dirty="0" err="1"/>
              <a:t>sjeldent</a:t>
            </a:r>
            <a:endParaRPr lang="en-US" sz="2000" dirty="0"/>
          </a:p>
          <a:p>
            <a:pPr marL="0"/>
            <a:endParaRPr lang="en-US" sz="2000" dirty="0"/>
          </a:p>
          <a:p>
            <a:pPr marL="0" indent="0">
              <a:buNone/>
            </a:pPr>
            <a:r>
              <a:rPr lang="en-US" sz="2000" dirty="0"/>
              <a:t>De </a:t>
            </a:r>
            <a:r>
              <a:rPr lang="en-US" sz="2000" dirty="0" err="1"/>
              <a:t>kan</a:t>
            </a:r>
            <a:r>
              <a:rPr lang="en-US" sz="2000" dirty="0"/>
              <a:t> </a:t>
            </a:r>
            <a:r>
              <a:rPr lang="en-US" sz="2000" dirty="0" err="1"/>
              <a:t>dykke</a:t>
            </a:r>
            <a:r>
              <a:rPr lang="en-US" sz="2000" dirty="0"/>
              <a:t> men </a:t>
            </a:r>
            <a:r>
              <a:rPr lang="en-US" sz="2000" dirty="0" err="1"/>
              <a:t>gjør</a:t>
            </a:r>
            <a:r>
              <a:rPr lang="en-US" sz="2000" dirty="0"/>
              <a:t> det </a:t>
            </a:r>
            <a:r>
              <a:rPr lang="en-US" sz="2000" dirty="0" err="1"/>
              <a:t>sjeldent</a:t>
            </a:r>
            <a:r>
              <a:rPr lang="en-US" sz="2000" dirty="0"/>
              <a:t>. De </a:t>
            </a:r>
            <a:r>
              <a:rPr lang="en-US" sz="2000" dirty="0" err="1"/>
              <a:t>dykker</a:t>
            </a:r>
            <a:r>
              <a:rPr lang="en-US" sz="2000" dirty="0"/>
              <a:t> bare på grunt </a:t>
            </a:r>
            <a:r>
              <a:rPr lang="en-US" sz="2000" dirty="0" err="1"/>
              <a:t>vann</a:t>
            </a:r>
            <a:r>
              <a:rPr lang="en-US" sz="2000" dirty="0"/>
              <a:t> for å </a:t>
            </a:r>
            <a:r>
              <a:rPr lang="en-US" sz="2000" dirty="0" err="1"/>
              <a:t>finne</a:t>
            </a:r>
            <a:r>
              <a:rPr lang="en-US" sz="2000" dirty="0"/>
              <a:t> </a:t>
            </a:r>
            <a:r>
              <a:rPr lang="en-US" sz="2000" dirty="0" err="1"/>
              <a:t>vannplanter</a:t>
            </a:r>
            <a:r>
              <a:rPr lang="en-US" sz="2000" dirty="0"/>
              <a:t>. </a:t>
            </a:r>
            <a:r>
              <a:rPr lang="en-US" sz="2000" dirty="0" err="1"/>
              <a:t>Ofte</a:t>
            </a:r>
            <a:r>
              <a:rPr lang="en-US" sz="2000" dirty="0"/>
              <a:t> </a:t>
            </a:r>
            <a:r>
              <a:rPr lang="en-US" sz="2000" dirty="0" err="1"/>
              <a:t>dykker</a:t>
            </a:r>
            <a:r>
              <a:rPr lang="en-US" sz="2000" dirty="0"/>
              <a:t> de bare med </a:t>
            </a:r>
            <a:r>
              <a:rPr lang="en-US" sz="2000" dirty="0" err="1"/>
              <a:t>overkroppen</a:t>
            </a:r>
            <a:r>
              <a:rPr lang="en-US" sz="2000" dirty="0"/>
              <a:t>, </a:t>
            </a:r>
            <a:r>
              <a:rPr lang="en-US" sz="2000" dirty="0" err="1"/>
              <a:t>slik</a:t>
            </a:r>
            <a:r>
              <a:rPr lang="en-US" sz="2000" dirty="0"/>
              <a:t> at </a:t>
            </a:r>
            <a:r>
              <a:rPr lang="en-US" sz="2000" dirty="0" err="1"/>
              <a:t>stjerten</a:t>
            </a:r>
            <a:r>
              <a:rPr lang="en-US" sz="2000" dirty="0"/>
              <a:t> </a:t>
            </a:r>
            <a:r>
              <a:rPr lang="en-US" sz="2000" dirty="0" err="1"/>
              <a:t>står</a:t>
            </a:r>
            <a:r>
              <a:rPr lang="en-US" sz="2000" dirty="0"/>
              <a:t> i </a:t>
            </a:r>
            <a:r>
              <a:rPr lang="en-US" sz="2000" dirty="0" err="1"/>
              <a:t>været</a:t>
            </a:r>
            <a:r>
              <a:rPr lang="en-US" sz="2000" dirty="0"/>
              <a:t>. På </a:t>
            </a:r>
            <a:r>
              <a:rPr lang="en-US" sz="2000" dirty="0" err="1"/>
              <a:t>videoen</a:t>
            </a:r>
            <a:r>
              <a:rPr lang="en-US" sz="2000" dirty="0"/>
              <a:t> ser du </a:t>
            </a:r>
            <a:r>
              <a:rPr lang="en-US" sz="2000" dirty="0" err="1"/>
              <a:t>ærfugl</a:t>
            </a:r>
            <a:r>
              <a:rPr lang="en-US" sz="2000" dirty="0"/>
              <a:t>, og det er </a:t>
            </a:r>
            <a:r>
              <a:rPr lang="en-US" sz="2000" dirty="0" err="1"/>
              <a:t>ikke</a:t>
            </a:r>
            <a:r>
              <a:rPr lang="en-US" sz="2000" dirty="0"/>
              <a:t> </a:t>
            </a:r>
            <a:r>
              <a:rPr lang="en-US" sz="2000" dirty="0" err="1"/>
              <a:t>andefugler</a:t>
            </a:r>
            <a:r>
              <a:rPr lang="en-US" sz="2000" dirty="0"/>
              <a:t>. De </a:t>
            </a:r>
            <a:r>
              <a:rPr lang="en-US" sz="2000" dirty="0" err="1"/>
              <a:t>kan</a:t>
            </a:r>
            <a:r>
              <a:rPr lang="en-US" sz="2000" dirty="0"/>
              <a:t> </a:t>
            </a:r>
            <a:r>
              <a:rPr lang="en-US" sz="2000" dirty="0" err="1"/>
              <a:t>ligne</a:t>
            </a:r>
            <a:r>
              <a:rPr lang="en-US" sz="2000" dirty="0"/>
              <a:t> på </a:t>
            </a:r>
            <a:r>
              <a:rPr lang="en-US" sz="2000" dirty="0" err="1"/>
              <a:t>stokkand</a:t>
            </a:r>
            <a:r>
              <a:rPr lang="en-US" sz="2000" dirty="0"/>
              <a:t> </a:t>
            </a:r>
            <a:r>
              <a:rPr lang="en-US" sz="2000" dirty="0" err="1"/>
              <a:t>hun</a:t>
            </a:r>
            <a:r>
              <a:rPr lang="en-US" sz="2000" dirty="0"/>
              <a:t>.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8CCAEC4-B2FA-FBE1-706F-0657B9498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32905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ssholder for innhold 5" descr="Et bilde som inneholder vadefugl, fugl, and, gress&#10;&#10;Automatisk generert beskrivelse">
            <a:extLst>
              <a:ext uri="{FF2B5EF4-FFF2-40B4-BE49-F238E27FC236}">
                <a16:creationId xmlns:a16="http://schemas.microsoft.com/office/drawing/2014/main" id="{7262936D-08A4-8468-C06B-6B93221534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" b="4900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C460CF8-A3D1-5AC0-C86E-E89CBF38D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100" dirty="0"/>
              <a:t>3  </a:t>
            </a:r>
            <a:r>
              <a:rPr lang="en-US" sz="3600" dirty="0" err="1"/>
              <a:t>Hvorfor</a:t>
            </a:r>
            <a:r>
              <a:rPr lang="en-US" sz="3600" dirty="0"/>
              <a:t> </a:t>
            </a:r>
            <a:r>
              <a:rPr lang="en-US" sz="3600" dirty="0" err="1"/>
              <a:t>kalles</a:t>
            </a:r>
            <a:r>
              <a:rPr lang="en-US" sz="3600" dirty="0"/>
              <a:t> </a:t>
            </a:r>
            <a:r>
              <a:rPr lang="en-US" sz="3600" dirty="0" err="1"/>
              <a:t>noen</a:t>
            </a:r>
            <a:r>
              <a:rPr lang="en-US" sz="3600" dirty="0"/>
              <a:t> ender med  </a:t>
            </a:r>
            <a:r>
              <a:rPr lang="en-US" sz="3600" dirty="0" err="1"/>
              <a:t>fellesnavnet</a:t>
            </a:r>
            <a:r>
              <a:rPr lang="en-US" sz="3600" dirty="0"/>
              <a:t> </a:t>
            </a:r>
            <a:r>
              <a:rPr lang="en-US" sz="3600" dirty="0" err="1"/>
              <a:t>Gressender</a:t>
            </a:r>
            <a:r>
              <a:rPr lang="en-US" sz="3600" dirty="0"/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3E179C1-1468-7FA9-CD72-7A59447683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685800" indent="-457200" fontAlgn="ctr">
              <a:buFont typeface="+mj-lt"/>
              <a:buAutoNum type="arabicPeriod"/>
            </a:pPr>
            <a:r>
              <a:rPr lang="en-US" sz="2000" i="0" dirty="0">
                <a:effectLst/>
              </a:rPr>
              <a:t>De </a:t>
            </a:r>
            <a:r>
              <a:rPr lang="en-US" sz="2000" i="0" dirty="0" err="1">
                <a:effectLst/>
              </a:rPr>
              <a:t>spiser</a:t>
            </a:r>
            <a:r>
              <a:rPr lang="en-US" sz="2000" i="0" dirty="0">
                <a:effectLst/>
              </a:rPr>
              <a:t> bare </a:t>
            </a:r>
            <a:r>
              <a:rPr lang="en-US" sz="2000" i="0" dirty="0" err="1">
                <a:effectLst/>
              </a:rPr>
              <a:t>gress</a:t>
            </a:r>
            <a:r>
              <a:rPr lang="en-US" sz="2000" i="0" dirty="0"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>
                <a:effectLst/>
              </a:rPr>
              <a:t>De </a:t>
            </a:r>
            <a:r>
              <a:rPr lang="en-US" sz="2000" i="0" dirty="0" err="1">
                <a:effectLst/>
              </a:rPr>
              <a:t>bygger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reir</a:t>
            </a:r>
            <a:r>
              <a:rPr lang="en-US" sz="2000" i="0" dirty="0">
                <a:effectLst/>
              </a:rPr>
              <a:t> av </a:t>
            </a:r>
            <a:r>
              <a:rPr lang="en-US" sz="2000" i="0" dirty="0" err="1">
                <a:effectLst/>
              </a:rPr>
              <a:t>gress</a:t>
            </a:r>
            <a:r>
              <a:rPr lang="en-US" sz="2000" i="0" dirty="0"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000" i="0" dirty="0">
                <a:effectLst/>
              </a:rPr>
              <a:t>De </a:t>
            </a:r>
            <a:r>
              <a:rPr lang="en-US" sz="2000" i="0" dirty="0" err="1">
                <a:effectLst/>
              </a:rPr>
              <a:t>spiser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gress</a:t>
            </a:r>
            <a:r>
              <a:rPr lang="en-US" sz="2000" i="0" dirty="0">
                <a:effectLst/>
              </a:rPr>
              <a:t>, </a:t>
            </a:r>
            <a:r>
              <a:rPr lang="en-US" sz="2000" i="0" dirty="0" err="1">
                <a:effectLst/>
              </a:rPr>
              <a:t>frø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vannplanter</a:t>
            </a:r>
            <a:r>
              <a:rPr lang="en-US" sz="2000" i="0" dirty="0">
                <a:effectLst/>
              </a:rPr>
              <a:t> på grunt </a:t>
            </a:r>
            <a:r>
              <a:rPr lang="en-US" sz="2000" i="0" dirty="0" err="1">
                <a:effectLst/>
              </a:rPr>
              <a:t>vann</a:t>
            </a:r>
            <a:r>
              <a:rPr lang="en-US" sz="1900" i="0" dirty="0">
                <a:effectLst/>
              </a:rPr>
              <a:t>.</a:t>
            </a:r>
          </a:p>
          <a:p>
            <a:pPr marL="0"/>
            <a:endParaRPr lang="en-US" sz="1900" b="1" dirty="0"/>
          </a:p>
          <a:p>
            <a:pPr marL="0" indent="0">
              <a:buNone/>
            </a:pPr>
            <a:r>
              <a:rPr lang="en-US" sz="2000" i="0" dirty="0" err="1">
                <a:effectLst/>
              </a:rPr>
              <a:t>Navnet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har</a:t>
            </a:r>
            <a:r>
              <a:rPr lang="en-US" sz="2000" i="0" dirty="0">
                <a:effectLst/>
              </a:rPr>
              <a:t> de </a:t>
            </a:r>
            <a:r>
              <a:rPr lang="en-US" sz="2000" i="0" dirty="0" err="1">
                <a:effectLst/>
              </a:rPr>
              <a:t>fått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fordi</a:t>
            </a:r>
            <a:r>
              <a:rPr lang="en-US" sz="2000" i="0" dirty="0">
                <a:effectLst/>
              </a:rPr>
              <a:t> de for det </a:t>
            </a:r>
            <a:r>
              <a:rPr lang="en-US" sz="2000" i="0" dirty="0" err="1">
                <a:effectLst/>
              </a:rPr>
              <a:t>meste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spiser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plantebasert</a:t>
            </a:r>
            <a:r>
              <a:rPr lang="en-US" sz="2000" i="0" dirty="0">
                <a:effectLst/>
              </a:rPr>
              <a:t> mat. </a:t>
            </a:r>
            <a:r>
              <a:rPr lang="en-US" sz="2000" i="0" dirty="0" err="1">
                <a:effectLst/>
              </a:rPr>
              <a:t>Derfor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finner</a:t>
            </a:r>
            <a:r>
              <a:rPr lang="en-US" sz="2000" i="0" dirty="0">
                <a:effectLst/>
              </a:rPr>
              <a:t> du de </a:t>
            </a:r>
            <a:r>
              <a:rPr lang="en-US" sz="2000" i="0" dirty="0" err="1">
                <a:effectLst/>
              </a:rPr>
              <a:t>vanligvis</a:t>
            </a:r>
            <a:r>
              <a:rPr lang="en-US" sz="2000" i="0" dirty="0">
                <a:effectLst/>
              </a:rPr>
              <a:t> på grunt </a:t>
            </a:r>
            <a:r>
              <a:rPr lang="en-US" sz="2000" i="0" dirty="0" err="1">
                <a:effectLst/>
              </a:rPr>
              <a:t>vann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eller</a:t>
            </a:r>
            <a:r>
              <a:rPr lang="en-US" sz="2000" i="0" dirty="0">
                <a:effectLst/>
              </a:rPr>
              <a:t> på land. </a:t>
            </a:r>
            <a:r>
              <a:rPr lang="en-US" sz="2000" i="0" dirty="0" err="1">
                <a:effectLst/>
              </a:rPr>
              <a:t>Bildet</a:t>
            </a:r>
            <a:r>
              <a:rPr lang="en-US" sz="2000" i="0" dirty="0">
                <a:effectLst/>
              </a:rPr>
              <a:t> er av </a:t>
            </a:r>
            <a:r>
              <a:rPr lang="en-US" sz="2000" i="0" dirty="0" err="1">
                <a:effectLst/>
              </a:rPr>
              <a:t>stokkand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hann</a:t>
            </a:r>
            <a:r>
              <a:rPr lang="en-US" sz="2000" i="0" dirty="0">
                <a:effectLst/>
              </a:rPr>
              <a:t>. På </a:t>
            </a:r>
            <a:r>
              <a:rPr lang="en-US" sz="2000" i="0" dirty="0" err="1">
                <a:effectLst/>
              </a:rPr>
              <a:t>sommeren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har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stokkanda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ekslipsedrakt</a:t>
            </a:r>
            <a:r>
              <a:rPr lang="en-US" sz="2000" i="0" dirty="0">
                <a:effectLst/>
              </a:rPr>
              <a:t>.</a:t>
            </a:r>
            <a:br>
              <a:rPr lang="en-US" sz="2000" b="1" i="0" dirty="0">
                <a:effectLst/>
              </a:rPr>
            </a:br>
            <a:endParaRPr lang="en-US" sz="2000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3118235-A440-7E98-2D1D-CC4AE1E7C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58280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EA4EAE8-E941-9F75-6487-127C7372A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4  Hvilken gressand er dette?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D73A1C3-0686-0603-946F-9B9B82D3A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2000" dirty="0" err="1"/>
              <a:t>Skjeand</a:t>
            </a:r>
            <a:endParaRPr lang="en-US" sz="2000" dirty="0"/>
          </a:p>
          <a:p>
            <a:pPr marL="685800" indent="-457200">
              <a:buFont typeface="+mj-lt"/>
              <a:buAutoNum type="arabicPeriod"/>
            </a:pPr>
            <a:r>
              <a:rPr lang="en-US" sz="2000" dirty="0" err="1"/>
              <a:t>Snadderand</a:t>
            </a:r>
            <a:endParaRPr lang="en-US" sz="2000" dirty="0"/>
          </a:p>
          <a:p>
            <a:pPr marL="685800" indent="-457200">
              <a:buFont typeface="+mj-lt"/>
              <a:buAutoNum type="arabicPeriod"/>
            </a:pPr>
            <a:r>
              <a:rPr lang="en-US" sz="2000" dirty="0" err="1"/>
              <a:t>Stokkand</a:t>
            </a:r>
            <a:endParaRPr lang="en-US" sz="2000" dirty="0"/>
          </a:p>
          <a:p>
            <a:pPr marL="457200"/>
            <a:endParaRPr lang="en-US" sz="2000" dirty="0"/>
          </a:p>
          <a:p>
            <a:pPr marL="0" indent="0">
              <a:buNone/>
            </a:pPr>
            <a:r>
              <a:rPr lang="en-US" sz="2000" dirty="0"/>
              <a:t>Det er </a:t>
            </a:r>
            <a:r>
              <a:rPr lang="en-US" sz="2000" dirty="0" err="1"/>
              <a:t>stokkender</a:t>
            </a:r>
            <a:r>
              <a:rPr lang="en-US" sz="2000" dirty="0"/>
              <a:t>, </a:t>
            </a:r>
            <a:r>
              <a:rPr lang="en-US" sz="2000" dirty="0" err="1"/>
              <a:t>hann</a:t>
            </a:r>
            <a:r>
              <a:rPr lang="en-US" sz="2000" dirty="0"/>
              <a:t>. Ender </a:t>
            </a:r>
            <a:r>
              <a:rPr lang="en-US" sz="2000" dirty="0" err="1"/>
              <a:t>skifter</a:t>
            </a:r>
            <a:r>
              <a:rPr lang="en-US" sz="2000" dirty="0"/>
              <a:t> </a:t>
            </a:r>
            <a:r>
              <a:rPr lang="en-US" sz="2000" dirty="0" err="1"/>
              <a:t>ofte</a:t>
            </a:r>
            <a:r>
              <a:rPr lang="en-US" sz="2000" dirty="0"/>
              <a:t> </a:t>
            </a:r>
            <a:r>
              <a:rPr lang="en-US" sz="2000" dirty="0" err="1"/>
              <a:t>fjærdrakt</a:t>
            </a:r>
            <a:r>
              <a:rPr lang="en-US" sz="2000" dirty="0"/>
              <a:t> og </a:t>
            </a:r>
            <a:r>
              <a:rPr lang="en-US" sz="2000" dirty="0" err="1"/>
              <a:t>farger</a:t>
            </a:r>
            <a:r>
              <a:rPr lang="en-US" sz="2000" dirty="0"/>
              <a:t> i </a:t>
            </a:r>
            <a:r>
              <a:rPr lang="en-US" sz="2000" dirty="0" err="1"/>
              <a:t>løpet</a:t>
            </a:r>
            <a:r>
              <a:rPr lang="en-US" sz="2000" dirty="0"/>
              <a:t> av </a:t>
            </a:r>
            <a:r>
              <a:rPr lang="en-US" sz="2000" dirty="0" err="1"/>
              <a:t>året</a:t>
            </a:r>
            <a:r>
              <a:rPr lang="en-US" sz="2000" dirty="0"/>
              <a:t>. Dette er </a:t>
            </a:r>
            <a:r>
              <a:rPr lang="en-US" sz="2000" dirty="0" err="1"/>
              <a:t>praktdrakten</a:t>
            </a:r>
            <a:r>
              <a:rPr lang="en-US" sz="2000" dirty="0"/>
              <a:t> </a:t>
            </a:r>
            <a:r>
              <a:rPr lang="en-US" sz="2000" dirty="0" err="1"/>
              <a:t>til</a:t>
            </a:r>
            <a:r>
              <a:rPr lang="en-US" sz="2000" dirty="0"/>
              <a:t> </a:t>
            </a:r>
            <a:r>
              <a:rPr lang="en-US" sz="2000" dirty="0" err="1"/>
              <a:t>stokkand</a:t>
            </a:r>
            <a:r>
              <a:rPr lang="en-US" sz="2000" dirty="0"/>
              <a:t> </a:t>
            </a:r>
            <a:r>
              <a:rPr lang="en-US" sz="2000" dirty="0" err="1"/>
              <a:t>hann</a:t>
            </a:r>
            <a:r>
              <a:rPr lang="en-US" sz="2000" dirty="0"/>
              <a:t>. Om </a:t>
            </a:r>
            <a:r>
              <a:rPr lang="en-US" sz="2000" dirty="0" err="1"/>
              <a:t>sommeren</a:t>
            </a:r>
            <a:r>
              <a:rPr lang="en-US" sz="2000" dirty="0"/>
              <a:t> og </a:t>
            </a:r>
            <a:r>
              <a:rPr lang="en-US" sz="2000" dirty="0" err="1"/>
              <a:t>høsten</a:t>
            </a:r>
            <a:r>
              <a:rPr lang="en-US" sz="2000" dirty="0"/>
              <a:t> </a:t>
            </a:r>
            <a:r>
              <a:rPr lang="en-US" sz="2000" dirty="0" err="1"/>
              <a:t>ligner</a:t>
            </a:r>
            <a:r>
              <a:rPr lang="en-US" sz="2000" dirty="0"/>
              <a:t> den </a:t>
            </a:r>
            <a:r>
              <a:rPr lang="en-US" sz="2000" dirty="0" err="1"/>
              <a:t>mer</a:t>
            </a:r>
            <a:r>
              <a:rPr lang="en-US" sz="2000" dirty="0"/>
              <a:t> på </a:t>
            </a:r>
            <a:r>
              <a:rPr lang="en-US" sz="2000" dirty="0" err="1"/>
              <a:t>hunnfuglen</a:t>
            </a:r>
            <a:r>
              <a:rPr lang="en-US" sz="2000" dirty="0"/>
              <a:t>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D6CA4A9-AF4F-1DEA-F376-8C662BDAAE8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3" r="14967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E9478D2-A015-6240-D4EB-E728C9CF1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380220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97178BC-2863-64FE-3B5B-1C1C318A685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" r="11599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BDF5FAE-10B9-EA5D-DF70-E8C9F4BD1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5  Hva heter denne anda?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A5D599C-541F-C7F4-9540-5FE4BA414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1900" dirty="0" err="1"/>
              <a:t>Krikkand</a:t>
            </a:r>
            <a:endParaRPr lang="en-US" sz="1900" dirty="0"/>
          </a:p>
          <a:p>
            <a:pPr marL="685800" indent="-457200">
              <a:buFont typeface="+mj-lt"/>
              <a:buAutoNum type="arabicPeriod"/>
            </a:pPr>
            <a:r>
              <a:rPr lang="en-US" sz="1900" dirty="0" err="1"/>
              <a:t>Knekkand</a:t>
            </a:r>
            <a:endParaRPr lang="en-US" sz="1900" dirty="0"/>
          </a:p>
          <a:p>
            <a:pPr marL="685800" indent="-457200">
              <a:buFont typeface="+mj-lt"/>
              <a:buAutoNum type="arabicPeriod"/>
            </a:pPr>
            <a:r>
              <a:rPr lang="en-US" sz="1900" dirty="0" err="1"/>
              <a:t>Kvinand</a:t>
            </a:r>
            <a:endParaRPr lang="en-US" sz="1900" dirty="0"/>
          </a:p>
          <a:p>
            <a:pPr marL="457200"/>
            <a:endParaRPr lang="en-US" sz="1900" dirty="0"/>
          </a:p>
          <a:p>
            <a:pPr marL="0" indent="0">
              <a:buNone/>
            </a:pPr>
            <a:r>
              <a:rPr lang="en-US" sz="1900" dirty="0"/>
              <a:t>Dette er den </a:t>
            </a:r>
            <a:r>
              <a:rPr lang="en-US" sz="1900" dirty="0" err="1"/>
              <a:t>minste</a:t>
            </a:r>
            <a:r>
              <a:rPr lang="en-US" sz="1900" dirty="0"/>
              <a:t> av </a:t>
            </a:r>
            <a:r>
              <a:rPr lang="en-US" sz="1900" dirty="0" err="1"/>
              <a:t>gressendene</a:t>
            </a:r>
            <a:r>
              <a:rPr lang="en-US" sz="1900" dirty="0"/>
              <a:t>. Det er </a:t>
            </a:r>
            <a:r>
              <a:rPr lang="en-US" sz="1900" dirty="0" err="1"/>
              <a:t>en</a:t>
            </a:r>
            <a:r>
              <a:rPr lang="en-US" sz="1900" dirty="0"/>
              <a:t> </a:t>
            </a:r>
            <a:r>
              <a:rPr lang="en-US" sz="1900" dirty="0" err="1"/>
              <a:t>krikkand</a:t>
            </a:r>
            <a:r>
              <a:rPr lang="en-US" sz="1900" dirty="0"/>
              <a:t>. Den </a:t>
            </a:r>
            <a:r>
              <a:rPr lang="en-US" sz="1900" dirty="0" err="1"/>
              <a:t>veier</a:t>
            </a:r>
            <a:r>
              <a:rPr lang="en-US" sz="1900" dirty="0"/>
              <a:t> bare </a:t>
            </a:r>
            <a:r>
              <a:rPr lang="en-US" sz="1900" dirty="0" err="1"/>
              <a:t>mellom</a:t>
            </a:r>
            <a:r>
              <a:rPr lang="en-US" sz="1900" dirty="0"/>
              <a:t> 200 og 300 gram. Fins i det </a:t>
            </a:r>
            <a:r>
              <a:rPr lang="en-US" sz="1900" dirty="0" err="1"/>
              <a:t>meste</a:t>
            </a:r>
            <a:r>
              <a:rPr lang="en-US" sz="1900" dirty="0"/>
              <a:t> av </a:t>
            </a:r>
            <a:r>
              <a:rPr lang="en-US" sz="1900" dirty="0" err="1"/>
              <a:t>landet</a:t>
            </a:r>
            <a:r>
              <a:rPr lang="en-US" sz="1900" dirty="0"/>
              <a:t>, men </a:t>
            </a:r>
            <a:r>
              <a:rPr lang="en-US" sz="1900" dirty="0" err="1"/>
              <a:t>sjelden</a:t>
            </a:r>
            <a:r>
              <a:rPr lang="en-US" sz="1900" dirty="0"/>
              <a:t> i </a:t>
            </a:r>
            <a:r>
              <a:rPr lang="en-US" sz="1900" dirty="0" err="1"/>
              <a:t>høyfjellet</a:t>
            </a:r>
            <a:r>
              <a:rPr lang="en-US" sz="1900" dirty="0"/>
              <a:t>. </a:t>
            </a:r>
            <a:r>
              <a:rPr lang="en-US" sz="1900" dirty="0" err="1"/>
              <a:t>Hunnen</a:t>
            </a:r>
            <a:r>
              <a:rPr lang="en-US" sz="1900" dirty="0"/>
              <a:t> er </a:t>
            </a:r>
            <a:r>
              <a:rPr lang="en-US" sz="1900" dirty="0" err="1"/>
              <a:t>lik</a:t>
            </a:r>
            <a:r>
              <a:rPr lang="en-US" sz="1900" dirty="0"/>
              <a:t> </a:t>
            </a:r>
            <a:r>
              <a:rPr lang="en-US" sz="1900" dirty="0" err="1"/>
              <a:t>stokkand</a:t>
            </a:r>
            <a:r>
              <a:rPr lang="en-US" sz="1900" dirty="0"/>
              <a:t> </a:t>
            </a:r>
            <a:r>
              <a:rPr lang="en-US" sz="1900" dirty="0" err="1"/>
              <a:t>hunn</a:t>
            </a:r>
            <a:r>
              <a:rPr lang="en-US" sz="1900" dirty="0"/>
              <a:t>, men </a:t>
            </a:r>
            <a:r>
              <a:rPr lang="en-US" sz="1900" dirty="0" err="1"/>
              <a:t>vesentlig</a:t>
            </a:r>
            <a:r>
              <a:rPr lang="en-US" sz="1900" dirty="0"/>
              <a:t> </a:t>
            </a:r>
            <a:r>
              <a:rPr lang="en-US" sz="1900" dirty="0" err="1"/>
              <a:t>mindre</a:t>
            </a:r>
            <a:r>
              <a:rPr lang="en-US" sz="1900" dirty="0"/>
              <a:t>. </a:t>
            </a:r>
            <a:r>
              <a:rPr lang="en-US" sz="1900" dirty="0" err="1"/>
              <a:t>Krikkand</a:t>
            </a:r>
            <a:r>
              <a:rPr lang="en-US" sz="1900" dirty="0"/>
              <a:t> </a:t>
            </a:r>
            <a:r>
              <a:rPr lang="en-US" sz="1900" dirty="0" err="1"/>
              <a:t>kan</a:t>
            </a:r>
            <a:r>
              <a:rPr lang="en-US" sz="1900" dirty="0"/>
              <a:t> </a:t>
            </a:r>
            <a:r>
              <a:rPr lang="en-US" sz="1900" dirty="0" err="1"/>
              <a:t>forveksles</a:t>
            </a:r>
            <a:r>
              <a:rPr lang="en-US" sz="1900" dirty="0"/>
              <a:t> med </a:t>
            </a:r>
            <a:r>
              <a:rPr lang="en-US" sz="1900" dirty="0" err="1"/>
              <a:t>knekkand</a:t>
            </a:r>
            <a:r>
              <a:rPr lang="en-US" sz="1900" dirty="0"/>
              <a:t>. 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3D8E6EB-3643-ED37-17E2-62299755C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352140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95974CA-01F8-5D36-12FC-29704480B47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 bwMode="auto">
          <a:xfrm>
            <a:off x="2522358" y="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410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8401F85-594F-8070-128F-CCFB2B447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/>
              <a:t>6  </a:t>
            </a:r>
            <a:r>
              <a:rPr lang="en-US" sz="3100" dirty="0" err="1"/>
              <a:t>Hvordan</a:t>
            </a:r>
            <a:r>
              <a:rPr lang="en-US" sz="3100" dirty="0"/>
              <a:t> ser du </a:t>
            </a:r>
            <a:r>
              <a:rPr lang="en-US" sz="3100" dirty="0" err="1"/>
              <a:t>forskjell</a:t>
            </a:r>
            <a:r>
              <a:rPr lang="en-US" sz="3100" dirty="0"/>
              <a:t> på </a:t>
            </a:r>
            <a:r>
              <a:rPr lang="en-US" sz="3100" dirty="0" err="1"/>
              <a:t>dykkender</a:t>
            </a:r>
            <a:r>
              <a:rPr lang="en-US" sz="3100" dirty="0"/>
              <a:t> og </a:t>
            </a:r>
            <a:r>
              <a:rPr lang="en-US" sz="3100" dirty="0" err="1"/>
              <a:t>gressender</a:t>
            </a:r>
            <a:r>
              <a:rPr lang="en-US" sz="3100" dirty="0"/>
              <a:t> </a:t>
            </a:r>
            <a:r>
              <a:rPr lang="en-US" sz="3100" dirty="0" err="1"/>
              <a:t>når</a:t>
            </a:r>
            <a:r>
              <a:rPr lang="en-US" sz="3100" dirty="0"/>
              <a:t> de </a:t>
            </a:r>
            <a:r>
              <a:rPr lang="en-US" sz="3100" dirty="0" err="1"/>
              <a:t>skal</a:t>
            </a:r>
            <a:r>
              <a:rPr lang="en-US" sz="3100" dirty="0"/>
              <a:t> </a:t>
            </a:r>
            <a:r>
              <a:rPr lang="en-US" sz="3100" dirty="0" err="1"/>
              <a:t>lette</a:t>
            </a:r>
            <a:r>
              <a:rPr lang="en-US" sz="3100" dirty="0"/>
              <a:t> </a:t>
            </a:r>
            <a:r>
              <a:rPr lang="en-US" sz="3100" dirty="0" err="1"/>
              <a:t>fra</a:t>
            </a:r>
            <a:r>
              <a:rPr lang="en-US" sz="3100" dirty="0"/>
              <a:t> </a:t>
            </a:r>
            <a:r>
              <a:rPr lang="en-US" sz="3100" dirty="0" err="1"/>
              <a:t>vannet</a:t>
            </a:r>
            <a:r>
              <a:rPr lang="en-US" sz="3100" dirty="0"/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16C228E-6C25-1A99-2467-34D044CAA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434201"/>
            <a:ext cx="4465320" cy="4058674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2400" i="0" dirty="0" err="1">
                <a:effectLst/>
              </a:rPr>
              <a:t>Grassender</a:t>
            </a:r>
            <a:r>
              <a:rPr lang="en-US" sz="2400" i="0" dirty="0">
                <a:effectLst/>
              </a:rPr>
              <a:t> letter </a:t>
            </a:r>
            <a:r>
              <a:rPr lang="en-US" sz="2400" i="0" dirty="0" err="1">
                <a:effectLst/>
              </a:rPr>
              <a:t>rett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opp</a:t>
            </a:r>
            <a:r>
              <a:rPr lang="en-US" sz="2400" i="0" dirty="0">
                <a:effectLst/>
              </a:rPr>
              <a:t>, </a:t>
            </a:r>
            <a:r>
              <a:rPr lang="en-US" sz="2400" i="0" dirty="0" err="1">
                <a:effectLst/>
              </a:rPr>
              <a:t>mens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dykkender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padler</a:t>
            </a:r>
            <a:r>
              <a:rPr lang="en-US" sz="2400" i="0" dirty="0">
                <a:effectLst/>
              </a:rPr>
              <a:t> fart med </a:t>
            </a:r>
            <a:r>
              <a:rPr lang="en-US" sz="2400" i="0" dirty="0" err="1">
                <a:effectLst/>
              </a:rPr>
              <a:t>vinger</a:t>
            </a:r>
            <a:r>
              <a:rPr lang="en-US" sz="2400" i="0" dirty="0">
                <a:effectLst/>
              </a:rPr>
              <a:t> og </a:t>
            </a:r>
            <a:r>
              <a:rPr lang="en-US" sz="2400" i="0" dirty="0" err="1">
                <a:effectLst/>
              </a:rPr>
              <a:t>bein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før</a:t>
            </a:r>
            <a:r>
              <a:rPr lang="en-US" sz="2400" i="0" dirty="0">
                <a:effectLst/>
              </a:rPr>
              <a:t> de er i </a:t>
            </a:r>
            <a:r>
              <a:rPr lang="en-US" sz="2400" i="0" dirty="0" err="1">
                <a:effectLst/>
              </a:rPr>
              <a:t>lufta</a:t>
            </a:r>
            <a:r>
              <a:rPr lang="en-US" sz="2400" i="0" dirty="0"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Gressander</a:t>
            </a:r>
            <a:r>
              <a:rPr lang="en-US" sz="2400" i="0" dirty="0">
                <a:effectLst/>
              </a:rPr>
              <a:t> letter </a:t>
            </a:r>
            <a:r>
              <a:rPr lang="en-US" sz="2400" i="0" dirty="0" err="1">
                <a:effectLst/>
              </a:rPr>
              <a:t>fra</a:t>
            </a:r>
            <a:r>
              <a:rPr lang="en-US" sz="2400" i="0" dirty="0">
                <a:effectLst/>
              </a:rPr>
              <a:t> land, </a:t>
            </a:r>
            <a:r>
              <a:rPr lang="en-US" sz="2400" i="0" dirty="0" err="1">
                <a:effectLst/>
              </a:rPr>
              <a:t>mens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dykkender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fra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vann</a:t>
            </a:r>
            <a:r>
              <a:rPr lang="en-US" sz="2400" i="0" dirty="0">
                <a:effectLst/>
              </a:rPr>
              <a:t>.</a:t>
            </a:r>
          </a:p>
          <a:p>
            <a:pPr marL="6858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Små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gressender</a:t>
            </a:r>
            <a:r>
              <a:rPr lang="en-US" sz="2400" i="0" dirty="0">
                <a:effectLst/>
              </a:rPr>
              <a:t> letter </a:t>
            </a:r>
            <a:r>
              <a:rPr lang="en-US" sz="2400" i="0" dirty="0" err="1">
                <a:effectLst/>
              </a:rPr>
              <a:t>direkte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opp</a:t>
            </a:r>
            <a:r>
              <a:rPr lang="en-US" sz="2400" i="0" dirty="0">
                <a:effectLst/>
              </a:rPr>
              <a:t>, </a:t>
            </a:r>
            <a:r>
              <a:rPr lang="en-US" sz="2400" i="0" dirty="0" err="1">
                <a:effectLst/>
              </a:rPr>
              <a:t>mens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tyngre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gressender</a:t>
            </a:r>
            <a:r>
              <a:rPr lang="en-US" sz="2400" i="0" dirty="0">
                <a:effectLst/>
              </a:rPr>
              <a:t> og </a:t>
            </a:r>
            <a:r>
              <a:rPr lang="en-US" sz="2400" i="0" dirty="0" err="1">
                <a:effectLst/>
              </a:rPr>
              <a:t>dykkender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trenger</a:t>
            </a:r>
            <a:r>
              <a:rPr lang="en-US" sz="2400" i="0" dirty="0">
                <a:effectLst/>
              </a:rPr>
              <a:t> fart for å </a:t>
            </a:r>
            <a:r>
              <a:rPr lang="en-US" sz="2400" i="0" dirty="0" err="1">
                <a:effectLst/>
              </a:rPr>
              <a:t>lette</a:t>
            </a:r>
            <a:r>
              <a:rPr lang="en-US" sz="2400" i="0" dirty="0">
                <a:effectLst/>
              </a:rPr>
              <a:t>.</a:t>
            </a:r>
          </a:p>
          <a:p>
            <a:pPr marL="0" fontAlgn="ctr"/>
            <a:endParaRPr lang="en-US" sz="2000" i="0" dirty="0">
              <a:effectLst/>
            </a:endParaRPr>
          </a:p>
          <a:p>
            <a:pPr marL="0" indent="0" fontAlgn="ctr">
              <a:buNone/>
            </a:pPr>
            <a:r>
              <a:rPr lang="en-US" sz="2600" i="0" dirty="0" err="1">
                <a:effectLst/>
              </a:rPr>
              <a:t>Bildet</a:t>
            </a:r>
            <a:r>
              <a:rPr lang="en-US" sz="2600" i="0" dirty="0">
                <a:effectLst/>
              </a:rPr>
              <a:t> er </a:t>
            </a:r>
            <a:r>
              <a:rPr lang="en-US" sz="2600" i="0" dirty="0" err="1">
                <a:effectLst/>
              </a:rPr>
              <a:t>en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stokkandhunn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som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rister</a:t>
            </a:r>
            <a:r>
              <a:rPr lang="en-US" sz="2600" i="0" dirty="0">
                <a:effectLst/>
              </a:rPr>
              <a:t> på </a:t>
            </a:r>
            <a:r>
              <a:rPr lang="en-US" sz="2600" i="0" dirty="0" err="1">
                <a:effectLst/>
              </a:rPr>
              <a:t>hodet</a:t>
            </a:r>
            <a:r>
              <a:rPr lang="en-US" sz="2600" i="0" dirty="0">
                <a:effectLst/>
              </a:rPr>
              <a:t>. </a:t>
            </a:r>
            <a:r>
              <a:rPr lang="en-US" sz="2600" i="0" dirty="0" err="1">
                <a:effectLst/>
              </a:rPr>
              <a:t>Gressender</a:t>
            </a:r>
            <a:r>
              <a:rPr lang="en-US" sz="2600" i="0" dirty="0">
                <a:effectLst/>
              </a:rPr>
              <a:t> tar </a:t>
            </a:r>
            <a:r>
              <a:rPr lang="en-US" sz="2600" i="0" dirty="0" err="1">
                <a:effectLst/>
              </a:rPr>
              <a:t>direkte</a:t>
            </a:r>
            <a:r>
              <a:rPr lang="en-US" sz="2600" i="0" dirty="0">
                <a:effectLst/>
              </a:rPr>
              <a:t> av </a:t>
            </a:r>
            <a:r>
              <a:rPr lang="en-US" sz="2600" i="0" dirty="0" err="1">
                <a:effectLst/>
              </a:rPr>
              <a:t>fra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vannet</a:t>
            </a:r>
            <a:r>
              <a:rPr lang="en-US" sz="2600" i="0" dirty="0">
                <a:effectLst/>
              </a:rPr>
              <a:t>, </a:t>
            </a:r>
            <a:r>
              <a:rPr lang="en-US" sz="2600" i="0" dirty="0" err="1">
                <a:effectLst/>
              </a:rPr>
              <a:t>nesten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som</a:t>
            </a:r>
            <a:r>
              <a:rPr lang="en-US" sz="2600" i="0" dirty="0">
                <a:effectLst/>
              </a:rPr>
              <a:t> et </a:t>
            </a:r>
            <a:r>
              <a:rPr lang="en-US" sz="2600" i="0" dirty="0" err="1">
                <a:effectLst/>
              </a:rPr>
              <a:t>helikopter</a:t>
            </a:r>
            <a:r>
              <a:rPr lang="en-US" sz="2600" i="0" dirty="0">
                <a:effectLst/>
              </a:rPr>
              <a:t>. </a:t>
            </a:r>
            <a:r>
              <a:rPr lang="en-US" sz="2600" i="0" dirty="0" err="1">
                <a:effectLst/>
              </a:rPr>
              <a:t>Dykkender</a:t>
            </a:r>
            <a:r>
              <a:rPr lang="en-US" sz="2600" i="0" dirty="0">
                <a:effectLst/>
              </a:rPr>
              <a:t> tar av </a:t>
            </a:r>
            <a:r>
              <a:rPr lang="en-US" sz="2600" i="0" dirty="0" err="1">
                <a:effectLst/>
              </a:rPr>
              <a:t>som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andre</a:t>
            </a:r>
            <a:r>
              <a:rPr lang="en-US" sz="2600" i="0" dirty="0">
                <a:effectLst/>
              </a:rPr>
              <a:t> fly, det </a:t>
            </a:r>
            <a:r>
              <a:rPr lang="en-US" sz="2600" i="0" dirty="0" err="1">
                <a:effectLst/>
              </a:rPr>
              <a:t>vil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si</a:t>
            </a:r>
            <a:r>
              <a:rPr lang="en-US" sz="2600" i="0" dirty="0">
                <a:effectLst/>
              </a:rPr>
              <a:t> de </a:t>
            </a:r>
            <a:r>
              <a:rPr lang="en-US" sz="2600" i="0" dirty="0" err="1">
                <a:effectLst/>
              </a:rPr>
              <a:t>trenger</a:t>
            </a:r>
            <a:r>
              <a:rPr lang="en-US" sz="2600" i="0" dirty="0">
                <a:effectLst/>
              </a:rPr>
              <a:t> fart for å </a:t>
            </a:r>
            <a:r>
              <a:rPr lang="en-US" sz="2600" i="0" dirty="0" err="1">
                <a:effectLst/>
              </a:rPr>
              <a:t>lette</a:t>
            </a:r>
            <a:r>
              <a:rPr lang="en-US" sz="2600" i="0" dirty="0">
                <a:effectLst/>
              </a:rPr>
              <a:t>. De </a:t>
            </a:r>
            <a:r>
              <a:rPr lang="en-US" sz="2600" i="0" dirty="0" err="1">
                <a:effectLst/>
              </a:rPr>
              <a:t>padler</a:t>
            </a:r>
            <a:r>
              <a:rPr lang="en-US" sz="2600" i="0" dirty="0">
                <a:effectLst/>
              </a:rPr>
              <a:t> fart med </a:t>
            </a:r>
            <a:r>
              <a:rPr lang="en-US" sz="2600" i="0" dirty="0" err="1">
                <a:effectLst/>
              </a:rPr>
              <a:t>bein</a:t>
            </a:r>
            <a:r>
              <a:rPr lang="en-US" sz="2600" i="0" dirty="0">
                <a:effectLst/>
              </a:rPr>
              <a:t> og </a:t>
            </a:r>
            <a:r>
              <a:rPr lang="en-US" sz="2600" i="0" dirty="0" err="1">
                <a:effectLst/>
              </a:rPr>
              <a:t>vinger</a:t>
            </a:r>
            <a:r>
              <a:rPr lang="en-US" sz="2600" i="0" dirty="0">
                <a:effectLst/>
              </a:rPr>
              <a:t> for å </a:t>
            </a:r>
            <a:r>
              <a:rPr lang="en-US" sz="2600" i="0" dirty="0" err="1">
                <a:effectLst/>
              </a:rPr>
              <a:t>komme</a:t>
            </a:r>
            <a:r>
              <a:rPr lang="en-US" sz="2600" i="0" dirty="0">
                <a:effectLst/>
              </a:rPr>
              <a:t> i </a:t>
            </a:r>
            <a:r>
              <a:rPr lang="en-US" sz="2600" i="0" dirty="0" err="1">
                <a:effectLst/>
              </a:rPr>
              <a:t>lufta</a:t>
            </a:r>
            <a:r>
              <a:rPr lang="en-US" sz="2600" i="0" dirty="0">
                <a:effectLst/>
              </a:rPr>
              <a:t>. </a:t>
            </a:r>
            <a:r>
              <a:rPr lang="en-US" sz="2600" i="0" dirty="0" err="1">
                <a:effectLst/>
              </a:rPr>
              <a:t>Ofte</a:t>
            </a:r>
            <a:r>
              <a:rPr lang="en-US" sz="2600" i="0" dirty="0">
                <a:effectLst/>
              </a:rPr>
              <a:t> letter de i </a:t>
            </a:r>
            <a:r>
              <a:rPr lang="en-US" sz="2600" i="0" dirty="0" err="1">
                <a:effectLst/>
              </a:rPr>
              <a:t>motvind</a:t>
            </a:r>
            <a:r>
              <a:rPr lang="en-US" sz="2600" i="0" dirty="0">
                <a:effectLst/>
              </a:rPr>
              <a:t>. </a:t>
            </a:r>
          </a:p>
          <a:p>
            <a:pPr marL="0" indent="0">
              <a:buNone/>
            </a:pPr>
            <a:br>
              <a:rPr lang="en-US" sz="2000" b="1" i="0" dirty="0">
                <a:effectLst/>
              </a:rPr>
            </a:br>
            <a:br>
              <a:rPr lang="en-US" sz="1300" b="1" i="0" dirty="0">
                <a:effectLst/>
              </a:rPr>
            </a:br>
            <a:endParaRPr lang="en-US" sz="1300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F742BA1-6361-804A-7E99-A51D2B964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302666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9F5928B6-E1ED-ED9F-38A9-A4DEBB74C4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4319" b="64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5DF6D33-C168-4AA8-042A-D35F07046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/>
              <a:t>7  Vi har fire jaktbare dykkender. Hvilken av de er dette?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2568437-D997-92B4-64AB-32B5D24CBA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1900" dirty="0" err="1"/>
              <a:t>Kvinand</a:t>
            </a:r>
            <a:endParaRPr lang="en-US" sz="1900" dirty="0"/>
          </a:p>
          <a:p>
            <a:pPr marL="685800" indent="-457200">
              <a:buFont typeface="+mj-lt"/>
              <a:buAutoNum type="arabicPeriod"/>
            </a:pPr>
            <a:r>
              <a:rPr lang="en-US" sz="1900" dirty="0" err="1"/>
              <a:t>Toppand</a:t>
            </a:r>
            <a:r>
              <a:rPr lang="en-US" sz="1900" dirty="0"/>
              <a:t> </a:t>
            </a:r>
            <a:r>
              <a:rPr lang="en-US" sz="1900" dirty="0" err="1"/>
              <a:t>hunn</a:t>
            </a:r>
            <a:endParaRPr lang="en-US" sz="1900" dirty="0"/>
          </a:p>
          <a:p>
            <a:pPr marL="685800" indent="-457200">
              <a:buFont typeface="+mj-lt"/>
              <a:buAutoNum type="arabicPeriod"/>
            </a:pPr>
            <a:r>
              <a:rPr lang="en-US" sz="1900" dirty="0" err="1"/>
              <a:t>Knekkand</a:t>
            </a:r>
            <a:endParaRPr lang="en-US" sz="1900" dirty="0"/>
          </a:p>
          <a:p>
            <a:pPr marL="457200"/>
            <a:endParaRPr lang="en-US" sz="1900" dirty="0"/>
          </a:p>
          <a:p>
            <a:pPr marL="0" indent="0">
              <a:buNone/>
            </a:pPr>
            <a:r>
              <a:rPr lang="en-US" sz="1900" dirty="0" err="1"/>
              <a:t>Bildet</a:t>
            </a:r>
            <a:r>
              <a:rPr lang="en-US" sz="1900" dirty="0"/>
              <a:t> er av </a:t>
            </a:r>
            <a:r>
              <a:rPr lang="en-US" sz="1900" dirty="0" err="1"/>
              <a:t>en</a:t>
            </a:r>
            <a:r>
              <a:rPr lang="en-US" sz="1900" dirty="0"/>
              <a:t> </a:t>
            </a:r>
            <a:r>
              <a:rPr lang="en-US" sz="1900" dirty="0" err="1"/>
              <a:t>toppand</a:t>
            </a:r>
            <a:r>
              <a:rPr lang="en-US" sz="1900" dirty="0"/>
              <a:t> </a:t>
            </a:r>
            <a:r>
              <a:rPr lang="en-US" sz="1900" dirty="0" err="1"/>
              <a:t>hunn</a:t>
            </a:r>
            <a:r>
              <a:rPr lang="en-US" sz="1900" dirty="0"/>
              <a:t>. </a:t>
            </a:r>
            <a:r>
              <a:rPr lang="en-US" sz="1900" dirty="0" err="1"/>
              <a:t>Toppendene</a:t>
            </a:r>
            <a:r>
              <a:rPr lang="en-US" sz="1900" dirty="0"/>
              <a:t> </a:t>
            </a:r>
            <a:r>
              <a:rPr lang="en-US" sz="1900" dirty="0" err="1"/>
              <a:t>har</a:t>
            </a:r>
            <a:r>
              <a:rPr lang="en-US" sz="1900" dirty="0"/>
              <a:t> </a:t>
            </a:r>
            <a:r>
              <a:rPr lang="en-US" sz="1900" dirty="0" err="1"/>
              <a:t>gult</a:t>
            </a:r>
            <a:r>
              <a:rPr lang="en-US" sz="1900" dirty="0"/>
              <a:t> </a:t>
            </a:r>
            <a:r>
              <a:rPr lang="en-US" sz="1900" dirty="0" err="1"/>
              <a:t>øye</a:t>
            </a:r>
            <a:r>
              <a:rPr lang="en-US" sz="1900" dirty="0"/>
              <a:t>. Den er </a:t>
            </a:r>
            <a:r>
              <a:rPr lang="en-US" sz="1900" dirty="0" err="1"/>
              <a:t>mest</a:t>
            </a:r>
            <a:r>
              <a:rPr lang="en-US" sz="1900" dirty="0"/>
              <a:t> </a:t>
            </a:r>
            <a:r>
              <a:rPr lang="en-US" sz="1900" dirty="0" err="1"/>
              <a:t>vanlig</a:t>
            </a:r>
            <a:r>
              <a:rPr lang="en-US" sz="1900" dirty="0"/>
              <a:t> i </a:t>
            </a:r>
            <a:r>
              <a:rPr lang="en-US" sz="1900" dirty="0" err="1"/>
              <a:t>Nordnorge</a:t>
            </a:r>
            <a:r>
              <a:rPr lang="en-US" sz="1900" dirty="0"/>
              <a:t>, men du </a:t>
            </a:r>
            <a:r>
              <a:rPr lang="en-US" sz="1900" dirty="0" err="1"/>
              <a:t>finner</a:t>
            </a:r>
            <a:r>
              <a:rPr lang="en-US" sz="1900" dirty="0"/>
              <a:t> den og i parker og </a:t>
            </a:r>
            <a:r>
              <a:rPr lang="en-US" sz="1900" dirty="0" err="1"/>
              <a:t>gruntvannsområder</a:t>
            </a:r>
            <a:r>
              <a:rPr lang="en-US" sz="1900" dirty="0"/>
              <a:t> </a:t>
            </a:r>
            <a:r>
              <a:rPr lang="en-US" sz="1900" dirty="0" err="1"/>
              <a:t>lengre</a:t>
            </a:r>
            <a:r>
              <a:rPr lang="en-US" sz="1900" dirty="0"/>
              <a:t> </a:t>
            </a:r>
            <a:r>
              <a:rPr lang="en-US" sz="1900" dirty="0" err="1"/>
              <a:t>sør</a:t>
            </a:r>
            <a:r>
              <a:rPr lang="en-US" sz="1900" dirty="0"/>
              <a:t>. </a:t>
            </a:r>
            <a:r>
              <a:rPr lang="en-US" sz="1900" dirty="0" err="1"/>
              <a:t>Toppanda</a:t>
            </a:r>
            <a:r>
              <a:rPr lang="en-US" sz="1900" dirty="0"/>
              <a:t> </a:t>
            </a:r>
            <a:r>
              <a:rPr lang="en-US" sz="1900" dirty="0" err="1"/>
              <a:t>har</a:t>
            </a:r>
            <a:r>
              <a:rPr lang="en-US" sz="1900" dirty="0"/>
              <a:t> </a:t>
            </a:r>
            <a:r>
              <a:rPr lang="en-US" sz="1900" dirty="0" err="1"/>
              <a:t>en</a:t>
            </a:r>
            <a:r>
              <a:rPr lang="en-US" sz="1900" dirty="0"/>
              <a:t> </a:t>
            </a:r>
            <a:r>
              <a:rPr lang="en-US" sz="1900" dirty="0" err="1"/>
              <a:t>svart</a:t>
            </a:r>
            <a:r>
              <a:rPr lang="en-US" sz="1900" dirty="0"/>
              <a:t> </a:t>
            </a:r>
            <a:r>
              <a:rPr lang="en-US" sz="1900" dirty="0" err="1"/>
              <a:t>nebbspiss</a:t>
            </a:r>
            <a:r>
              <a:rPr lang="en-US" sz="1900" dirty="0"/>
              <a:t>. </a:t>
            </a:r>
            <a:r>
              <a:rPr lang="en-US" sz="1900" dirty="0" err="1"/>
              <a:t>Hannen</a:t>
            </a:r>
            <a:r>
              <a:rPr lang="en-US" sz="1900" dirty="0"/>
              <a:t> er </a:t>
            </a:r>
            <a:r>
              <a:rPr lang="en-US" sz="1900" dirty="0" err="1"/>
              <a:t>vanligvis</a:t>
            </a:r>
            <a:r>
              <a:rPr lang="en-US" sz="1900" dirty="0"/>
              <a:t> </a:t>
            </a:r>
            <a:r>
              <a:rPr lang="en-US" sz="1900" dirty="0" err="1"/>
              <a:t>svart</a:t>
            </a:r>
            <a:r>
              <a:rPr lang="en-US" sz="1900" dirty="0"/>
              <a:t> og </a:t>
            </a:r>
            <a:r>
              <a:rPr lang="en-US" sz="1900" dirty="0" err="1"/>
              <a:t>hvit</a:t>
            </a:r>
            <a:r>
              <a:rPr lang="en-US" sz="1900" dirty="0"/>
              <a:t>, med </a:t>
            </a:r>
            <a:r>
              <a:rPr lang="en-US" sz="1900" dirty="0" err="1"/>
              <a:t>hengende</a:t>
            </a:r>
            <a:r>
              <a:rPr lang="en-US" sz="1900" dirty="0"/>
              <a:t> </a:t>
            </a:r>
            <a:r>
              <a:rPr lang="en-US" sz="1900" dirty="0" err="1"/>
              <a:t>fjærdusk</a:t>
            </a:r>
            <a:r>
              <a:rPr lang="en-US" sz="1900" dirty="0"/>
              <a:t> i </a:t>
            </a:r>
            <a:r>
              <a:rPr lang="en-US" sz="1900" dirty="0" err="1"/>
              <a:t>nakken</a:t>
            </a:r>
            <a:r>
              <a:rPr lang="en-US" sz="1900" dirty="0"/>
              <a:t>.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14B6F2F-455A-8075-8F93-6643F700B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172965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25CC142-0A42-96ED-2382-BED32EE82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/>
              <a:t>8  Her er </a:t>
            </a:r>
            <a:r>
              <a:rPr lang="en-US" sz="3400" dirty="0" err="1"/>
              <a:t>en</a:t>
            </a:r>
            <a:r>
              <a:rPr lang="en-US" sz="3400" dirty="0"/>
              <a:t> </a:t>
            </a:r>
            <a:r>
              <a:rPr lang="en-US" sz="3400" dirty="0" err="1"/>
              <a:t>annen</a:t>
            </a:r>
            <a:r>
              <a:rPr lang="en-US" sz="3400" dirty="0"/>
              <a:t> av de </a:t>
            </a:r>
            <a:r>
              <a:rPr lang="en-US" sz="3400" dirty="0" err="1"/>
              <a:t>jaktbare</a:t>
            </a:r>
            <a:r>
              <a:rPr lang="en-US" sz="3400" dirty="0"/>
              <a:t> </a:t>
            </a:r>
            <a:r>
              <a:rPr lang="en-US" sz="3400" dirty="0" err="1"/>
              <a:t>dykkendene</a:t>
            </a:r>
            <a:r>
              <a:rPr lang="en-US" sz="3400" dirty="0"/>
              <a:t>. </a:t>
            </a:r>
            <a:r>
              <a:rPr lang="en-US" sz="3400" dirty="0" err="1"/>
              <a:t>Hva</a:t>
            </a:r>
            <a:r>
              <a:rPr lang="en-US" sz="3400" dirty="0"/>
              <a:t> er </a:t>
            </a:r>
            <a:r>
              <a:rPr lang="en-US" sz="3400" dirty="0" err="1"/>
              <a:t>navnet</a:t>
            </a:r>
            <a:r>
              <a:rPr lang="en-US" sz="3400" dirty="0"/>
              <a:t>? 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7CFA1F4-2B40-1493-E0D5-FC7783E84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2000" dirty="0" err="1"/>
              <a:t>Stokkand</a:t>
            </a:r>
            <a:r>
              <a:rPr lang="en-US" sz="2000" dirty="0"/>
              <a:t> </a:t>
            </a:r>
            <a:r>
              <a:rPr lang="en-US" sz="2000" dirty="0" err="1"/>
              <a:t>hunn</a:t>
            </a:r>
            <a:endParaRPr lang="en-US" sz="2000" dirty="0"/>
          </a:p>
          <a:p>
            <a:pPr marL="685800" indent="-457200">
              <a:buFont typeface="+mj-lt"/>
              <a:buAutoNum type="arabicPeriod"/>
            </a:pPr>
            <a:r>
              <a:rPr lang="en-US" sz="2000" dirty="0" err="1"/>
              <a:t>Ærfugl</a:t>
            </a:r>
            <a:r>
              <a:rPr lang="en-US" sz="2000" dirty="0"/>
              <a:t> </a:t>
            </a:r>
            <a:r>
              <a:rPr lang="en-US" sz="2000" dirty="0" err="1"/>
              <a:t>hunn</a:t>
            </a:r>
            <a:endParaRPr lang="en-US" sz="2000" dirty="0"/>
          </a:p>
          <a:p>
            <a:pPr marL="685800" indent="-457200">
              <a:buFont typeface="+mj-lt"/>
              <a:buAutoNum type="arabicPeriod"/>
            </a:pPr>
            <a:r>
              <a:rPr lang="en-US" sz="2000" dirty="0" err="1"/>
              <a:t>Kvinand</a:t>
            </a:r>
            <a:r>
              <a:rPr lang="en-US" sz="2000" dirty="0"/>
              <a:t> </a:t>
            </a:r>
            <a:r>
              <a:rPr lang="en-US" sz="2000" dirty="0" err="1"/>
              <a:t>hunn</a:t>
            </a:r>
            <a:endParaRPr lang="en-US" sz="2000" dirty="0"/>
          </a:p>
          <a:p>
            <a:pPr marL="457200"/>
            <a:endParaRPr lang="en-US" sz="2200" dirty="0"/>
          </a:p>
          <a:p>
            <a:pPr marL="0" indent="0">
              <a:buNone/>
            </a:pPr>
            <a:r>
              <a:rPr lang="en-US" sz="2200" dirty="0"/>
              <a:t>Dette er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kvinand</a:t>
            </a:r>
            <a:r>
              <a:rPr lang="en-US" sz="2200" dirty="0"/>
              <a:t> </a:t>
            </a:r>
            <a:r>
              <a:rPr lang="en-US" sz="2200" dirty="0" err="1"/>
              <a:t>hunn</a:t>
            </a:r>
            <a:r>
              <a:rPr lang="en-US" sz="2200" dirty="0"/>
              <a:t>. Det </a:t>
            </a:r>
            <a:r>
              <a:rPr lang="en-US" sz="2200" dirty="0" err="1"/>
              <a:t>meste</a:t>
            </a:r>
            <a:r>
              <a:rPr lang="en-US" sz="2200" dirty="0"/>
              <a:t> av </a:t>
            </a:r>
            <a:r>
              <a:rPr lang="en-US" sz="2200" dirty="0" err="1"/>
              <a:t>nebbet</a:t>
            </a:r>
            <a:r>
              <a:rPr lang="en-US" sz="2200" dirty="0"/>
              <a:t> er </a:t>
            </a:r>
            <a:r>
              <a:rPr lang="en-US" sz="2200" dirty="0" err="1"/>
              <a:t>mørkt</a:t>
            </a:r>
            <a:r>
              <a:rPr lang="en-US" sz="2200" dirty="0"/>
              <a:t>. Øye er </a:t>
            </a:r>
            <a:r>
              <a:rPr lang="en-US" sz="2200" dirty="0" err="1"/>
              <a:t>gulhvitt</a:t>
            </a:r>
            <a:r>
              <a:rPr lang="en-US" sz="2200" dirty="0"/>
              <a:t>. Holder </a:t>
            </a:r>
            <a:r>
              <a:rPr lang="en-US" sz="2200" dirty="0" err="1"/>
              <a:t>vanligvis</a:t>
            </a:r>
            <a:r>
              <a:rPr lang="en-US" sz="2200" dirty="0"/>
              <a:t> </a:t>
            </a:r>
            <a:r>
              <a:rPr lang="en-US" sz="2200" dirty="0" err="1"/>
              <a:t>til</a:t>
            </a:r>
            <a:r>
              <a:rPr lang="en-US" sz="2200" dirty="0"/>
              <a:t> </a:t>
            </a:r>
            <a:r>
              <a:rPr lang="en-US" sz="2200" dirty="0" err="1"/>
              <a:t>ferskvann</a:t>
            </a:r>
            <a:r>
              <a:rPr lang="en-US" sz="2200" dirty="0"/>
              <a:t> over det </a:t>
            </a:r>
            <a:r>
              <a:rPr lang="en-US" sz="2200" dirty="0" err="1"/>
              <a:t>meste</a:t>
            </a:r>
            <a:r>
              <a:rPr lang="en-US" sz="2200" dirty="0"/>
              <a:t> av </a:t>
            </a:r>
            <a:r>
              <a:rPr lang="en-US" sz="2200" dirty="0" err="1"/>
              <a:t>landet</a:t>
            </a:r>
            <a:r>
              <a:rPr lang="en-US" sz="2200" dirty="0"/>
              <a:t>. </a:t>
            </a:r>
            <a:r>
              <a:rPr lang="en-US" sz="2200" dirty="0" err="1"/>
              <a:t>Noen</a:t>
            </a:r>
            <a:r>
              <a:rPr lang="en-US" sz="2200" dirty="0"/>
              <a:t> </a:t>
            </a:r>
            <a:r>
              <a:rPr lang="en-US" sz="2200" dirty="0" err="1"/>
              <a:t>overvintrer</a:t>
            </a:r>
            <a:r>
              <a:rPr lang="en-US" sz="2200" dirty="0"/>
              <a:t> </a:t>
            </a:r>
            <a:r>
              <a:rPr lang="en-US" sz="2200" dirty="0" err="1"/>
              <a:t>ved</a:t>
            </a:r>
            <a:r>
              <a:rPr lang="en-US" sz="2200" dirty="0"/>
              <a:t> </a:t>
            </a:r>
            <a:r>
              <a:rPr lang="en-US" sz="2200" dirty="0" err="1"/>
              <a:t>kysten</a:t>
            </a:r>
            <a:r>
              <a:rPr lang="en-US" sz="2200" dirty="0"/>
              <a:t>. </a:t>
            </a:r>
          </a:p>
        </p:txBody>
      </p:sp>
      <p:pic>
        <p:nvPicPr>
          <p:cNvPr id="10" name="Plassholder for innhold 9">
            <a:extLst>
              <a:ext uri="{FF2B5EF4-FFF2-40B4-BE49-F238E27FC236}">
                <a16:creationId xmlns:a16="http://schemas.microsoft.com/office/drawing/2014/main" id="{E6B94F51-5FAA-753E-20A9-04C7DE3A48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983" r="25886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0D4E566-3D2B-F888-176E-708CED749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Eksamentrim til kapittel 5 om andefugler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388749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1800</Words>
  <Application>Microsoft Office PowerPoint</Application>
  <PresentationFormat>Widescreen</PresentationFormat>
  <Paragraphs>150</Paragraphs>
  <Slides>22</Slides>
  <Notes>0</Notes>
  <HiddenSlides>0</HiddenSlides>
  <MMClips>5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7" baseType="lpstr">
      <vt:lpstr>-apple-system</vt:lpstr>
      <vt:lpstr>Arial</vt:lpstr>
      <vt:lpstr>Calibri</vt:lpstr>
      <vt:lpstr>Calibri Light</vt:lpstr>
      <vt:lpstr>Office-tema</vt:lpstr>
      <vt:lpstr>Eksamenstrim til Jegerprøvekurset Kapittel 5 om andefugler.</vt:lpstr>
      <vt:lpstr>1  Hvilken art er dette?</vt:lpstr>
      <vt:lpstr>2  Kan gressender dykke?</vt:lpstr>
      <vt:lpstr>3  Hvorfor kalles noen ender med  fellesnavnet Gressender?</vt:lpstr>
      <vt:lpstr>4  Hvilken gressand er dette?</vt:lpstr>
      <vt:lpstr>5  Hva heter denne anda?</vt:lpstr>
      <vt:lpstr>6  Hvordan ser du forskjell på dykkender og gressender når de skal lette fra vannet?</vt:lpstr>
      <vt:lpstr>7  Vi har fire jaktbare dykkender. Hvilken av de er dette?</vt:lpstr>
      <vt:lpstr>8  Her er en annen av de jaktbare dykkendene. Hva er navnet? </vt:lpstr>
      <vt:lpstr>9  Her er en dykkand. Men hva heter den?</vt:lpstr>
      <vt:lpstr>10  På bildet ser du et par på svømmetur. Hvilken and er dette?</vt:lpstr>
      <vt:lpstr>11  Kjenner du navnet på denne fuglen?</vt:lpstr>
      <vt:lpstr>12  Er knoppand (moskusand) jaktbar i Norge? </vt:lpstr>
      <vt:lpstr>13  Hva gjør du dersom du ser denne anda i slutten av august?</vt:lpstr>
      <vt:lpstr>14  Bildet er av en stivhaleand. Kan den jaktes?</vt:lpstr>
      <vt:lpstr>15  Hvilke gjess ser du på videoen?</vt:lpstr>
      <vt:lpstr>16  Hvilken gåseart ser du på videoen?</vt:lpstr>
      <vt:lpstr>17  Denne hekker på Svalbard men mellomlander i Norge. Navn?</vt:lpstr>
      <vt:lpstr>18  Er det samme regler for gåsejakt i Finnmark som i resten av landet?</vt:lpstr>
      <vt:lpstr>19  På videoen ser du kortnebbgås og hvitkinngås. Er de jaktbare?</vt:lpstr>
      <vt:lpstr>20 Denne gåsa er jaktbar i hele Norge, men du kommer neppe til å se den. Hva heter den?</vt:lpstr>
      <vt:lpstr>21  Har kanadagåsa samme jakttid som grågåsa?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Eksamenstrim til Kapittel 5 om andefugler.</dc:title>
  <dc:creator>Tore Andestad</dc:creator>
  <cp:lastModifiedBy>Tore Andestad</cp:lastModifiedBy>
  <cp:revision>1</cp:revision>
  <dcterms:created xsi:type="dcterms:W3CDTF">2023-12-01T07:21:54Z</dcterms:created>
  <dcterms:modified xsi:type="dcterms:W3CDTF">2023-12-09T11:31:27Z</dcterms:modified>
</cp:coreProperties>
</file>